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6858000" cy="6858000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2478" y="108"/>
      </p:cViewPr>
      <p:guideLst>
        <p:guide orient="horz" pos="216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122363"/>
            <a:ext cx="58293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602038"/>
            <a:ext cx="51435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60B6-42D2-4B76-B3AF-42A69446074A}" type="datetimeFigureOut">
              <a:rPr lang="ko-KR" altLang="en-US" smtClean="0"/>
              <a:t>2020-03-26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848A-CCD8-42F6-8BE4-D5C2C71812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6231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60B6-42D2-4B76-B3AF-42A69446074A}" type="datetimeFigureOut">
              <a:rPr lang="ko-KR" altLang="en-US" smtClean="0"/>
              <a:t>2020-03-26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848A-CCD8-42F6-8BE4-D5C2C71812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229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709740"/>
            <a:ext cx="5915025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4589465"/>
            <a:ext cx="59150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60B6-42D2-4B76-B3AF-42A69446074A}" type="datetimeFigureOut">
              <a:rPr lang="ko-KR" altLang="en-US" smtClean="0"/>
              <a:t>2020-03-26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848A-CCD8-42F6-8BE4-D5C2C71812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6936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825625"/>
            <a:ext cx="29146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825625"/>
            <a:ext cx="29146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60B6-42D2-4B76-B3AF-42A69446074A}" type="datetimeFigureOut">
              <a:rPr lang="ko-KR" altLang="en-US" smtClean="0"/>
              <a:t>2020-03-26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848A-CCD8-42F6-8BE4-D5C2C71812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1052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65127"/>
            <a:ext cx="59150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681163"/>
            <a:ext cx="290125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2505075"/>
            <a:ext cx="2901255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681163"/>
            <a:ext cx="2915543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2505075"/>
            <a:ext cx="2915543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60B6-42D2-4B76-B3AF-42A69446074A}" type="datetimeFigureOut">
              <a:rPr lang="ko-KR" altLang="en-US" smtClean="0"/>
              <a:t>2020-03-26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848A-CCD8-42F6-8BE4-D5C2C71812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0177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60B6-42D2-4B76-B3AF-42A69446074A}" type="datetimeFigureOut">
              <a:rPr lang="ko-KR" altLang="en-US" smtClean="0"/>
              <a:t>2020-03-26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848A-CCD8-42F6-8BE4-D5C2C71812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3282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60B6-42D2-4B76-B3AF-42A69446074A}" type="datetimeFigureOut">
              <a:rPr lang="ko-KR" altLang="en-US" smtClean="0"/>
              <a:t>2020-03-26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848A-CCD8-42F6-8BE4-D5C2C71812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587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987427"/>
            <a:ext cx="347186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60B6-42D2-4B76-B3AF-42A69446074A}" type="datetimeFigureOut">
              <a:rPr lang="ko-KR" altLang="en-US" smtClean="0"/>
              <a:t>2020-03-26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848A-CCD8-42F6-8BE4-D5C2C71812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0152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987427"/>
            <a:ext cx="3471863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60B6-42D2-4B76-B3AF-42A69446074A}" type="datetimeFigureOut">
              <a:rPr lang="ko-KR" altLang="en-US" smtClean="0"/>
              <a:t>2020-03-26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848A-CCD8-42F6-8BE4-D5C2C71812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2147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60B6-42D2-4B76-B3AF-42A69446074A}" type="datetimeFigureOut">
              <a:rPr lang="ko-KR" altLang="en-US" smtClean="0"/>
              <a:t>2020-03-26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848A-CCD8-42F6-8BE4-D5C2C71812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4636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50544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60B6-42D2-4B76-B3AF-42A69446074A}" type="datetimeFigureOut">
              <a:rPr lang="ko-KR" altLang="en-US" smtClean="0"/>
              <a:t>2020-03-26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848A-CCD8-42F6-8BE4-D5C2C71812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48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365127"/>
            <a:ext cx="59150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825625"/>
            <a:ext cx="59150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660B6-42D2-4B76-B3AF-42A69446074A}" type="datetimeFigureOut">
              <a:rPr lang="ko-KR" altLang="en-US" smtClean="0"/>
              <a:t>2020-03-26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2848A-CCD8-42F6-8BE4-D5C2C71812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6115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농촌진흥청 재해대응과_고품질 하계 사료작물 생산 재배기술_01">
            <a:extLst>
              <a:ext uri="{FF2B5EF4-FFF2-40B4-BE49-F238E27FC236}">
                <a16:creationId xmlns:a16="http://schemas.microsoft.com/office/drawing/2014/main" id="{EC29764A-1655-4DD5-B05F-4A0EF5A875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304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농촌진흥청 재해대응과_고품질 하계 사료작물 생산 재배기술_02">
            <a:extLst>
              <a:ext uri="{FF2B5EF4-FFF2-40B4-BE49-F238E27FC236}">
                <a16:creationId xmlns:a16="http://schemas.microsoft.com/office/drawing/2014/main" id="{62254D80-EB98-4F6E-ADC5-BD973737E9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175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농촌진흥청 재해대응과_고품질 하계 사료작물 생산 재배기술_03">
            <a:extLst>
              <a:ext uri="{FF2B5EF4-FFF2-40B4-BE49-F238E27FC236}">
                <a16:creationId xmlns:a16="http://schemas.microsoft.com/office/drawing/2014/main" id="{205248E5-8FE7-4D2A-AF6C-EEE7CB10C1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38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농촌진흥청 재해대응과_고품질 하계 사료작물 생산 재배기술_04">
            <a:extLst>
              <a:ext uri="{FF2B5EF4-FFF2-40B4-BE49-F238E27FC236}">
                <a16:creationId xmlns:a16="http://schemas.microsoft.com/office/drawing/2014/main" id="{17D0D208-00BB-48C2-BDA3-08505B53BD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011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농촌진흥청 재해대응과_고품질 하계 사료작물 생산 재배기술_05">
            <a:extLst>
              <a:ext uri="{FF2B5EF4-FFF2-40B4-BE49-F238E27FC236}">
                <a16:creationId xmlns:a16="http://schemas.microsoft.com/office/drawing/2014/main" id="{90BE832F-A0D3-4816-991F-17A023FC4C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634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농촌진흥청 재해대응과_고품질 하계 사료작물 생산 재배기술_06">
            <a:extLst>
              <a:ext uri="{FF2B5EF4-FFF2-40B4-BE49-F238E27FC236}">
                <a16:creationId xmlns:a16="http://schemas.microsoft.com/office/drawing/2014/main" id="{6343B8F9-3F0D-47A9-BE91-7B2D16893F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82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농촌진흥청 재해대응과_고품질 하계 사료작물 생산 재배기술_07">
            <a:extLst>
              <a:ext uri="{FF2B5EF4-FFF2-40B4-BE49-F238E27FC236}">
                <a16:creationId xmlns:a16="http://schemas.microsoft.com/office/drawing/2014/main" id="{CB56FB5F-699D-424F-9E9C-D5B8A7F693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634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농촌진흥청 재해대응과_고품질 하계 사료작물 생산 재배기술_08">
            <a:extLst>
              <a:ext uri="{FF2B5EF4-FFF2-40B4-BE49-F238E27FC236}">
                <a16:creationId xmlns:a16="http://schemas.microsoft.com/office/drawing/2014/main" id="{E04850C3-14C0-4137-8E70-8708B50E0D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023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농촌진흥청 재해대응과_고품질 하계 사료작물 생산 재배기술_09">
            <a:extLst>
              <a:ext uri="{FF2B5EF4-FFF2-40B4-BE49-F238E27FC236}">
                <a16:creationId xmlns:a16="http://schemas.microsoft.com/office/drawing/2014/main" id="{5D7F927F-4DA2-4ABF-81EF-99178CF82B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731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농촌진흥청 재해대응과_고품질 하계 사료작물 생산 재배기술_10">
            <a:extLst>
              <a:ext uri="{FF2B5EF4-FFF2-40B4-BE49-F238E27FC236}">
                <a16:creationId xmlns:a16="http://schemas.microsoft.com/office/drawing/2014/main" id="{9E83D1C1-F62D-4447-9066-3FDFAAFB21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087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농촌진흥청 재해대응과_고품질 하계 사료작물 생산 재배기술_11">
            <a:extLst>
              <a:ext uri="{FF2B5EF4-FFF2-40B4-BE49-F238E27FC236}">
                <a16:creationId xmlns:a16="http://schemas.microsoft.com/office/drawing/2014/main" id="{2719EFB4-9BF6-4871-98EA-E0BA0FA29F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32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농촌진흥청 재해대응과_고품질 하계 사료작물 생산 재배기술_12">
            <a:extLst>
              <a:ext uri="{FF2B5EF4-FFF2-40B4-BE49-F238E27FC236}">
                <a16:creationId xmlns:a16="http://schemas.microsoft.com/office/drawing/2014/main" id="{7378B59E-F392-40D3-83D0-668D8D9A68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89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사용자 지정</PresentationFormat>
  <Paragraphs>0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김경민</dc:creator>
  <cp:lastModifiedBy>김경민</cp:lastModifiedBy>
  <cp:revision>1</cp:revision>
  <dcterms:created xsi:type="dcterms:W3CDTF">2020-03-26T09:13:30Z</dcterms:created>
  <dcterms:modified xsi:type="dcterms:W3CDTF">2020-03-26T09:14:00Z</dcterms:modified>
</cp:coreProperties>
</file>