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notesMasterIdLst>
    <p:notesMasterId r:id="rId36"/>
  </p:notesMasterIdLst>
  <p:sldIdLst>
    <p:sldId id="258" r:id="rId3"/>
    <p:sldId id="262" r:id="rId4"/>
    <p:sldId id="294" r:id="rId5"/>
    <p:sldId id="266" r:id="rId6"/>
    <p:sldId id="263" r:id="rId7"/>
    <p:sldId id="265" r:id="rId8"/>
    <p:sldId id="295" r:id="rId9"/>
    <p:sldId id="296" r:id="rId10"/>
    <p:sldId id="259" r:id="rId11"/>
    <p:sldId id="297" r:id="rId12"/>
    <p:sldId id="298" r:id="rId13"/>
    <p:sldId id="286" r:id="rId14"/>
    <p:sldId id="287" r:id="rId15"/>
    <p:sldId id="273" r:id="rId16"/>
    <p:sldId id="274" r:id="rId17"/>
    <p:sldId id="271" r:id="rId18"/>
    <p:sldId id="272" r:id="rId19"/>
    <p:sldId id="278" r:id="rId20"/>
    <p:sldId id="279" r:id="rId21"/>
    <p:sldId id="280" r:id="rId22"/>
    <p:sldId id="275" r:id="rId23"/>
    <p:sldId id="277" r:id="rId24"/>
    <p:sldId id="281" r:id="rId25"/>
    <p:sldId id="282" r:id="rId26"/>
    <p:sldId id="283" r:id="rId27"/>
    <p:sldId id="284" r:id="rId28"/>
    <p:sldId id="285" r:id="rId29"/>
    <p:sldId id="288" r:id="rId30"/>
    <p:sldId id="289" r:id="rId31"/>
    <p:sldId id="291" r:id="rId32"/>
    <p:sldId id="292" r:id="rId33"/>
    <p:sldId id="290" r:id="rId34"/>
    <p:sldId id="293" r:id="rId35"/>
  </p:sldIdLst>
  <p:sldSz cx="9906000" cy="6858000" type="A4"/>
  <p:notesSz cx="6797675" cy="992822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1D6FF"/>
    <a:srgbClr val="FFFFFF"/>
    <a:srgbClr val="E7F0F9"/>
    <a:srgbClr val="3333CC"/>
    <a:srgbClr val="5B9BD5"/>
    <a:srgbClr val="33373A"/>
    <a:srgbClr val="000000"/>
    <a:srgbClr val="ED7D31"/>
    <a:srgbClr val="F8CBAD"/>
    <a:srgbClr val="1EBDB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3563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188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78" d="100"/>
          <a:sy n="78" d="100"/>
        </p:scale>
        <p:origin x="5898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theme" Target="theme/theme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9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136"/>
          </a:xfrm>
          <a:prstGeom prst="rect">
            <a:avLst/>
          </a:prstGeom>
        </p:spPr>
        <p:txBody>
          <a:bodyPr vert="horz" lIns="95570" tIns="47785" rIns="95570" bIns="47785" rtlCol="0"/>
          <a:lstStyle>
            <a:lvl1pPr algn="l">
              <a:defRPr sz="1200"/>
            </a:lvl1pPr>
          </a:lstStyle>
          <a:p>
            <a:endParaRPr lang="ko-KR" altLang="en-US" dirty="0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136"/>
          </a:xfrm>
          <a:prstGeom prst="rect">
            <a:avLst/>
          </a:prstGeom>
        </p:spPr>
        <p:txBody>
          <a:bodyPr vert="horz" lIns="95570" tIns="47785" rIns="95570" bIns="47785" rtlCol="0"/>
          <a:lstStyle>
            <a:lvl1pPr algn="r">
              <a:defRPr sz="1200"/>
            </a:lvl1pPr>
          </a:lstStyle>
          <a:p>
            <a:fld id="{A04A6A4A-CF35-48C5-AC3A-136A91B36A32}" type="datetimeFigureOut">
              <a:rPr lang="ko-KR" altLang="en-US" smtClean="0"/>
              <a:t>2022-02-13</a:t>
            </a:fld>
            <a:endParaRPr lang="ko-KR" altLang="en-US" dirty="0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979488" y="1241425"/>
            <a:ext cx="4838700" cy="33512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5570" tIns="47785" rIns="95570" bIns="47785" rtlCol="0" anchor="ctr"/>
          <a:lstStyle/>
          <a:p>
            <a:endParaRPr lang="ko-KR" altLang="en-US" dirty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9768" y="4777958"/>
            <a:ext cx="5438140" cy="3909239"/>
          </a:xfrm>
          <a:prstGeom prst="rect">
            <a:avLst/>
          </a:prstGeom>
        </p:spPr>
        <p:txBody>
          <a:bodyPr vert="horz" lIns="95570" tIns="47785" rIns="95570" bIns="47785" rtlCol="0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30092"/>
            <a:ext cx="2945659" cy="498134"/>
          </a:xfrm>
          <a:prstGeom prst="rect">
            <a:avLst/>
          </a:prstGeom>
        </p:spPr>
        <p:txBody>
          <a:bodyPr vert="horz" lIns="95570" tIns="47785" rIns="95570" bIns="47785" rtlCol="0" anchor="b"/>
          <a:lstStyle>
            <a:lvl1pPr algn="l">
              <a:defRPr sz="1200"/>
            </a:lvl1pPr>
          </a:lstStyle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9574511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79488" y="1241425"/>
            <a:ext cx="4838700" cy="335121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>
          <a:xfrm>
            <a:off x="3850443" y="9430092"/>
            <a:ext cx="2945659" cy="498134"/>
          </a:xfrm>
          <a:prstGeom prst="rect">
            <a:avLst/>
          </a:prstGeom>
        </p:spPr>
        <p:txBody>
          <a:bodyPr/>
          <a:lstStyle/>
          <a:p>
            <a:fld id="{B1894B06-DDD4-4C01-B8EE-5C85F78B80A8}" type="slidenum">
              <a:rPr lang="ko-KR" altLang="en-US" smtClean="0">
                <a:solidFill>
                  <a:prstClr val="black"/>
                </a:solidFill>
              </a:rPr>
              <a:pPr/>
              <a:t>1</a:t>
            </a:fld>
            <a:endParaRPr lang="ko-KR" alt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709801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79488" y="1241425"/>
            <a:ext cx="4838700" cy="3351213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>
          <a:xfrm>
            <a:off x="3850443" y="9430092"/>
            <a:ext cx="2945659" cy="498134"/>
          </a:xfrm>
          <a:prstGeom prst="rect">
            <a:avLst/>
          </a:prstGeom>
        </p:spPr>
        <p:txBody>
          <a:bodyPr/>
          <a:lstStyle/>
          <a:p>
            <a:fld id="{B1894B06-DDD4-4C01-B8EE-5C85F78B80A8}" type="slidenum">
              <a:rPr lang="ko-KR" altLang="en-US" smtClean="0">
                <a:solidFill>
                  <a:prstClr val="black"/>
                </a:solidFill>
              </a:rPr>
              <a:pPr/>
              <a:t>2</a:t>
            </a:fld>
            <a:endParaRPr lang="ko-KR" alt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727562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50443" y="9430092"/>
            <a:ext cx="2945659" cy="498134"/>
          </a:xfrm>
          <a:prstGeom prst="rect">
            <a:avLst/>
          </a:prstGeom>
          <a:noFill/>
        </p:spPr>
        <p:txBody>
          <a:bodyPr/>
          <a:lstStyle/>
          <a:p>
            <a:pPr marL="0" marR="0" lvl="0" indent="0" algn="r" defTabSz="90089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716481E-0DAE-4EE3-86BE-49E44C3F02BA}" type="slidenum">
              <a:rPr kumimoji="1" lang="en-US" altLang="ko-KR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 pitchFamily="50" charset="-127"/>
                <a:ea typeface="굴림" pitchFamily="50" charset="-127"/>
                <a:cs typeface="+mn-cs"/>
              </a:rPr>
              <a:pPr marL="0" marR="0" lvl="0" indent="0" algn="r" defTabSz="90089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1" lang="en-US" altLang="ko-KR" sz="12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" pitchFamily="50" charset="-127"/>
              <a:ea typeface="굴림" pitchFamily="50" charset="-127"/>
              <a:cs typeface="+mn-cs"/>
            </a:endParaRPr>
          </a:p>
        </p:txBody>
      </p:sp>
      <p:sp>
        <p:nvSpPr>
          <p:cNvPr id="39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84238" y="858838"/>
            <a:ext cx="5021262" cy="3476625"/>
          </a:xfrm>
          <a:ln w="12699" cap="flat">
            <a:solidFill>
              <a:schemeClr val="tx1"/>
            </a:solidFill>
          </a:ln>
        </p:spPr>
      </p:sp>
      <p:sp>
        <p:nvSpPr>
          <p:cNvPr id="3994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0801" y="4715864"/>
            <a:ext cx="4978593" cy="4190822"/>
          </a:xfrm>
          <a:noFill/>
          <a:ln/>
        </p:spPr>
        <p:txBody>
          <a:bodyPr lIns="138016" tIns="69007" rIns="138016" bIns="69007"/>
          <a:lstStyle/>
          <a:p>
            <a:pPr eaLnBrk="1" hangingPunct="1"/>
            <a:endParaRPr lang="ko-KR" altLang="ko-KR" dirty="0" smtClean="0"/>
          </a:p>
        </p:txBody>
      </p:sp>
    </p:spTree>
    <p:extLst>
      <p:ext uri="{BB962C8B-B14F-4D97-AF65-F5344CB8AC3E}">
        <p14:creationId xmlns:p14="http://schemas.microsoft.com/office/powerpoint/2010/main" val="205088200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pg num"/>
          <p:cNvSpPr txBox="1">
            <a:spLocks noGrp="1" noChangeArrowheads="1"/>
          </p:cNvSpPr>
          <p:nvPr/>
        </p:nvSpPr>
        <p:spPr bwMode="auto">
          <a:xfrm>
            <a:off x="8847138" y="6487597"/>
            <a:ext cx="792162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b">
            <a:spAutoFit/>
          </a:bodyPr>
          <a:lstStyle/>
          <a:p>
            <a:pPr algn="r" defTabSz="910874" latinLnBrk="0"/>
            <a:fld id="{5040A1A2-B15B-445F-8180-0DEDF810C71D}" type="slidenum">
              <a:rPr kumimoji="0" lang="ko-KR" altLang="en-US" sz="1200">
                <a:solidFill>
                  <a:srgbClr val="000000"/>
                </a:solidFill>
                <a:ea typeface="굴림" pitchFamily="50" charset="-127"/>
              </a:rPr>
              <a:pPr algn="r" defTabSz="910874" latinLnBrk="0"/>
              <a:t>13</a:t>
            </a:fld>
            <a:endParaRPr kumimoji="0" lang="en-US" altLang="ko-KR" sz="1200">
              <a:solidFill>
                <a:srgbClr val="000000"/>
              </a:solidFill>
              <a:ea typeface="굴림" pitchFamily="50" charset="-127"/>
            </a:endParaRPr>
          </a:p>
        </p:txBody>
      </p:sp>
      <p:sp>
        <p:nvSpPr>
          <p:cNvPr id="655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655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marL="342900" indent="-342900" defTabSz="957263" eaLnBrk="0" latinLnBrk="0" hangingPunct="0">
              <a:lnSpc>
                <a:spcPct val="110000"/>
              </a:lnSpc>
              <a:spcBef>
                <a:spcPts val="400"/>
              </a:spcBef>
            </a:pPr>
            <a:r>
              <a:rPr lang="en-US" altLang="ko-KR" sz="1600" b="1" dirty="0" smtClean="0">
                <a:latin typeface="Arial Narrow" panose="020B0606020202030204" pitchFamily="34" charset="0"/>
                <a:ea typeface="LG스마트체 Regular" panose="020B0600000101010101" pitchFamily="50" charset="-127"/>
              </a:rPr>
              <a:t>EP</a:t>
            </a:r>
            <a:r>
              <a:rPr lang="ko-KR" altLang="en-US" sz="1600" b="1" dirty="0" smtClean="0">
                <a:latin typeface="Arial Narrow" panose="020B0606020202030204" pitchFamily="34" charset="0"/>
                <a:ea typeface="LG스마트체 Regular" panose="020B0600000101010101" pitchFamily="50" charset="-127"/>
              </a:rPr>
              <a:t>는 엔지니어링 플라스틱으로 자동차 및 전장부품에 금속 대신 사용되는 고강도 </a:t>
            </a:r>
            <a:r>
              <a:rPr lang="en-US" altLang="ko-KR" sz="1600" b="1" dirty="0" smtClean="0">
                <a:latin typeface="Arial Narrow" panose="020B0606020202030204" pitchFamily="34" charset="0"/>
                <a:ea typeface="LG스마트체 Regular" panose="020B0600000101010101" pitchFamily="50" charset="-127"/>
              </a:rPr>
              <a:t>/ </a:t>
            </a:r>
            <a:r>
              <a:rPr lang="ko-KR" altLang="en-US" sz="1600" b="1" dirty="0" smtClean="0">
                <a:latin typeface="Arial Narrow" panose="020B0606020202030204" pitchFamily="34" charset="0"/>
                <a:ea typeface="LG스마트체 Regular" panose="020B0600000101010101" pitchFamily="50" charset="-127"/>
              </a:rPr>
              <a:t>경량화 제품이며</a:t>
            </a:r>
            <a:r>
              <a:rPr lang="en-US" altLang="ko-KR" sz="1600" b="1" dirty="0" smtClean="0">
                <a:latin typeface="Arial Narrow" panose="020B0606020202030204" pitchFamily="34" charset="0"/>
                <a:ea typeface="LG스마트체 Regular" panose="020B0600000101010101" pitchFamily="50" charset="-127"/>
              </a:rPr>
              <a:t>,</a:t>
            </a:r>
          </a:p>
          <a:p>
            <a:pPr marL="342900" indent="-342900" defTabSz="957263" eaLnBrk="0" latinLnBrk="0" hangingPunct="0">
              <a:lnSpc>
                <a:spcPct val="110000"/>
              </a:lnSpc>
              <a:spcBef>
                <a:spcPts val="400"/>
              </a:spcBef>
            </a:pPr>
            <a:r>
              <a:rPr lang="ko-KR" altLang="en-US" sz="1600" b="1" dirty="0" smtClean="0">
                <a:latin typeface="Arial Narrow" panose="020B0606020202030204" pitchFamily="34" charset="0"/>
                <a:ea typeface="LG스마트체 Regular" panose="020B0600000101010101" pitchFamily="50" charset="-127"/>
              </a:rPr>
              <a:t>자동차 연비 강화 및 전기자동차 트랜드에 맞춰 용도 및 사용량이 증가하고 있어</a:t>
            </a:r>
            <a:r>
              <a:rPr lang="en-US" altLang="ko-KR" sz="1600" b="1" dirty="0" smtClean="0">
                <a:latin typeface="Arial Narrow" panose="020B0606020202030204" pitchFamily="34" charset="0"/>
                <a:ea typeface="LG스마트체 Regular" panose="020B0600000101010101" pitchFamily="50" charset="-127"/>
              </a:rPr>
              <a:t>, </a:t>
            </a:r>
          </a:p>
          <a:p>
            <a:pPr marL="342900" indent="-342900" defTabSz="957263" eaLnBrk="0" latinLnBrk="0" hangingPunct="0">
              <a:lnSpc>
                <a:spcPct val="110000"/>
              </a:lnSpc>
              <a:spcBef>
                <a:spcPts val="400"/>
              </a:spcBef>
            </a:pPr>
            <a:r>
              <a:rPr lang="ko-KR" altLang="en-US" sz="1600" b="1" dirty="0" smtClean="0">
                <a:latin typeface="Arial Narrow" panose="020B0606020202030204" pitchFamily="34" charset="0"/>
                <a:ea typeface="LG스마트체 Regular" panose="020B0600000101010101" pitchFamily="50" charset="-127"/>
              </a:rPr>
              <a:t>당사의 빠른 제품 개발력 및 고객 기술 지원 역량을 바탕으로 중국</a:t>
            </a:r>
            <a:r>
              <a:rPr lang="en-US" altLang="ko-KR" sz="1600" b="1" dirty="0" smtClean="0">
                <a:latin typeface="Arial Narrow" panose="020B0606020202030204" pitchFamily="34" charset="0"/>
                <a:ea typeface="LG스마트체 Regular" panose="020B0600000101010101" pitchFamily="50" charset="-127"/>
              </a:rPr>
              <a:t>, </a:t>
            </a:r>
            <a:r>
              <a:rPr lang="ko-KR" altLang="en-US" sz="1600" b="1" dirty="0" smtClean="0">
                <a:latin typeface="Arial Narrow" panose="020B0606020202030204" pitchFamily="34" charset="0"/>
                <a:ea typeface="LG스마트체 Regular" panose="020B0600000101010101" pitchFamily="50" charset="-127"/>
              </a:rPr>
              <a:t>유럽 등 생산 현지화를 확대하여 </a:t>
            </a:r>
            <a:r>
              <a:rPr lang="en-US" altLang="ko-KR" sz="1600" b="1" dirty="0" smtClean="0">
                <a:latin typeface="Arial Narrow" panose="020B0606020202030204" pitchFamily="34" charset="0"/>
                <a:ea typeface="LG스마트체 Regular" panose="020B0600000101010101" pitchFamily="50" charset="-127"/>
              </a:rPr>
              <a:t>Global Top3</a:t>
            </a:r>
            <a:r>
              <a:rPr lang="ko-KR" altLang="en-US" sz="1600" b="1" dirty="0" smtClean="0">
                <a:latin typeface="Arial Narrow" panose="020B0606020202030204" pitchFamily="34" charset="0"/>
                <a:ea typeface="LG스마트체 Regular" panose="020B0600000101010101" pitchFamily="50" charset="-127"/>
              </a:rPr>
              <a:t>로 </a:t>
            </a:r>
            <a:endParaRPr lang="en-US" altLang="ko-KR" sz="1600" b="1" dirty="0" smtClean="0"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  <a:p>
            <a:pPr marL="342900" indent="-342900" defTabSz="957263" eaLnBrk="0" latinLnBrk="0" hangingPunct="0">
              <a:lnSpc>
                <a:spcPct val="110000"/>
              </a:lnSpc>
              <a:spcBef>
                <a:spcPts val="400"/>
              </a:spcBef>
            </a:pPr>
            <a:r>
              <a:rPr lang="ko-KR" altLang="en-US" sz="1600" b="1" dirty="0" smtClean="0">
                <a:latin typeface="Arial Narrow" panose="020B0606020202030204" pitchFamily="34" charset="0"/>
                <a:ea typeface="LG스마트체 Regular" panose="020B0600000101010101" pitchFamily="50" charset="-127"/>
              </a:rPr>
              <a:t>육성하고 있습니다</a:t>
            </a:r>
            <a:r>
              <a:rPr lang="en-US" altLang="ko-KR" sz="1600" b="1" dirty="0" smtClean="0">
                <a:latin typeface="Arial Narrow" panose="020B0606020202030204" pitchFamily="34" charset="0"/>
                <a:ea typeface="LG스마트체 Regular" panose="020B0600000101010101" pitchFamily="50" charset="-127"/>
              </a:rPr>
              <a:t>.</a:t>
            </a:r>
          </a:p>
          <a:p>
            <a:pPr eaLnBrk="1" hangingPunct="1"/>
            <a:endParaRPr lang="en-US" altLang="ko-KR" dirty="0" smtClean="0"/>
          </a:p>
          <a:p>
            <a:pPr marL="342900" marR="0" indent="-342900" algn="l" defTabSz="957263" rtl="0" eaLnBrk="0" fontAlgn="base" latinLnBrk="0" hangingPunct="0">
              <a:lnSpc>
                <a:spcPct val="110000"/>
              </a:lnSpc>
              <a:spcBef>
                <a:spcPts val="3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1600" b="1" dirty="0" smtClean="0">
                <a:latin typeface="Arial Narrow" panose="020B0606020202030204" pitchFamily="34" charset="0"/>
                <a:ea typeface="LG스마트체 Regular" panose="020B0600000101010101" pitchFamily="50" charset="-127"/>
              </a:rPr>
              <a:t>SAP</a:t>
            </a:r>
            <a:r>
              <a:rPr lang="ko-KR" altLang="en-US" sz="1600" b="1" dirty="0" smtClean="0">
                <a:latin typeface="Arial Narrow" panose="020B0606020202030204" pitchFamily="34" charset="0"/>
                <a:ea typeface="LG스마트체 Regular" panose="020B0600000101010101" pitchFamily="50" charset="-127"/>
              </a:rPr>
              <a:t>은 기저귀 주요 원료로  물이나 소변 등을 자기무게의 </a:t>
            </a:r>
            <a:r>
              <a:rPr lang="en-US" altLang="ko-KR" sz="1600" b="1" dirty="0" smtClean="0">
                <a:latin typeface="Arial Narrow" panose="020B0606020202030204" pitchFamily="34" charset="0"/>
                <a:ea typeface="LG스마트체 Regular" panose="020B0600000101010101" pitchFamily="50" charset="-127"/>
              </a:rPr>
              <a:t>500</a:t>
            </a:r>
            <a:r>
              <a:rPr lang="ko-KR" altLang="en-US" sz="1600" b="1" dirty="0" smtClean="0">
                <a:latin typeface="Arial Narrow" panose="020B0606020202030204" pitchFamily="34" charset="0"/>
                <a:ea typeface="LG스마트체 Regular" panose="020B0600000101010101" pitchFamily="50" charset="-127"/>
              </a:rPr>
              <a:t>배 이상 흡수하는 고기능 소재이며</a:t>
            </a:r>
            <a:r>
              <a:rPr lang="en-US" altLang="ko-KR" sz="1600" b="1" dirty="0" smtClean="0">
                <a:latin typeface="Arial Narrow" panose="020B0606020202030204" pitchFamily="34" charset="0"/>
                <a:ea typeface="LG스마트체 Regular" panose="020B0600000101010101" pitchFamily="50" charset="-127"/>
              </a:rPr>
              <a:t>,</a:t>
            </a:r>
          </a:p>
          <a:p>
            <a:pPr marL="342900" indent="-342900" defTabSz="957263" eaLnBrk="0" latinLnBrk="0" hangingPunct="0">
              <a:lnSpc>
                <a:spcPct val="110000"/>
              </a:lnSpc>
              <a:spcBef>
                <a:spcPts val="300"/>
              </a:spcBef>
            </a:pPr>
            <a:r>
              <a:rPr lang="ko-KR" altLang="en-US" sz="1600" b="1" dirty="0" smtClean="0">
                <a:latin typeface="Arial Narrow" panose="020B0606020202030204" pitchFamily="34" charset="0"/>
                <a:ea typeface="LG스마트체 Regular" panose="020B0600000101010101" pitchFamily="50" charset="-127"/>
              </a:rPr>
              <a:t>아크릴은 바인더</a:t>
            </a:r>
            <a:r>
              <a:rPr lang="en-US" altLang="ko-KR" sz="1600" b="1" dirty="0" smtClean="0">
                <a:latin typeface="Arial Narrow" panose="020B0606020202030204" pitchFamily="34" charset="0"/>
                <a:ea typeface="LG스마트체 Regular" panose="020B0600000101010101" pitchFamily="50" charset="-127"/>
              </a:rPr>
              <a:t>, </a:t>
            </a:r>
            <a:r>
              <a:rPr lang="ko-KR" altLang="en-US" sz="1600" b="1" dirty="0" smtClean="0">
                <a:latin typeface="Arial Narrow" panose="020B0606020202030204" pitchFamily="34" charset="0"/>
                <a:ea typeface="LG스마트체 Regular" panose="020B0600000101010101" pitchFamily="50" charset="-127"/>
              </a:rPr>
              <a:t>도료 </a:t>
            </a:r>
            <a:r>
              <a:rPr lang="en-US" altLang="ko-KR" sz="1600" b="1" dirty="0" smtClean="0">
                <a:latin typeface="Arial Narrow" panose="020B0606020202030204" pitchFamily="34" charset="0"/>
                <a:ea typeface="LG스마트체 Regular" panose="020B0600000101010101" pitchFamily="50" charset="-127"/>
              </a:rPr>
              <a:t>/ </a:t>
            </a:r>
            <a:r>
              <a:rPr lang="ko-KR" altLang="en-US" sz="1600" b="1" dirty="0" smtClean="0">
                <a:latin typeface="Arial Narrow" panose="020B0606020202030204" pitchFamily="34" charset="0"/>
                <a:ea typeface="LG스마트체 Regular" panose="020B0600000101010101" pitchFamily="50" charset="-127"/>
              </a:rPr>
              <a:t>잉크 등 건축재 원료로 사용됩니다</a:t>
            </a:r>
            <a:r>
              <a:rPr lang="en-US" altLang="ko-KR" sz="1600" b="1" dirty="0" smtClean="0">
                <a:latin typeface="Arial Narrow" panose="020B0606020202030204" pitchFamily="34" charset="0"/>
                <a:ea typeface="LG스마트체 Regular" panose="020B0600000101010101" pitchFamily="50" charset="-127"/>
              </a:rPr>
              <a:t>.</a:t>
            </a:r>
          </a:p>
          <a:p>
            <a:pPr marL="342900" indent="-342900" defTabSz="957263" eaLnBrk="0" latinLnBrk="0" hangingPunct="0">
              <a:lnSpc>
                <a:spcPct val="110000"/>
              </a:lnSpc>
              <a:spcBef>
                <a:spcPts val="300"/>
              </a:spcBef>
            </a:pPr>
            <a:r>
              <a:rPr lang="ko-KR" altLang="en-US" sz="1600" b="1" dirty="0" smtClean="0">
                <a:latin typeface="Arial Narrow" panose="020B0606020202030204" pitchFamily="34" charset="0"/>
                <a:ea typeface="LG스마트체 Regular" panose="020B0600000101010101" pitchFamily="50" charset="-127"/>
              </a:rPr>
              <a:t>독자 개발한 고효율 촉매를 기반으로 안정적 하부 사업을 전개하고 있으며</a:t>
            </a:r>
            <a:r>
              <a:rPr lang="en-US" altLang="ko-KR" sz="1600" b="1" dirty="0" smtClean="0">
                <a:latin typeface="Arial Narrow" panose="020B0606020202030204" pitchFamily="34" charset="0"/>
                <a:ea typeface="LG스마트체 Regular" panose="020B0600000101010101" pitchFamily="50" charset="-127"/>
              </a:rPr>
              <a:t>, SAP</a:t>
            </a:r>
            <a:r>
              <a:rPr lang="ko-KR" altLang="en-US" sz="1600" b="1" dirty="0" smtClean="0">
                <a:latin typeface="Arial Narrow" panose="020B0606020202030204" pitchFamily="34" charset="0"/>
                <a:ea typeface="LG스마트체 Regular" panose="020B0600000101010101" pitchFamily="50" charset="-127"/>
              </a:rPr>
              <a:t>은 </a:t>
            </a:r>
            <a:r>
              <a:rPr lang="en-US" altLang="ko-KR" sz="1600" b="1" dirty="0" smtClean="0">
                <a:latin typeface="Arial Narrow" panose="020B0606020202030204" pitchFamily="34" charset="0"/>
                <a:ea typeface="LG스마트체 Regular" panose="020B0600000101010101" pitchFamily="50" charset="-127"/>
              </a:rPr>
              <a:t>’08</a:t>
            </a:r>
            <a:r>
              <a:rPr lang="ko-KR" altLang="en-US" sz="1600" b="1" dirty="0" smtClean="0">
                <a:latin typeface="Arial Narrow" panose="020B0606020202030204" pitchFamily="34" charset="0"/>
                <a:ea typeface="LG스마트체 Regular" panose="020B0600000101010101" pitchFamily="50" charset="-127"/>
              </a:rPr>
              <a:t>년 사업인수 후</a:t>
            </a:r>
            <a:endParaRPr lang="en-US" altLang="ko-KR" sz="1600" b="1" dirty="0" smtClean="0"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  <a:p>
            <a:pPr marL="342900" indent="-342900" defTabSz="957263" eaLnBrk="0" latinLnBrk="0" hangingPunct="0">
              <a:lnSpc>
                <a:spcPct val="110000"/>
              </a:lnSpc>
              <a:spcBef>
                <a:spcPts val="300"/>
              </a:spcBef>
            </a:pPr>
            <a:r>
              <a:rPr lang="ko-KR" altLang="en-US" sz="1600" b="1" dirty="0" smtClean="0">
                <a:latin typeface="Arial Narrow" panose="020B0606020202030204" pitchFamily="34" charset="0"/>
                <a:ea typeface="LG스마트체 Regular" panose="020B0600000101010101" pitchFamily="50" charset="-127"/>
              </a:rPr>
              <a:t>지속적 연구개발로 </a:t>
            </a:r>
            <a:r>
              <a:rPr lang="en-US" altLang="ko-KR" sz="1600" b="1" dirty="0" smtClean="0">
                <a:latin typeface="Arial Narrow" panose="020B0606020202030204" pitchFamily="34" charset="0"/>
                <a:ea typeface="LG스마트체 Regular" panose="020B0600000101010101" pitchFamily="50" charset="-127"/>
              </a:rPr>
              <a:t>BASF, </a:t>
            </a:r>
            <a:r>
              <a:rPr lang="ko-KR" altLang="en-US" sz="1600" b="1" dirty="0" smtClean="0">
                <a:latin typeface="Arial Narrow" panose="020B0606020202030204" pitchFamily="34" charset="0"/>
                <a:ea typeface="LG스마트체 Regular" panose="020B0600000101010101" pitchFamily="50" charset="-127"/>
              </a:rPr>
              <a:t>일본촉매</a:t>
            </a:r>
            <a:r>
              <a:rPr lang="en-US" altLang="ko-KR" sz="1600" b="1" dirty="0" smtClean="0">
                <a:latin typeface="Arial Narrow" panose="020B0606020202030204" pitchFamily="34" charset="0"/>
                <a:ea typeface="LG스마트체 Regular" panose="020B0600000101010101" pitchFamily="50" charset="-127"/>
              </a:rPr>
              <a:t> </a:t>
            </a:r>
            <a:r>
              <a:rPr lang="ko-KR" altLang="en-US" sz="1600" b="1" dirty="0" smtClean="0">
                <a:latin typeface="Arial Narrow" panose="020B0606020202030204" pitchFamily="34" charset="0"/>
                <a:ea typeface="LG스마트체 Regular" panose="020B0600000101010101" pitchFamily="50" charset="-127"/>
              </a:rPr>
              <a:t>등 선도업체 수준 제품력 확보 및 규모면에서 </a:t>
            </a:r>
            <a:r>
              <a:rPr lang="en-US" altLang="ko-KR" sz="1600" b="1" dirty="0" smtClean="0">
                <a:latin typeface="Arial Narrow" panose="020B0606020202030204" pitchFamily="34" charset="0"/>
                <a:ea typeface="LG스마트체 Regular" panose="020B0600000101010101" pitchFamily="50" charset="-127"/>
              </a:rPr>
              <a:t>Global 4</a:t>
            </a:r>
            <a:r>
              <a:rPr lang="ko-KR" altLang="en-US" sz="1600" b="1" dirty="0" smtClean="0">
                <a:latin typeface="Arial Narrow" panose="020B0606020202030204" pitchFamily="34" charset="0"/>
                <a:ea typeface="LG스마트체 Regular" panose="020B0600000101010101" pitchFamily="50" charset="-127"/>
              </a:rPr>
              <a:t>위 경쟁력을 갖추게 되었습니다</a:t>
            </a:r>
            <a:r>
              <a:rPr lang="en-US" altLang="ko-KR" sz="1600" b="1" dirty="0" smtClean="0">
                <a:latin typeface="Arial Narrow" panose="020B0606020202030204" pitchFamily="34" charset="0"/>
                <a:ea typeface="LG스마트체 Regular" panose="020B0600000101010101" pitchFamily="50" charset="-127"/>
              </a:rPr>
              <a:t>.</a:t>
            </a:r>
          </a:p>
          <a:p>
            <a:pPr marL="342900" indent="-342900" defTabSz="957263" eaLnBrk="0" latinLnBrk="0" hangingPunct="0">
              <a:lnSpc>
                <a:spcPct val="110000"/>
              </a:lnSpc>
              <a:spcBef>
                <a:spcPts val="300"/>
              </a:spcBef>
            </a:pPr>
            <a:endParaRPr lang="en-US" altLang="ko-KR" sz="1600" b="1" dirty="0" smtClean="0"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  <a:p>
            <a:pPr marL="342900" indent="-342900" defTabSz="957263" eaLnBrk="0" latinLnBrk="0" hangingPunct="0">
              <a:lnSpc>
                <a:spcPct val="110000"/>
              </a:lnSpc>
              <a:spcBef>
                <a:spcPts val="300"/>
              </a:spcBef>
            </a:pPr>
            <a:r>
              <a:rPr lang="ko-KR" altLang="en-US" sz="1600" b="1" dirty="0" smtClean="0">
                <a:latin typeface="Arial Narrow" panose="020B0606020202030204" pitchFamily="34" charset="0"/>
                <a:ea typeface="LG스마트체 Regular" panose="020B0600000101010101" pitchFamily="50" charset="-127"/>
              </a:rPr>
              <a:t>합성고무는 타이어의 주원료로 사용되며</a:t>
            </a:r>
            <a:r>
              <a:rPr lang="en-US" altLang="ko-KR" sz="1600" b="1" dirty="0" smtClean="0">
                <a:latin typeface="Arial Narrow" panose="020B0606020202030204" pitchFamily="34" charset="0"/>
                <a:ea typeface="LG스마트체 Regular" panose="020B0600000101010101" pitchFamily="50" charset="-127"/>
              </a:rPr>
              <a:t>, </a:t>
            </a:r>
            <a:r>
              <a:rPr lang="ko-KR" altLang="en-US" sz="1600" b="1" dirty="0" smtClean="0">
                <a:latin typeface="Arial Narrow" panose="020B0606020202030204" pitchFamily="34" charset="0"/>
                <a:ea typeface="LG스마트체 Regular" panose="020B0600000101010101" pitchFamily="50" charset="-127"/>
              </a:rPr>
              <a:t>특수수지는 의료용 고기능 장갑</a:t>
            </a:r>
            <a:r>
              <a:rPr lang="en-US" altLang="ko-KR" sz="1600" b="1" dirty="0" smtClean="0">
                <a:latin typeface="Arial Narrow" panose="020B0606020202030204" pitchFamily="34" charset="0"/>
                <a:ea typeface="LG스마트체 Regular" panose="020B0600000101010101" pitchFamily="50" charset="-127"/>
              </a:rPr>
              <a:t> / </a:t>
            </a:r>
            <a:r>
              <a:rPr lang="ko-KR" altLang="en-US" sz="1600" b="1" dirty="0" smtClean="0">
                <a:latin typeface="Arial Narrow" panose="020B0606020202030204" pitchFamily="34" charset="0"/>
                <a:ea typeface="LG스마트체 Regular" panose="020B0600000101010101" pitchFamily="50" charset="-127"/>
              </a:rPr>
              <a:t>아스팔트 보강제 등 다양한 특화 솔루션을</a:t>
            </a:r>
            <a:endParaRPr lang="en-US" altLang="ko-KR" sz="1600" b="1" dirty="0" smtClean="0"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  <a:p>
            <a:pPr marL="342900" indent="-342900" defTabSz="957263" eaLnBrk="0" latinLnBrk="0" hangingPunct="0">
              <a:lnSpc>
                <a:spcPct val="110000"/>
              </a:lnSpc>
              <a:spcBef>
                <a:spcPts val="300"/>
              </a:spcBef>
            </a:pPr>
            <a:r>
              <a:rPr lang="ko-KR" altLang="en-US" sz="1600" b="1" dirty="0" smtClean="0">
                <a:latin typeface="Arial Narrow" panose="020B0606020202030204" pitchFamily="34" charset="0"/>
                <a:ea typeface="LG스마트체 Regular" panose="020B0600000101010101" pitchFamily="50" charset="-127"/>
              </a:rPr>
              <a:t>제공하고 있습니다</a:t>
            </a:r>
            <a:r>
              <a:rPr lang="en-US" altLang="ko-KR" sz="1600" b="1" dirty="0" smtClean="0">
                <a:latin typeface="Arial Narrow" panose="020B0606020202030204" pitchFamily="34" charset="0"/>
                <a:ea typeface="LG스마트체 Regular" panose="020B0600000101010101" pitchFamily="50" charset="-127"/>
              </a:rPr>
              <a:t>.</a:t>
            </a:r>
          </a:p>
          <a:p>
            <a:pPr marL="342900" indent="-342900" defTabSz="957263" eaLnBrk="0" latinLnBrk="0" hangingPunct="0">
              <a:lnSpc>
                <a:spcPct val="110000"/>
              </a:lnSpc>
              <a:spcBef>
                <a:spcPts val="300"/>
              </a:spcBef>
            </a:pPr>
            <a:r>
              <a:rPr lang="ko-KR" altLang="en-US" sz="1600" b="1" dirty="0" smtClean="0">
                <a:latin typeface="Arial Narrow" panose="020B0606020202030204" pitchFamily="34" charset="0"/>
                <a:ea typeface="LG스마트체 Regular" panose="020B0600000101010101" pitchFamily="50" charset="-127"/>
              </a:rPr>
              <a:t>고무는 선도업체 수준의 高연비 </a:t>
            </a:r>
            <a:r>
              <a:rPr lang="en-US" altLang="ko-KR" sz="1600" b="1" dirty="0" smtClean="0">
                <a:latin typeface="Arial Narrow" panose="020B0606020202030204" pitchFamily="34" charset="0"/>
                <a:ea typeface="LG스마트체 Regular" panose="020B0600000101010101" pitchFamily="50" charset="-127"/>
              </a:rPr>
              <a:t>/ </a:t>
            </a:r>
            <a:r>
              <a:rPr lang="ko-KR" altLang="en-US" sz="1600" b="1" dirty="0" smtClean="0">
                <a:latin typeface="Arial Narrow" panose="020B0606020202030204" pitchFamily="34" charset="0"/>
                <a:ea typeface="LG스마트체 Regular" panose="020B0600000101010101" pitchFamily="50" charset="-127"/>
              </a:rPr>
              <a:t>가공 특성 친환경 제품군 확보를 통해 시장을 확대 중이며</a:t>
            </a:r>
            <a:r>
              <a:rPr lang="en-US" altLang="ko-KR" sz="1600" b="1" dirty="0" smtClean="0">
                <a:latin typeface="Arial Narrow" panose="020B0606020202030204" pitchFamily="34" charset="0"/>
                <a:ea typeface="LG스마트체 Regular" panose="020B0600000101010101" pitchFamily="50" charset="-127"/>
              </a:rPr>
              <a:t>, </a:t>
            </a:r>
            <a:r>
              <a:rPr lang="ko-KR" altLang="en-US" sz="1600" b="1" dirty="0" smtClean="0">
                <a:latin typeface="Arial Narrow" panose="020B0606020202030204" pitchFamily="34" charset="0"/>
                <a:ea typeface="LG스마트체 Regular" panose="020B0600000101010101" pitchFamily="50" charset="-127"/>
              </a:rPr>
              <a:t>특수수지는 </a:t>
            </a:r>
            <a:r>
              <a:rPr lang="en-US" altLang="ko-KR" sz="1600" b="1" dirty="0" smtClean="0">
                <a:latin typeface="Arial Narrow" panose="020B0606020202030204" pitchFamily="34" charset="0"/>
                <a:ea typeface="LG스마트체 Regular" panose="020B0600000101010101" pitchFamily="50" charset="-127"/>
              </a:rPr>
              <a:t>Global </a:t>
            </a:r>
            <a:r>
              <a:rPr lang="ko-KR" altLang="en-US" sz="1600" b="1" dirty="0" smtClean="0">
                <a:latin typeface="Arial Narrow" panose="020B0606020202030204" pitchFamily="34" charset="0"/>
                <a:ea typeface="LG스마트체 Regular" panose="020B0600000101010101" pitchFamily="50" charset="-127"/>
              </a:rPr>
              <a:t>일등</a:t>
            </a:r>
            <a:endParaRPr lang="en-US" altLang="ko-KR" sz="1600" b="1" dirty="0" smtClean="0"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  <a:p>
            <a:pPr marL="342900" indent="-342900" defTabSz="957263" eaLnBrk="0" latinLnBrk="0" hangingPunct="0">
              <a:lnSpc>
                <a:spcPct val="110000"/>
              </a:lnSpc>
              <a:spcBef>
                <a:spcPts val="300"/>
              </a:spcBef>
            </a:pPr>
            <a:r>
              <a:rPr lang="ko-KR" altLang="en-US" sz="1600" b="1" dirty="0" smtClean="0">
                <a:latin typeface="Arial Narrow" panose="020B0606020202030204" pitchFamily="34" charset="0"/>
                <a:ea typeface="LG스마트체 Regular" panose="020B0600000101010101" pitchFamily="50" charset="-127"/>
              </a:rPr>
              <a:t>제품력을 바탕으로 안정적인 수익을 창출하고 있습니다</a:t>
            </a:r>
            <a:r>
              <a:rPr lang="en-US" altLang="ko-KR" sz="1600" b="1" dirty="0" smtClean="0">
                <a:latin typeface="Arial Narrow" panose="020B0606020202030204" pitchFamily="34" charset="0"/>
                <a:ea typeface="LG스마트체 Regular" panose="020B0600000101010101" pitchFamily="50" charset="-127"/>
              </a:rPr>
              <a:t>.</a:t>
            </a:r>
          </a:p>
          <a:p>
            <a:pPr marL="342900" indent="-342900" defTabSz="957263" eaLnBrk="0" latinLnBrk="0" hangingPunct="0">
              <a:lnSpc>
                <a:spcPct val="110000"/>
              </a:lnSpc>
              <a:spcBef>
                <a:spcPts val="300"/>
              </a:spcBef>
            </a:pPr>
            <a:endParaRPr lang="en-US" altLang="ko-KR" sz="1600" b="1" dirty="0" smtClean="0"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  <a:p>
            <a:pPr marL="342900" indent="-342900" defTabSz="957263" eaLnBrk="0" latinLnBrk="0" hangingPunct="0">
              <a:lnSpc>
                <a:spcPct val="110000"/>
              </a:lnSpc>
              <a:spcBef>
                <a:spcPts val="300"/>
              </a:spcBef>
            </a:pPr>
            <a:r>
              <a:rPr lang="ko-KR" altLang="en-US" sz="1600" b="1" dirty="0" smtClean="0">
                <a:latin typeface="Arial Narrow" panose="020B0606020202030204" pitchFamily="34" charset="0"/>
                <a:ea typeface="LG스마트체 Regular" panose="020B0600000101010101" pitchFamily="50" charset="-127"/>
              </a:rPr>
              <a:t>이상으로 석유화학사업본부 주요 제품에 대해 말씀을 드렸으며</a:t>
            </a:r>
            <a:r>
              <a:rPr lang="en-US" altLang="ko-KR" sz="1600" b="1" dirty="0" smtClean="0">
                <a:latin typeface="Arial Narrow" panose="020B0606020202030204" pitchFamily="34" charset="0"/>
                <a:ea typeface="LG스마트체 Regular" panose="020B0600000101010101" pitchFamily="50" charset="-127"/>
              </a:rPr>
              <a:t>, </a:t>
            </a:r>
            <a:r>
              <a:rPr lang="ko-KR" altLang="en-US" sz="1600" b="1" dirty="0" smtClean="0">
                <a:latin typeface="Arial Narrow" panose="020B0606020202030204" pitchFamily="34" charset="0"/>
                <a:ea typeface="LG스마트체 Regular" panose="020B0600000101010101" pitchFamily="50" charset="-127"/>
              </a:rPr>
              <a:t>이외에도 다양한 제품 생산을 통해 고객 및 환경에 대한 </a:t>
            </a:r>
            <a:endParaRPr lang="en-US" altLang="ko-KR" sz="1600" b="1" dirty="0" smtClean="0"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  <a:p>
            <a:pPr marL="342900" indent="-342900" defTabSz="957263" eaLnBrk="0" latinLnBrk="0" hangingPunct="0">
              <a:lnSpc>
                <a:spcPct val="110000"/>
              </a:lnSpc>
              <a:spcBef>
                <a:spcPts val="300"/>
              </a:spcBef>
            </a:pPr>
            <a:r>
              <a:rPr lang="ko-KR" altLang="en-US" sz="1600" b="1" dirty="0" smtClean="0">
                <a:latin typeface="Arial Narrow" panose="020B0606020202030204" pitchFamily="34" charset="0"/>
                <a:ea typeface="LG스마트체 Regular" panose="020B0600000101010101" pitchFamily="50" charset="-127"/>
              </a:rPr>
              <a:t>가치를 최우선 과제로 생활 전반에 필요한 기능성 플라스틱을 제공하고 있습니다</a:t>
            </a:r>
            <a:r>
              <a:rPr lang="en-US" altLang="ko-KR" sz="1600" b="1" dirty="0" smtClean="0">
                <a:latin typeface="Arial Narrow" panose="020B0606020202030204" pitchFamily="34" charset="0"/>
                <a:ea typeface="LG스마트체 Regular" panose="020B0600000101010101" pitchFamily="50" charset="-127"/>
              </a:rPr>
              <a:t>.</a:t>
            </a:r>
          </a:p>
          <a:p>
            <a:pPr marL="342900" indent="-342900" defTabSz="957263" eaLnBrk="0" latinLnBrk="0" hangingPunct="0">
              <a:lnSpc>
                <a:spcPct val="110000"/>
              </a:lnSpc>
              <a:spcBef>
                <a:spcPts val="300"/>
              </a:spcBef>
            </a:pPr>
            <a:endParaRPr lang="en-US" altLang="ko-KR" sz="1600" b="1" dirty="0" smtClean="0"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  <a:p>
            <a:pPr eaLnBrk="1" hangingPunct="1"/>
            <a:endParaRPr lang="en-US" altLang="ko-KR" dirty="0" smtClean="0"/>
          </a:p>
        </p:txBody>
      </p:sp>
    </p:spTree>
    <p:extLst>
      <p:ext uri="{BB962C8B-B14F-4D97-AF65-F5344CB8AC3E}">
        <p14:creationId xmlns:p14="http://schemas.microsoft.com/office/powerpoint/2010/main" val="309063130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50443" y="9430092"/>
            <a:ext cx="2945659" cy="498134"/>
          </a:xfrm>
          <a:prstGeom prst="rect">
            <a:avLst/>
          </a:prstGeom>
          <a:noFill/>
        </p:spPr>
        <p:txBody>
          <a:bodyPr/>
          <a:lstStyle/>
          <a:p>
            <a:pPr marL="0" marR="0" lvl="0" indent="0" algn="r" defTabSz="90089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716481E-0DAE-4EE3-86BE-49E44C3F02BA}" type="slidenum">
              <a:rPr kumimoji="1" lang="en-US" altLang="ko-KR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 pitchFamily="50" charset="-127"/>
                <a:ea typeface="굴림" pitchFamily="50" charset="-127"/>
                <a:cs typeface="+mn-cs"/>
              </a:rPr>
              <a:pPr marL="0" marR="0" lvl="0" indent="0" algn="r" defTabSz="90089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1" lang="en-US" altLang="ko-KR" sz="12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" pitchFamily="50" charset="-127"/>
              <a:ea typeface="굴림" pitchFamily="50" charset="-127"/>
              <a:cs typeface="+mn-cs"/>
            </a:endParaRPr>
          </a:p>
        </p:txBody>
      </p:sp>
      <p:sp>
        <p:nvSpPr>
          <p:cNvPr id="39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84238" y="858838"/>
            <a:ext cx="5021262" cy="3476625"/>
          </a:xfrm>
          <a:ln w="12699" cap="flat">
            <a:solidFill>
              <a:schemeClr val="tx1"/>
            </a:solidFill>
          </a:ln>
        </p:spPr>
      </p:sp>
      <p:sp>
        <p:nvSpPr>
          <p:cNvPr id="3994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0801" y="4715864"/>
            <a:ext cx="4978593" cy="4190822"/>
          </a:xfrm>
          <a:noFill/>
          <a:ln/>
        </p:spPr>
        <p:txBody>
          <a:bodyPr lIns="138016" tIns="69007" rIns="138016" bIns="69007"/>
          <a:lstStyle/>
          <a:p>
            <a:pPr eaLnBrk="1" hangingPunct="1"/>
            <a:endParaRPr lang="ko-KR" altLang="ko-KR" dirty="0" smtClean="0"/>
          </a:p>
        </p:txBody>
      </p:sp>
    </p:spTree>
    <p:extLst>
      <p:ext uri="{BB962C8B-B14F-4D97-AF65-F5344CB8AC3E}">
        <p14:creationId xmlns:p14="http://schemas.microsoft.com/office/powerpoint/2010/main" val="118474181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50443" y="9430092"/>
            <a:ext cx="2945659" cy="498134"/>
          </a:xfrm>
          <a:prstGeom prst="rect">
            <a:avLst/>
          </a:prstGeom>
          <a:noFill/>
        </p:spPr>
        <p:txBody>
          <a:bodyPr/>
          <a:lstStyle/>
          <a:p>
            <a:pPr marL="0" marR="0" lvl="0" indent="0" algn="r" defTabSz="90089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716481E-0DAE-4EE3-86BE-49E44C3F02BA}" type="slidenum">
              <a:rPr kumimoji="1" lang="en-US" altLang="ko-KR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 pitchFamily="50" charset="-127"/>
                <a:ea typeface="굴림" pitchFamily="50" charset="-127"/>
                <a:cs typeface="+mn-cs"/>
              </a:rPr>
              <a:pPr marL="0" marR="0" lvl="0" indent="0" algn="r" defTabSz="90089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1" lang="en-US" altLang="ko-KR" sz="12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" pitchFamily="50" charset="-127"/>
              <a:ea typeface="굴림" pitchFamily="50" charset="-127"/>
              <a:cs typeface="+mn-cs"/>
            </a:endParaRPr>
          </a:p>
        </p:txBody>
      </p:sp>
      <p:sp>
        <p:nvSpPr>
          <p:cNvPr id="39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84238" y="858838"/>
            <a:ext cx="5021262" cy="3476625"/>
          </a:xfrm>
          <a:ln w="12699" cap="flat">
            <a:solidFill>
              <a:schemeClr val="tx1"/>
            </a:solidFill>
          </a:ln>
        </p:spPr>
      </p:sp>
      <p:sp>
        <p:nvSpPr>
          <p:cNvPr id="3994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0801" y="4715864"/>
            <a:ext cx="4978593" cy="4190822"/>
          </a:xfrm>
          <a:noFill/>
          <a:ln/>
        </p:spPr>
        <p:txBody>
          <a:bodyPr lIns="138016" tIns="69007" rIns="138016" bIns="69007"/>
          <a:lstStyle/>
          <a:p>
            <a:pPr eaLnBrk="1" hangingPunct="1"/>
            <a:endParaRPr lang="ko-KR" altLang="ko-KR" dirty="0" smtClean="0"/>
          </a:p>
        </p:txBody>
      </p:sp>
    </p:spTree>
    <p:extLst>
      <p:ext uri="{BB962C8B-B14F-4D97-AF65-F5344CB8AC3E}">
        <p14:creationId xmlns:p14="http://schemas.microsoft.com/office/powerpoint/2010/main" val="307381670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50443" y="9430092"/>
            <a:ext cx="2945659" cy="498134"/>
          </a:xfrm>
          <a:prstGeom prst="rect">
            <a:avLst/>
          </a:prstGeom>
          <a:noFill/>
        </p:spPr>
        <p:txBody>
          <a:bodyPr/>
          <a:lstStyle/>
          <a:p>
            <a:pPr marL="0" marR="0" lvl="0" indent="0" algn="r" defTabSz="90089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716481E-0DAE-4EE3-86BE-49E44C3F02BA}" type="slidenum">
              <a:rPr kumimoji="1" lang="en-US" altLang="ko-KR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 pitchFamily="50" charset="-127"/>
                <a:ea typeface="굴림" pitchFamily="50" charset="-127"/>
                <a:cs typeface="+mn-cs"/>
              </a:rPr>
              <a:pPr marL="0" marR="0" lvl="0" indent="0" algn="r" defTabSz="90089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1" lang="en-US" altLang="ko-KR" sz="12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" pitchFamily="50" charset="-127"/>
              <a:ea typeface="굴림" pitchFamily="50" charset="-127"/>
              <a:cs typeface="+mn-cs"/>
            </a:endParaRPr>
          </a:p>
        </p:txBody>
      </p:sp>
      <p:sp>
        <p:nvSpPr>
          <p:cNvPr id="39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84238" y="858838"/>
            <a:ext cx="5021262" cy="3476625"/>
          </a:xfrm>
          <a:ln w="12699" cap="flat">
            <a:solidFill>
              <a:schemeClr val="tx1"/>
            </a:solidFill>
          </a:ln>
        </p:spPr>
      </p:sp>
      <p:sp>
        <p:nvSpPr>
          <p:cNvPr id="3994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0801" y="4715864"/>
            <a:ext cx="4978593" cy="4190822"/>
          </a:xfrm>
          <a:noFill/>
          <a:ln/>
        </p:spPr>
        <p:txBody>
          <a:bodyPr lIns="138016" tIns="69007" rIns="138016" bIns="69007"/>
          <a:lstStyle/>
          <a:p>
            <a:pPr eaLnBrk="1" hangingPunct="1"/>
            <a:endParaRPr lang="ko-KR" altLang="ko-KR" dirty="0" smtClean="0"/>
          </a:p>
        </p:txBody>
      </p:sp>
    </p:spTree>
    <p:extLst>
      <p:ext uri="{BB962C8B-B14F-4D97-AF65-F5344CB8AC3E}">
        <p14:creationId xmlns:p14="http://schemas.microsoft.com/office/powerpoint/2010/main" val="118459368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50443" y="9430092"/>
            <a:ext cx="2945659" cy="498134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7432"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1pPr>
            <a:lvl2pPr marL="742835" indent="-285706" defTabSz="917432"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2pPr>
            <a:lvl3pPr marL="1142823" indent="-228565" defTabSz="917432"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3pPr>
            <a:lvl4pPr marL="1599952" indent="-228565" defTabSz="917432"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4pPr>
            <a:lvl5pPr marL="2057081" indent="-228565" defTabSz="917432"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5pPr>
            <a:lvl6pPr marL="2514209" indent="-228565" algn="ctr" defTabSz="917432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6pPr>
            <a:lvl7pPr marL="2971338" indent="-228565" algn="ctr" defTabSz="917432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7pPr>
            <a:lvl8pPr marL="3428467" indent="-228565" algn="ctr" defTabSz="917432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8pPr>
            <a:lvl9pPr marL="3885596" indent="-228565" algn="ctr" defTabSz="917432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9pPr>
          </a:lstStyle>
          <a:p>
            <a:fld id="{67B327FB-CB6A-4D2F-906E-A62DC7C32E7E}" type="slidenum">
              <a:rPr lang="en-US" altLang="ko-KR" sz="1200" b="0">
                <a:latin typeface="Times New Roman" pitchFamily="18" charset="0"/>
                <a:ea typeface="굴림" charset="-127"/>
              </a:rPr>
              <a:pPr/>
              <a:t>18</a:t>
            </a:fld>
            <a:endParaRPr lang="en-US" altLang="ko-KR" sz="1200" b="0">
              <a:latin typeface="Times New Roman" pitchFamily="18" charset="0"/>
              <a:ea typeface="굴림" charset="-127"/>
            </a:endParaRPr>
          </a:p>
        </p:txBody>
      </p:sp>
      <p:sp>
        <p:nvSpPr>
          <p:cNvPr id="19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709613" y="744538"/>
            <a:ext cx="5378450" cy="3722687"/>
          </a:xfrm>
          <a:ln/>
        </p:spPr>
      </p:sp>
      <p:sp>
        <p:nvSpPr>
          <p:cNvPr id="1946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6142" y="4716465"/>
            <a:ext cx="4985393" cy="446722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ko-KR" altLang="ko-KR" smtClean="0">
              <a:ea typeface="굴림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65653130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50443" y="9430092"/>
            <a:ext cx="2945659" cy="498134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7432"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1pPr>
            <a:lvl2pPr marL="742835" indent="-285706" defTabSz="917432"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2pPr>
            <a:lvl3pPr marL="1142823" indent="-228565" defTabSz="917432"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3pPr>
            <a:lvl4pPr marL="1599952" indent="-228565" defTabSz="917432"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4pPr>
            <a:lvl5pPr marL="2057081" indent="-228565" defTabSz="917432"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5pPr>
            <a:lvl6pPr marL="2514209" indent="-228565" algn="ctr" defTabSz="917432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6pPr>
            <a:lvl7pPr marL="2971338" indent="-228565" algn="ctr" defTabSz="917432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7pPr>
            <a:lvl8pPr marL="3428467" indent="-228565" algn="ctr" defTabSz="917432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8pPr>
            <a:lvl9pPr marL="3885596" indent="-228565" algn="ctr" defTabSz="917432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9pPr>
          </a:lstStyle>
          <a:p>
            <a:fld id="{67B327FB-CB6A-4D2F-906E-A62DC7C32E7E}" type="slidenum">
              <a:rPr lang="en-US" altLang="ko-KR" sz="1200" b="0">
                <a:latin typeface="Times New Roman" pitchFamily="18" charset="0"/>
                <a:ea typeface="굴림" charset="-127"/>
              </a:rPr>
              <a:pPr/>
              <a:t>19</a:t>
            </a:fld>
            <a:endParaRPr lang="en-US" altLang="ko-KR" sz="1200" b="0">
              <a:latin typeface="Times New Roman" pitchFamily="18" charset="0"/>
              <a:ea typeface="굴림" charset="-127"/>
            </a:endParaRPr>
          </a:p>
        </p:txBody>
      </p:sp>
      <p:sp>
        <p:nvSpPr>
          <p:cNvPr id="19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709613" y="744538"/>
            <a:ext cx="5378450" cy="3722687"/>
          </a:xfrm>
          <a:ln/>
        </p:spPr>
      </p:sp>
      <p:sp>
        <p:nvSpPr>
          <p:cNvPr id="1946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6142" y="4716465"/>
            <a:ext cx="4985393" cy="446722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ko-KR" altLang="ko-KR" smtClean="0">
              <a:ea typeface="굴림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60486957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50443" y="9430092"/>
            <a:ext cx="2945659" cy="498134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7432"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1pPr>
            <a:lvl2pPr marL="742835" indent="-285706" defTabSz="917432"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2pPr>
            <a:lvl3pPr marL="1142823" indent="-228565" defTabSz="917432"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3pPr>
            <a:lvl4pPr marL="1599952" indent="-228565" defTabSz="917432"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4pPr>
            <a:lvl5pPr marL="2057081" indent="-228565" defTabSz="917432"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5pPr>
            <a:lvl6pPr marL="2514209" indent="-228565" algn="ctr" defTabSz="917432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6pPr>
            <a:lvl7pPr marL="2971338" indent="-228565" algn="ctr" defTabSz="917432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7pPr>
            <a:lvl8pPr marL="3428467" indent="-228565" algn="ctr" defTabSz="917432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8pPr>
            <a:lvl9pPr marL="3885596" indent="-228565" algn="ctr" defTabSz="917432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9pPr>
          </a:lstStyle>
          <a:p>
            <a:fld id="{67B327FB-CB6A-4D2F-906E-A62DC7C32E7E}" type="slidenum">
              <a:rPr lang="en-US" altLang="ko-KR" sz="1200" b="0">
                <a:latin typeface="Times New Roman" pitchFamily="18" charset="0"/>
                <a:ea typeface="굴림" charset="-127"/>
              </a:rPr>
              <a:pPr/>
              <a:t>20</a:t>
            </a:fld>
            <a:endParaRPr lang="en-US" altLang="ko-KR" sz="1200" b="0">
              <a:latin typeface="Times New Roman" pitchFamily="18" charset="0"/>
              <a:ea typeface="굴림" charset="-127"/>
            </a:endParaRPr>
          </a:p>
        </p:txBody>
      </p:sp>
      <p:sp>
        <p:nvSpPr>
          <p:cNvPr id="19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709613" y="744538"/>
            <a:ext cx="5378450" cy="3722687"/>
          </a:xfrm>
          <a:ln/>
        </p:spPr>
      </p:sp>
      <p:sp>
        <p:nvSpPr>
          <p:cNvPr id="1946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6142" y="4716465"/>
            <a:ext cx="4985393" cy="446722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ko-KR" altLang="ko-KR" smtClean="0">
              <a:ea typeface="굴림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87489746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50443" y="9430092"/>
            <a:ext cx="2945659" cy="498134"/>
          </a:xfrm>
          <a:prstGeom prst="rect">
            <a:avLst/>
          </a:prstGeom>
          <a:noFill/>
        </p:spPr>
        <p:txBody>
          <a:bodyPr/>
          <a:lstStyle/>
          <a:p>
            <a:fld id="{17E21061-EDB3-4F9A-834C-D29C28D34203}" type="slidenum">
              <a:rPr lang="en-US" altLang="ko-KR" smtClean="0"/>
              <a:pPr/>
              <a:t>22</a:t>
            </a:fld>
            <a:endParaRPr lang="en-US" altLang="ko-KR" dirty="0" smtClean="0"/>
          </a:p>
        </p:txBody>
      </p:sp>
      <p:sp>
        <p:nvSpPr>
          <p:cNvPr id="389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712788" y="744538"/>
            <a:ext cx="5375275" cy="3722687"/>
          </a:xfrm>
          <a:ln/>
        </p:spPr>
      </p:sp>
      <p:sp>
        <p:nvSpPr>
          <p:cNvPr id="3891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9606" y="4717220"/>
            <a:ext cx="5438464" cy="4467939"/>
          </a:xfrm>
          <a:noFill/>
          <a:ln/>
        </p:spPr>
        <p:txBody>
          <a:bodyPr/>
          <a:lstStyle/>
          <a:p>
            <a:pPr eaLnBrk="1" hangingPunct="1"/>
            <a:endParaRPr lang="zh-CN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6532367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50443" y="9430092"/>
            <a:ext cx="2945659" cy="498134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6463" latinLnBrk="1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36600" indent="-280988" defTabSz="906463" latinLnBrk="1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31888" indent="-225425" defTabSz="906463" latinLnBrk="1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584325" indent="-225425" defTabSz="906463" latinLnBrk="1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39938" indent="-225425" defTabSz="906463" latinLnBrk="1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497138" indent="-225425" defTabSz="90646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54338" indent="-225425" defTabSz="90646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11538" indent="-225425" defTabSz="90646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68738" indent="-225425" defTabSz="90646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>
              <a:spcBef>
                <a:spcPct val="0"/>
              </a:spcBef>
            </a:pPr>
            <a:fld id="{E40FB837-5CD3-4A29-92CB-8CF1B5A3FFB2}" type="slidenum">
              <a:rPr lang="en-US" altLang="ko-KR" smtClean="0"/>
              <a:pPr>
                <a:spcBef>
                  <a:spcPct val="0"/>
                </a:spcBef>
              </a:pPr>
              <a:t>23</a:t>
            </a:fld>
            <a:endParaRPr lang="en-US" altLang="ko-KR" smtClean="0"/>
          </a:p>
        </p:txBody>
      </p:sp>
      <p:sp>
        <p:nvSpPr>
          <p:cNvPr id="122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696913" y="739775"/>
            <a:ext cx="5345112" cy="3700463"/>
          </a:xfrm>
          <a:ln/>
        </p:spPr>
      </p:sp>
      <p:sp>
        <p:nvSpPr>
          <p:cNvPr id="122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ko-KR" altLang="ko-KR" smtClean="0"/>
          </a:p>
        </p:txBody>
      </p:sp>
    </p:spTree>
    <p:extLst>
      <p:ext uri="{BB962C8B-B14F-4D97-AF65-F5344CB8AC3E}">
        <p14:creationId xmlns:p14="http://schemas.microsoft.com/office/powerpoint/2010/main" val="390082180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4339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ko-KR" altLang="en-US" smtClean="0"/>
          </a:p>
        </p:txBody>
      </p:sp>
      <p:sp>
        <p:nvSpPr>
          <p:cNvPr id="14340" name="슬라이드 번호 개체 틀 3"/>
          <p:cNvSpPr>
            <a:spLocks noGrp="1"/>
          </p:cNvSpPr>
          <p:nvPr>
            <p:ph type="sldNum" sz="quarter" idx="5"/>
          </p:nvPr>
        </p:nvSpPr>
        <p:spPr>
          <a:xfrm>
            <a:off x="3850443" y="9430092"/>
            <a:ext cx="2945659" cy="498134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4875" latinLnBrk="1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33425" indent="-279400" defTabSz="904875" latinLnBrk="1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27125" indent="-225425" defTabSz="904875" latinLnBrk="1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577975" indent="-225425" defTabSz="904875" latinLnBrk="1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32000" indent="-225425" defTabSz="904875" latinLnBrk="1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489200" indent="-225425" defTabSz="904875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46400" indent="-225425" defTabSz="904875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03600" indent="-225425" defTabSz="904875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60800" indent="-225425" defTabSz="904875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>
              <a:spcBef>
                <a:spcPct val="0"/>
              </a:spcBef>
            </a:pPr>
            <a:fld id="{E0083A9C-C2A8-4518-927F-210495FB5794}" type="slidenum">
              <a:rPr lang="en-US" altLang="ko-KR" smtClean="0"/>
              <a:pPr>
                <a:spcBef>
                  <a:spcPct val="0"/>
                </a:spcBef>
              </a:pPr>
              <a:t>24</a:t>
            </a:fld>
            <a:endParaRPr lang="en-US" altLang="ko-KR" smtClean="0"/>
          </a:p>
        </p:txBody>
      </p:sp>
    </p:spTree>
    <p:extLst>
      <p:ext uri="{BB962C8B-B14F-4D97-AF65-F5344CB8AC3E}">
        <p14:creationId xmlns:p14="http://schemas.microsoft.com/office/powerpoint/2010/main" val="12603317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50443" y="9430092"/>
            <a:ext cx="2945659" cy="498134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3288" latinLnBrk="1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30250" indent="-279400" defTabSz="903288" latinLnBrk="1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23950" indent="-223838" defTabSz="903288" latinLnBrk="1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577975" indent="-223838" defTabSz="903288" latinLnBrk="1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28825" indent="-223838" defTabSz="903288" latinLnBrk="1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486025" indent="-223838" defTabSz="90328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43225" indent="-223838" defTabSz="90328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00425" indent="-223838" defTabSz="90328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57625" indent="-223838" defTabSz="90328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>
              <a:spcBef>
                <a:spcPct val="0"/>
              </a:spcBef>
            </a:pPr>
            <a:fld id="{12821113-D3AC-4063-9FB9-0345F6D40FB1}" type="slidenum">
              <a:rPr lang="en-US" altLang="ko-KR" smtClean="0"/>
              <a:pPr>
                <a:spcBef>
                  <a:spcPct val="0"/>
                </a:spcBef>
              </a:pPr>
              <a:t>25</a:t>
            </a:fld>
            <a:endParaRPr lang="en-US" altLang="ko-KR" smtClean="0"/>
          </a:p>
        </p:txBody>
      </p:sp>
      <p:sp>
        <p:nvSpPr>
          <p:cNvPr id="16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696913" y="739775"/>
            <a:ext cx="5345112" cy="3700463"/>
          </a:xfrm>
          <a:ln/>
        </p:spPr>
      </p:sp>
      <p:sp>
        <p:nvSpPr>
          <p:cNvPr id="1638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4688" y="4687888"/>
            <a:ext cx="5386387" cy="44386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en-US" smtClean="0"/>
          </a:p>
        </p:txBody>
      </p:sp>
    </p:spTree>
    <p:extLst>
      <p:ext uri="{BB962C8B-B14F-4D97-AF65-F5344CB8AC3E}">
        <p14:creationId xmlns:p14="http://schemas.microsoft.com/office/powerpoint/2010/main" val="20924567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 smtClean="0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36A56A-D339-4B87-BA61-6FC192B1A444}" type="datetimeFigureOut">
              <a:rPr lang="ko-KR" altLang="en-US" smtClean="0"/>
              <a:t>2022-02-13</a:t>
            </a:fld>
            <a:endParaRPr lang="ko-KR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0C130A-CD31-492F-BF99-66C8FE71BDA5}" type="slidenum">
              <a:rPr lang="ko-KR" altLang="en-US" smtClean="0"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3827584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36A56A-D339-4B87-BA61-6FC192B1A444}" type="datetimeFigureOut">
              <a:rPr lang="ko-KR" altLang="en-US" smtClean="0"/>
              <a:t>2022-02-13</a:t>
            </a:fld>
            <a:endParaRPr lang="ko-KR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0C130A-CD31-492F-BF99-66C8FE71BDA5}" type="slidenum">
              <a:rPr lang="ko-KR" altLang="en-US" smtClean="0"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9207121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36A56A-D339-4B87-BA61-6FC192B1A444}" type="datetimeFigureOut">
              <a:rPr lang="ko-KR" altLang="en-US" smtClean="0"/>
              <a:t>2022-02-13</a:t>
            </a:fld>
            <a:endParaRPr lang="ko-KR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0C130A-CD31-492F-BF99-66C8FE71BDA5}" type="slidenum">
              <a:rPr lang="ko-KR" altLang="en-US" smtClean="0"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2442141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36A56A-D339-4B87-BA61-6FC192B1A444}" type="datetimeFigureOut">
              <a:rPr lang="ko-KR" altLang="en-US" smtClean="0"/>
              <a:t>2022-02-13</a:t>
            </a:fld>
            <a:endParaRPr lang="ko-KR" alt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0C130A-CD31-492F-BF99-66C8FE71BDA5}" type="slidenum">
              <a:rPr lang="ko-KR" altLang="en-US" smtClean="0"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0736492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36A56A-D339-4B87-BA61-6FC192B1A444}" type="datetimeFigureOut">
              <a:rPr lang="ko-KR" altLang="en-US" smtClean="0"/>
              <a:t>2022-02-13</a:t>
            </a:fld>
            <a:endParaRPr lang="ko-KR" alt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0C130A-CD31-492F-BF99-66C8FE71BDA5}" type="slidenum">
              <a:rPr lang="ko-KR" altLang="en-US" smtClean="0"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1655514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36A56A-D339-4B87-BA61-6FC192B1A444}" type="datetimeFigureOut">
              <a:rPr lang="ko-KR" altLang="en-US" smtClean="0"/>
              <a:t>2022-02-13</a:t>
            </a:fld>
            <a:endParaRPr lang="ko-KR" alt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0C130A-CD31-492F-BF99-66C8FE71BDA5}" type="slidenum">
              <a:rPr lang="ko-KR" altLang="en-US" smtClean="0"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4525375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36A56A-D339-4B87-BA61-6FC192B1A444}" type="datetimeFigureOut">
              <a:rPr lang="ko-KR" altLang="en-US" smtClean="0"/>
              <a:t>2022-02-13</a:t>
            </a:fld>
            <a:endParaRPr lang="ko-KR" alt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0C130A-CD31-492F-BF99-66C8FE71BDA5}" type="slidenum">
              <a:rPr lang="ko-KR" altLang="en-US" smtClean="0"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876365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36A56A-D339-4B87-BA61-6FC192B1A444}" type="datetimeFigureOut">
              <a:rPr lang="ko-KR" altLang="en-US" smtClean="0"/>
              <a:t>2022-02-13</a:t>
            </a:fld>
            <a:endParaRPr lang="ko-KR" alt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0C130A-CD31-492F-BF99-66C8FE71BDA5}" type="slidenum">
              <a:rPr lang="ko-KR" altLang="en-US" smtClean="0"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3344080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 dirty="0" smtClean="0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36A56A-D339-4B87-BA61-6FC192B1A444}" type="datetimeFigureOut">
              <a:rPr lang="ko-KR" altLang="en-US" smtClean="0"/>
              <a:t>2022-02-13</a:t>
            </a:fld>
            <a:endParaRPr lang="ko-KR" alt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0C130A-CD31-492F-BF99-66C8FE71BDA5}" type="slidenum">
              <a:rPr lang="ko-KR" altLang="en-US" smtClean="0"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9877786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36A56A-D339-4B87-BA61-6FC192B1A444}" type="datetimeFigureOut">
              <a:rPr lang="ko-KR" altLang="en-US" smtClean="0"/>
              <a:t>2022-02-13</a:t>
            </a:fld>
            <a:endParaRPr lang="ko-KR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0C130A-CD31-492F-BF99-66C8FE71BDA5}" type="slidenum">
              <a:rPr lang="ko-KR" altLang="en-US" smtClean="0"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6999983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36A56A-D339-4B87-BA61-6FC192B1A444}" type="datetimeFigureOut">
              <a:rPr lang="ko-KR" altLang="en-US" smtClean="0"/>
              <a:t>2022-02-13</a:t>
            </a:fld>
            <a:endParaRPr lang="ko-KR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0C130A-CD31-492F-BF99-66C8FE71BDA5}" type="slidenum">
              <a:rPr lang="ko-KR" altLang="en-US" smtClean="0"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76757706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4469548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1" descr="line2"/>
          <p:cNvPicPr>
            <a:picLocks noChangeAspect="1" noChangeArrowheads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5191" b="4166"/>
          <a:stretch>
            <a:fillRect/>
          </a:stretch>
        </p:blipFill>
        <p:spPr bwMode="auto">
          <a:xfrm>
            <a:off x="0" y="549275"/>
            <a:ext cx="9917113" cy="73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81565827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2058430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95300" y="1600200"/>
            <a:ext cx="89154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131F15-27E9-49E8-A6B4-DE7CED213271}" type="slidenum">
              <a:rPr lang="en-US" altLang="ko-KR"/>
              <a:pPr>
                <a:defRPr/>
              </a:pPr>
              <a:t>‹#›</a:t>
            </a:fld>
            <a:r>
              <a:rPr lang="en-US" altLang="ko-KR"/>
              <a:t>/20</a:t>
            </a:r>
          </a:p>
        </p:txBody>
      </p:sp>
    </p:spTree>
    <p:extLst>
      <p:ext uri="{BB962C8B-B14F-4D97-AF65-F5344CB8AC3E}">
        <p14:creationId xmlns:p14="http://schemas.microsoft.com/office/powerpoint/2010/main" val="405715633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9B6CBA-3D53-4C78-80C5-2F1D952BD2F4}" type="slidenum">
              <a:rPr lang="en-US" altLang="ko-KR"/>
              <a:pPr>
                <a:defRPr/>
              </a:pPr>
              <a:t>‹#›</a:t>
            </a:fld>
            <a:r>
              <a:rPr lang="en-US" altLang="ko-KR"/>
              <a:t>/20</a:t>
            </a:r>
          </a:p>
        </p:txBody>
      </p:sp>
    </p:spTree>
    <p:extLst>
      <p:ext uri="{BB962C8B-B14F-4D97-AF65-F5344CB8AC3E}">
        <p14:creationId xmlns:p14="http://schemas.microsoft.com/office/powerpoint/2010/main" val="25294932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36A56A-D339-4B87-BA61-6FC192B1A444}" type="datetimeFigureOut">
              <a:rPr lang="ko-KR" altLang="en-US" smtClean="0"/>
              <a:t>2022-02-13</a:t>
            </a:fld>
            <a:endParaRPr lang="ko-KR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0C130A-CD31-492F-BF99-66C8FE71BDA5}" type="slidenum">
              <a:rPr lang="ko-KR" altLang="en-US" smtClean="0"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2130038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 bwMode="gray">
          <a:xfrm>
            <a:off x="206375" y="76200"/>
            <a:ext cx="9493250" cy="712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ko-KR" smtClean="0"/>
              <a:t>Click to edit Master title style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 bwMode="gray">
          <a:xfrm>
            <a:off x="247650" y="838200"/>
            <a:ext cx="9493250" cy="563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ko-KR" smtClean="0"/>
              <a:t>Click to edit Master text styles</a:t>
            </a:r>
          </a:p>
          <a:p>
            <a:pPr lvl="1"/>
            <a:r>
              <a:rPr lang="en-GB" altLang="ko-KR" smtClean="0"/>
              <a:t>Second level</a:t>
            </a:r>
          </a:p>
          <a:p>
            <a:pPr lvl="2"/>
            <a:r>
              <a:rPr lang="en-GB" altLang="ko-KR" smtClean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5332040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</p:sldLayoutIdLst>
  <p:txStyles>
    <p:titleStyle>
      <a:lvl1pPr algn="l" rtl="0" eaLnBrk="0" fontAlgn="base" latinLnBrk="1" hangingPunct="0">
        <a:spcBef>
          <a:spcPct val="0"/>
        </a:spcBef>
        <a:spcAft>
          <a:spcPct val="0"/>
        </a:spcAft>
        <a:defRPr kumimoji="1" sz="24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latinLnBrk="1" hangingPunct="0">
        <a:spcBef>
          <a:spcPct val="0"/>
        </a:spcBef>
        <a:spcAft>
          <a:spcPct val="0"/>
        </a:spcAft>
        <a:defRPr kumimoji="1" sz="2400" b="1">
          <a:solidFill>
            <a:schemeClr val="tx2"/>
          </a:solidFill>
          <a:latin typeface="굴림" pitchFamily="50" charset="-127"/>
          <a:ea typeface="굴림" pitchFamily="50" charset="-127"/>
        </a:defRPr>
      </a:lvl2pPr>
      <a:lvl3pPr algn="l" rtl="0" eaLnBrk="0" fontAlgn="base" latinLnBrk="1" hangingPunct="0">
        <a:spcBef>
          <a:spcPct val="0"/>
        </a:spcBef>
        <a:spcAft>
          <a:spcPct val="0"/>
        </a:spcAft>
        <a:defRPr kumimoji="1" sz="2400" b="1">
          <a:solidFill>
            <a:schemeClr val="tx2"/>
          </a:solidFill>
          <a:latin typeface="굴림" pitchFamily="50" charset="-127"/>
          <a:ea typeface="굴림" pitchFamily="50" charset="-127"/>
        </a:defRPr>
      </a:lvl3pPr>
      <a:lvl4pPr algn="l" rtl="0" eaLnBrk="0" fontAlgn="base" latinLnBrk="1" hangingPunct="0">
        <a:spcBef>
          <a:spcPct val="0"/>
        </a:spcBef>
        <a:spcAft>
          <a:spcPct val="0"/>
        </a:spcAft>
        <a:defRPr kumimoji="1" sz="2400" b="1">
          <a:solidFill>
            <a:schemeClr val="tx2"/>
          </a:solidFill>
          <a:latin typeface="굴림" pitchFamily="50" charset="-127"/>
          <a:ea typeface="굴림" pitchFamily="50" charset="-127"/>
        </a:defRPr>
      </a:lvl4pPr>
      <a:lvl5pPr algn="l" rtl="0" eaLnBrk="0" fontAlgn="base" latinLnBrk="1" hangingPunct="0">
        <a:spcBef>
          <a:spcPct val="0"/>
        </a:spcBef>
        <a:spcAft>
          <a:spcPct val="0"/>
        </a:spcAft>
        <a:defRPr kumimoji="1" sz="2400" b="1">
          <a:solidFill>
            <a:schemeClr val="tx2"/>
          </a:solidFill>
          <a:latin typeface="굴림" pitchFamily="50" charset="-127"/>
          <a:ea typeface="굴림" pitchFamily="50" charset="-127"/>
        </a:defRPr>
      </a:lvl5pPr>
      <a:lvl6pPr marL="457200" algn="l" rtl="0" fontAlgn="base" latinLnBrk="1">
        <a:spcBef>
          <a:spcPct val="0"/>
        </a:spcBef>
        <a:spcAft>
          <a:spcPct val="0"/>
        </a:spcAft>
        <a:defRPr kumimoji="1" sz="2400" b="1">
          <a:solidFill>
            <a:schemeClr val="tx2"/>
          </a:solidFill>
          <a:latin typeface="굴림" pitchFamily="50" charset="-127"/>
          <a:ea typeface="굴림" pitchFamily="50" charset="-127"/>
        </a:defRPr>
      </a:lvl6pPr>
      <a:lvl7pPr marL="914400" algn="l" rtl="0" fontAlgn="base" latinLnBrk="1">
        <a:spcBef>
          <a:spcPct val="0"/>
        </a:spcBef>
        <a:spcAft>
          <a:spcPct val="0"/>
        </a:spcAft>
        <a:defRPr kumimoji="1" sz="2400" b="1">
          <a:solidFill>
            <a:schemeClr val="tx2"/>
          </a:solidFill>
          <a:latin typeface="굴림" pitchFamily="50" charset="-127"/>
          <a:ea typeface="굴림" pitchFamily="50" charset="-127"/>
        </a:defRPr>
      </a:lvl7pPr>
      <a:lvl8pPr marL="1371600" algn="l" rtl="0" fontAlgn="base" latinLnBrk="1">
        <a:spcBef>
          <a:spcPct val="0"/>
        </a:spcBef>
        <a:spcAft>
          <a:spcPct val="0"/>
        </a:spcAft>
        <a:defRPr kumimoji="1" sz="2400" b="1">
          <a:solidFill>
            <a:schemeClr val="tx2"/>
          </a:solidFill>
          <a:latin typeface="굴림" pitchFamily="50" charset="-127"/>
          <a:ea typeface="굴림" pitchFamily="50" charset="-127"/>
        </a:defRPr>
      </a:lvl8pPr>
      <a:lvl9pPr marL="1828800" algn="l" rtl="0" fontAlgn="base" latinLnBrk="1">
        <a:spcBef>
          <a:spcPct val="0"/>
        </a:spcBef>
        <a:spcAft>
          <a:spcPct val="0"/>
        </a:spcAft>
        <a:defRPr kumimoji="1" sz="2400" b="1">
          <a:solidFill>
            <a:schemeClr val="tx2"/>
          </a:solidFill>
          <a:latin typeface="굴림" pitchFamily="50" charset="-127"/>
          <a:ea typeface="굴림" pitchFamily="50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w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.kr/url?sa=i&amp;rct=j&amp;q=&amp;esrc=s&amp;source=images&amp;cd=&amp;cad=rja&amp;uact=8&amp;ved=0ahUKEwjLkuzp0KTQAhXMlJQKHWQODqYQjRwIBw&amp;url=http://www.plasticstoday.com/medical-pc-grade-marketed-tiny-parts%E2%80%99-molding-three-new-medical-tpus-too/210896502915974&amp;bvm=bv.138493631,d.dGo&amp;psig=AFQjCNGRwF3jBM892JJ6pS7GRglt6rUhfQ&amp;ust=1479088644290438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5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wm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21.jpe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.bin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4.bin"/><Relationship Id="rId2" Type="http://schemas.openxmlformats.org/officeDocument/2006/relationships/slideLayout" Target="../slideLayouts/slideLayout14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3.bin"/><Relationship Id="rId5" Type="http://schemas.openxmlformats.org/officeDocument/2006/relationships/oleObject" Target="../embeddings/oleObject2.bin"/><Relationship Id="rId4" Type="http://schemas.openxmlformats.org/officeDocument/2006/relationships/image" Target="../media/image29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7" Type="http://schemas.openxmlformats.org/officeDocument/2006/relationships/image" Target="../media/image35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4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3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그룹 2"/>
          <p:cNvGrpSpPr/>
          <p:nvPr/>
        </p:nvGrpSpPr>
        <p:grpSpPr>
          <a:xfrm>
            <a:off x="1191000" y="1932176"/>
            <a:ext cx="7524000" cy="1870364"/>
            <a:chOff x="1191000" y="1932176"/>
            <a:chExt cx="7524000" cy="1870364"/>
          </a:xfrm>
        </p:grpSpPr>
        <p:grpSp>
          <p:nvGrpSpPr>
            <p:cNvPr id="2" name="그룹 1"/>
            <p:cNvGrpSpPr/>
            <p:nvPr/>
          </p:nvGrpSpPr>
          <p:grpSpPr>
            <a:xfrm>
              <a:off x="1191000" y="2262140"/>
              <a:ext cx="7524000" cy="1540400"/>
              <a:chOff x="2046704" y="2175832"/>
              <a:chExt cx="5818764" cy="1191284"/>
            </a:xfrm>
          </p:grpSpPr>
          <p:sp>
            <p:nvSpPr>
              <p:cNvPr id="8" name="제목 1"/>
              <p:cNvSpPr txBox="1">
                <a:spLocks/>
              </p:cNvSpPr>
              <p:nvPr/>
            </p:nvSpPr>
            <p:spPr>
              <a:xfrm>
                <a:off x="2118520" y="2175832"/>
                <a:ext cx="5675131" cy="936104"/>
              </a:xfrm>
              <a:prstGeom prst="rect">
                <a:avLst/>
              </a:prstGeom>
            </p:spPr>
            <p:txBody>
              <a:bodyPr/>
              <a:lstStyle>
                <a:lvl1pPr algn="ctr" rtl="0" eaLnBrk="0" fontAlgn="base" latinLnBrk="1" hangingPunct="0">
                  <a:spcBef>
                    <a:spcPct val="0"/>
                  </a:spcBef>
                  <a:spcAft>
                    <a:spcPct val="0"/>
                  </a:spcAft>
                  <a:defRPr kumimoji="1" sz="4400">
                    <a:solidFill>
                      <a:schemeClr val="tx2"/>
                    </a:solidFill>
                    <a:latin typeface="+mj-lt"/>
                    <a:ea typeface="+mj-ea"/>
                    <a:cs typeface="+mj-cs"/>
                  </a:defRPr>
                </a:lvl1pPr>
                <a:lvl2pPr algn="ctr" rtl="0" eaLnBrk="0" fontAlgn="base" latinLnBrk="1" hangingPunct="0">
                  <a:spcBef>
                    <a:spcPct val="0"/>
                  </a:spcBef>
                  <a:spcAft>
                    <a:spcPct val="0"/>
                  </a:spcAft>
                  <a:defRPr kumimoji="1" sz="4400">
                    <a:solidFill>
                      <a:schemeClr val="tx2"/>
                    </a:solidFill>
                    <a:latin typeface="HY견고딕" pitchFamily="18" charset="-127"/>
                    <a:ea typeface="HY견고딕" pitchFamily="18" charset="-127"/>
                  </a:defRPr>
                </a:lvl2pPr>
                <a:lvl3pPr algn="ctr" rtl="0" eaLnBrk="0" fontAlgn="base" latinLnBrk="1" hangingPunct="0">
                  <a:spcBef>
                    <a:spcPct val="0"/>
                  </a:spcBef>
                  <a:spcAft>
                    <a:spcPct val="0"/>
                  </a:spcAft>
                  <a:defRPr kumimoji="1" sz="4400">
                    <a:solidFill>
                      <a:schemeClr val="tx2"/>
                    </a:solidFill>
                    <a:latin typeface="HY견고딕" pitchFamily="18" charset="-127"/>
                    <a:ea typeface="HY견고딕" pitchFamily="18" charset="-127"/>
                  </a:defRPr>
                </a:lvl3pPr>
                <a:lvl4pPr algn="ctr" rtl="0" eaLnBrk="0" fontAlgn="base" latinLnBrk="1" hangingPunct="0">
                  <a:spcBef>
                    <a:spcPct val="0"/>
                  </a:spcBef>
                  <a:spcAft>
                    <a:spcPct val="0"/>
                  </a:spcAft>
                  <a:defRPr kumimoji="1" sz="4400">
                    <a:solidFill>
                      <a:schemeClr val="tx2"/>
                    </a:solidFill>
                    <a:latin typeface="HY견고딕" pitchFamily="18" charset="-127"/>
                    <a:ea typeface="HY견고딕" pitchFamily="18" charset="-127"/>
                  </a:defRPr>
                </a:lvl4pPr>
                <a:lvl5pPr algn="ctr" rtl="0" eaLnBrk="0" fontAlgn="base" latinLnBrk="1" hangingPunct="0">
                  <a:spcBef>
                    <a:spcPct val="0"/>
                  </a:spcBef>
                  <a:spcAft>
                    <a:spcPct val="0"/>
                  </a:spcAft>
                  <a:defRPr kumimoji="1" sz="4400">
                    <a:solidFill>
                      <a:schemeClr val="tx2"/>
                    </a:solidFill>
                    <a:latin typeface="HY견고딕" pitchFamily="18" charset="-127"/>
                    <a:ea typeface="HY견고딕" pitchFamily="18" charset="-127"/>
                  </a:defRPr>
                </a:lvl5pPr>
                <a:lvl6pPr marL="457200" algn="ctr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2"/>
                    </a:solidFill>
                    <a:latin typeface="HY견고딕" pitchFamily="18" charset="-127"/>
                    <a:ea typeface="HY견고딕" pitchFamily="18" charset="-127"/>
                  </a:defRPr>
                </a:lvl6pPr>
                <a:lvl7pPr marL="914400" algn="ctr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2"/>
                    </a:solidFill>
                    <a:latin typeface="HY견고딕" pitchFamily="18" charset="-127"/>
                    <a:ea typeface="HY견고딕" pitchFamily="18" charset="-127"/>
                  </a:defRPr>
                </a:lvl7pPr>
                <a:lvl8pPr marL="1371600" algn="ctr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2"/>
                    </a:solidFill>
                    <a:latin typeface="HY견고딕" pitchFamily="18" charset="-127"/>
                    <a:ea typeface="HY견고딕" pitchFamily="18" charset="-127"/>
                  </a:defRPr>
                </a:lvl8pPr>
                <a:lvl9pPr marL="1828800" algn="ctr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2"/>
                    </a:solidFill>
                    <a:latin typeface="HY견고딕" pitchFamily="18" charset="-127"/>
                    <a:ea typeface="HY견고딕" pitchFamily="18" charset="-127"/>
                  </a:defRPr>
                </a:lvl9pPr>
              </a:lstStyle>
              <a:p>
                <a:r>
                  <a:rPr lang="ko-KR" altLang="en-US" sz="4000" b="1" kern="0" dirty="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㈜엘지화학</a:t>
                </a:r>
                <a:r>
                  <a:rPr lang="en-US" altLang="ko-KR" sz="4000" b="1" kern="0" dirty="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(</a:t>
                </a:r>
                <a:r>
                  <a:rPr lang="ko-KR" altLang="en-US" sz="4000" b="1" kern="0" dirty="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여수공장</a:t>
                </a:r>
                <a:r>
                  <a:rPr lang="en-US" altLang="ko-KR" sz="4000" b="1" kern="0" dirty="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-</a:t>
                </a:r>
                <a:r>
                  <a:rPr lang="ko-KR" altLang="en-US" sz="4000" b="1" kern="0" dirty="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용성</a:t>
                </a:r>
                <a:r>
                  <a:rPr lang="en-US" altLang="ko-KR" sz="4000" b="1" kern="0" dirty="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)</a:t>
                </a:r>
              </a:p>
              <a:p>
                <a:r>
                  <a:rPr lang="ko-KR" altLang="en-US" sz="4000" b="1" kern="0" dirty="0" smtClean="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사업장 소개 자료</a:t>
                </a:r>
                <a:endParaRPr lang="ko-KR" altLang="en-US" sz="4000" b="1" kern="0" dirty="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  <p:sp>
            <p:nvSpPr>
              <p:cNvPr id="13" name="Line 16"/>
              <p:cNvSpPr>
                <a:spLocks noChangeShapeType="1"/>
              </p:cNvSpPr>
              <p:nvPr/>
            </p:nvSpPr>
            <p:spPr bwMode="auto">
              <a:xfrm>
                <a:off x="2046704" y="3367116"/>
                <a:ext cx="581876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anchor="ctr"/>
              <a:lstStyle/>
              <a:p>
                <a:endParaRPr lang="ko-KR" altLang="en-US" sz="1600" dirty="0">
                  <a:solidFill>
                    <a:srgbClr val="0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Adobe Devanagari" pitchFamily="18" charset="0"/>
                </a:endParaRPr>
              </a:p>
            </p:txBody>
          </p:sp>
        </p:grpSp>
        <p:sp>
          <p:nvSpPr>
            <p:cNvPr id="10" name="Line 16"/>
            <p:cNvSpPr>
              <a:spLocks noChangeShapeType="1"/>
            </p:cNvSpPr>
            <p:nvPr/>
          </p:nvSpPr>
          <p:spPr bwMode="auto">
            <a:xfrm>
              <a:off x="1191000" y="1932176"/>
              <a:ext cx="75240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anchor="ctr"/>
            <a:lstStyle/>
            <a:p>
              <a:endParaRPr lang="ko-KR" altLang="en-US" sz="160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dobe Devanagari" pitchFamily="18" charset="0"/>
              </a:endParaRPr>
            </a:p>
          </p:txBody>
        </p:sp>
      </p:grp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01361" y="189108"/>
            <a:ext cx="2241550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2" descr="C:\Users\Administrator\Desktop\2014CI매뉴얼변경\2015신규CI매뉴얼\여수공장국문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2424" y="6021360"/>
            <a:ext cx="1821152" cy="747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76629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그룹 41"/>
          <p:cNvGrpSpPr/>
          <p:nvPr/>
        </p:nvGrpSpPr>
        <p:grpSpPr>
          <a:xfrm>
            <a:off x="0" y="478934"/>
            <a:ext cx="9918483" cy="6379066"/>
            <a:chOff x="304800" y="817417"/>
            <a:chExt cx="9282545" cy="5749637"/>
          </a:xfrm>
        </p:grpSpPr>
        <p:pic>
          <p:nvPicPr>
            <p:cNvPr id="6" name="그림 5" descr="산단전경.JPG"/>
            <p:cNvPicPr>
              <a:picLocks noChangeAspect="1"/>
            </p:cNvPicPr>
            <p:nvPr/>
          </p:nvPicPr>
          <p:blipFill rotWithShape="1">
            <a:blip r:embed="rId3" cstate="print"/>
            <a:srcRect l="3077" t="6430" r="3217" b="5510"/>
            <a:stretch/>
          </p:blipFill>
          <p:spPr>
            <a:xfrm>
              <a:off x="304800" y="817417"/>
              <a:ext cx="9282545" cy="5749637"/>
            </a:xfrm>
            <a:prstGeom prst="rect">
              <a:avLst/>
            </a:prstGeom>
          </p:spPr>
        </p:pic>
        <p:sp>
          <p:nvSpPr>
            <p:cNvPr id="11" name="자유형 10"/>
            <p:cNvSpPr/>
            <p:nvPr/>
          </p:nvSpPr>
          <p:spPr>
            <a:xfrm>
              <a:off x="3405188" y="2743200"/>
              <a:ext cx="757237" cy="361950"/>
            </a:xfrm>
            <a:custGeom>
              <a:avLst/>
              <a:gdLst>
                <a:gd name="connsiteX0" fmla="*/ 242887 w 757237"/>
                <a:gd name="connsiteY0" fmla="*/ 4763 h 361950"/>
                <a:gd name="connsiteX1" fmla="*/ 152400 w 757237"/>
                <a:gd name="connsiteY1" fmla="*/ 4763 h 361950"/>
                <a:gd name="connsiteX2" fmla="*/ 0 w 757237"/>
                <a:gd name="connsiteY2" fmla="*/ 361950 h 361950"/>
                <a:gd name="connsiteX3" fmla="*/ 666750 w 757237"/>
                <a:gd name="connsiteY3" fmla="*/ 357188 h 361950"/>
                <a:gd name="connsiteX4" fmla="*/ 666750 w 757237"/>
                <a:gd name="connsiteY4" fmla="*/ 271463 h 361950"/>
                <a:gd name="connsiteX5" fmla="*/ 757237 w 757237"/>
                <a:gd name="connsiteY5" fmla="*/ 266700 h 361950"/>
                <a:gd name="connsiteX6" fmla="*/ 752475 w 757237"/>
                <a:gd name="connsiteY6" fmla="*/ 0 h 361950"/>
                <a:gd name="connsiteX7" fmla="*/ 514350 w 757237"/>
                <a:gd name="connsiteY7" fmla="*/ 4763 h 361950"/>
                <a:gd name="connsiteX8" fmla="*/ 514350 w 757237"/>
                <a:gd name="connsiteY8" fmla="*/ 233363 h 361950"/>
                <a:gd name="connsiteX9" fmla="*/ 342900 w 757237"/>
                <a:gd name="connsiteY9" fmla="*/ 233363 h 361950"/>
                <a:gd name="connsiteX10" fmla="*/ 342900 w 757237"/>
                <a:gd name="connsiteY10" fmla="*/ 9525 h 361950"/>
                <a:gd name="connsiteX11" fmla="*/ 242887 w 757237"/>
                <a:gd name="connsiteY11" fmla="*/ 4763 h 361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757237" h="361950">
                  <a:moveTo>
                    <a:pt x="242887" y="4763"/>
                  </a:moveTo>
                  <a:lnTo>
                    <a:pt x="152400" y="4763"/>
                  </a:lnTo>
                  <a:lnTo>
                    <a:pt x="0" y="361950"/>
                  </a:lnTo>
                  <a:lnTo>
                    <a:pt x="666750" y="357188"/>
                  </a:lnTo>
                  <a:lnTo>
                    <a:pt x="666750" y="271463"/>
                  </a:lnTo>
                  <a:lnTo>
                    <a:pt x="757237" y="266700"/>
                  </a:lnTo>
                  <a:cubicBezTo>
                    <a:pt x="755650" y="177800"/>
                    <a:pt x="754062" y="88900"/>
                    <a:pt x="752475" y="0"/>
                  </a:cubicBezTo>
                  <a:lnTo>
                    <a:pt x="514350" y="4763"/>
                  </a:lnTo>
                  <a:lnTo>
                    <a:pt x="514350" y="233363"/>
                  </a:lnTo>
                  <a:lnTo>
                    <a:pt x="342900" y="233363"/>
                  </a:lnTo>
                  <a:lnTo>
                    <a:pt x="342900" y="9525"/>
                  </a:lnTo>
                  <a:lnTo>
                    <a:pt x="242887" y="4763"/>
                  </a:lnTo>
                  <a:close/>
                </a:path>
              </a:pathLst>
            </a:custGeom>
            <a:solidFill>
              <a:srgbClr val="ED7D31">
                <a:alpha val="50196"/>
              </a:srgbClr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2" name="자유형 11"/>
            <p:cNvSpPr/>
            <p:nvPr/>
          </p:nvSpPr>
          <p:spPr>
            <a:xfrm>
              <a:off x="3257550" y="3138488"/>
              <a:ext cx="909638" cy="547687"/>
            </a:xfrm>
            <a:custGeom>
              <a:avLst/>
              <a:gdLst>
                <a:gd name="connsiteX0" fmla="*/ 381000 w 909638"/>
                <a:gd name="connsiteY0" fmla="*/ 0 h 547687"/>
                <a:gd name="connsiteX1" fmla="*/ 390525 w 909638"/>
                <a:gd name="connsiteY1" fmla="*/ 371475 h 547687"/>
                <a:gd name="connsiteX2" fmla="*/ 0 w 909638"/>
                <a:gd name="connsiteY2" fmla="*/ 381000 h 547687"/>
                <a:gd name="connsiteX3" fmla="*/ 4763 w 909638"/>
                <a:gd name="connsiteY3" fmla="*/ 542925 h 547687"/>
                <a:gd name="connsiteX4" fmla="*/ 347663 w 909638"/>
                <a:gd name="connsiteY4" fmla="*/ 542925 h 547687"/>
                <a:gd name="connsiteX5" fmla="*/ 409575 w 909638"/>
                <a:gd name="connsiteY5" fmla="*/ 523875 h 547687"/>
                <a:gd name="connsiteX6" fmla="*/ 404813 w 909638"/>
                <a:gd name="connsiteY6" fmla="*/ 390525 h 547687"/>
                <a:gd name="connsiteX7" fmla="*/ 542925 w 909638"/>
                <a:gd name="connsiteY7" fmla="*/ 395287 h 547687"/>
                <a:gd name="connsiteX8" fmla="*/ 547688 w 909638"/>
                <a:gd name="connsiteY8" fmla="*/ 542925 h 547687"/>
                <a:gd name="connsiteX9" fmla="*/ 814388 w 909638"/>
                <a:gd name="connsiteY9" fmla="*/ 547687 h 547687"/>
                <a:gd name="connsiteX10" fmla="*/ 809625 w 909638"/>
                <a:gd name="connsiteY10" fmla="*/ 400050 h 547687"/>
                <a:gd name="connsiteX11" fmla="*/ 852488 w 909638"/>
                <a:gd name="connsiteY11" fmla="*/ 347662 h 547687"/>
                <a:gd name="connsiteX12" fmla="*/ 909638 w 909638"/>
                <a:gd name="connsiteY12" fmla="*/ 319087 h 547687"/>
                <a:gd name="connsiteX13" fmla="*/ 900113 w 909638"/>
                <a:gd name="connsiteY13" fmla="*/ 0 h 547687"/>
                <a:gd name="connsiteX14" fmla="*/ 381000 w 909638"/>
                <a:gd name="connsiteY14" fmla="*/ 0 h 5476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909638" h="547687">
                  <a:moveTo>
                    <a:pt x="381000" y="0"/>
                  </a:moveTo>
                  <a:lnTo>
                    <a:pt x="390525" y="371475"/>
                  </a:lnTo>
                  <a:lnTo>
                    <a:pt x="0" y="381000"/>
                  </a:lnTo>
                  <a:lnTo>
                    <a:pt x="4763" y="542925"/>
                  </a:lnTo>
                  <a:lnTo>
                    <a:pt x="347663" y="542925"/>
                  </a:lnTo>
                  <a:lnTo>
                    <a:pt x="409575" y="523875"/>
                  </a:lnTo>
                  <a:lnTo>
                    <a:pt x="404813" y="390525"/>
                  </a:lnTo>
                  <a:lnTo>
                    <a:pt x="542925" y="395287"/>
                  </a:lnTo>
                  <a:lnTo>
                    <a:pt x="547688" y="542925"/>
                  </a:lnTo>
                  <a:lnTo>
                    <a:pt x="814388" y="547687"/>
                  </a:lnTo>
                  <a:lnTo>
                    <a:pt x="809625" y="400050"/>
                  </a:lnTo>
                  <a:lnTo>
                    <a:pt x="852488" y="347662"/>
                  </a:lnTo>
                  <a:lnTo>
                    <a:pt x="909638" y="319087"/>
                  </a:lnTo>
                  <a:lnTo>
                    <a:pt x="900113" y="0"/>
                  </a:lnTo>
                  <a:lnTo>
                    <a:pt x="381000" y="0"/>
                  </a:lnTo>
                  <a:close/>
                </a:path>
              </a:pathLst>
            </a:custGeom>
            <a:solidFill>
              <a:srgbClr val="ED7D31">
                <a:alpha val="50196"/>
              </a:srgbClr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4" name="자유형 13"/>
            <p:cNvSpPr/>
            <p:nvPr/>
          </p:nvSpPr>
          <p:spPr>
            <a:xfrm>
              <a:off x="4191000" y="2614613"/>
              <a:ext cx="528638" cy="785812"/>
            </a:xfrm>
            <a:custGeom>
              <a:avLst/>
              <a:gdLst>
                <a:gd name="connsiteX0" fmla="*/ 4763 w 528638"/>
                <a:gd name="connsiteY0" fmla="*/ 133350 h 785812"/>
                <a:gd name="connsiteX1" fmla="*/ 0 w 528638"/>
                <a:gd name="connsiteY1" fmla="*/ 738187 h 785812"/>
                <a:gd name="connsiteX2" fmla="*/ 57150 w 528638"/>
                <a:gd name="connsiteY2" fmla="*/ 785812 h 785812"/>
                <a:gd name="connsiteX3" fmla="*/ 257175 w 528638"/>
                <a:gd name="connsiteY3" fmla="*/ 785812 h 785812"/>
                <a:gd name="connsiteX4" fmla="*/ 338138 w 528638"/>
                <a:gd name="connsiteY4" fmla="*/ 766762 h 785812"/>
                <a:gd name="connsiteX5" fmla="*/ 295275 w 528638"/>
                <a:gd name="connsiteY5" fmla="*/ 523875 h 785812"/>
                <a:gd name="connsiteX6" fmla="*/ 528638 w 528638"/>
                <a:gd name="connsiteY6" fmla="*/ 476250 h 785812"/>
                <a:gd name="connsiteX7" fmla="*/ 409575 w 528638"/>
                <a:gd name="connsiteY7" fmla="*/ 0 h 785812"/>
                <a:gd name="connsiteX8" fmla="*/ 4763 w 528638"/>
                <a:gd name="connsiteY8" fmla="*/ 133350 h 7858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28638" h="785812">
                  <a:moveTo>
                    <a:pt x="4763" y="133350"/>
                  </a:moveTo>
                  <a:cubicBezTo>
                    <a:pt x="3175" y="334962"/>
                    <a:pt x="1588" y="536575"/>
                    <a:pt x="0" y="738187"/>
                  </a:cubicBezTo>
                  <a:lnTo>
                    <a:pt x="57150" y="785812"/>
                  </a:lnTo>
                  <a:lnTo>
                    <a:pt x="257175" y="785812"/>
                  </a:lnTo>
                  <a:lnTo>
                    <a:pt x="338138" y="766762"/>
                  </a:lnTo>
                  <a:lnTo>
                    <a:pt x="295275" y="523875"/>
                  </a:lnTo>
                  <a:lnTo>
                    <a:pt x="528638" y="476250"/>
                  </a:lnTo>
                  <a:lnTo>
                    <a:pt x="409575" y="0"/>
                  </a:lnTo>
                  <a:lnTo>
                    <a:pt x="4763" y="133350"/>
                  </a:lnTo>
                  <a:close/>
                </a:path>
              </a:pathLst>
            </a:custGeom>
            <a:solidFill>
              <a:srgbClr val="3333CC">
                <a:alpha val="49804"/>
              </a:srgbClr>
            </a:solidFill>
            <a:ln>
              <a:solidFill>
                <a:srgbClr val="3333CC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5" name="직사각형 14"/>
            <p:cNvSpPr/>
            <p:nvPr/>
          </p:nvSpPr>
          <p:spPr>
            <a:xfrm>
              <a:off x="3580481" y="2795025"/>
              <a:ext cx="540000" cy="144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ko-KR" altLang="en-US" sz="1000" b="1" dirty="0" smtClean="0">
                  <a:solidFill>
                    <a:sysClr val="windowText" lastClr="000000"/>
                  </a:solidFill>
                </a:rPr>
                <a:t>용성</a:t>
              </a:r>
              <a:r>
                <a:rPr lang="en-US" altLang="ko-KR" sz="1000" b="1" dirty="0" smtClean="0">
                  <a:solidFill>
                    <a:sysClr val="windowText" lastClr="000000"/>
                  </a:solidFill>
                </a:rPr>
                <a:t>1</a:t>
              </a:r>
              <a:r>
                <a:rPr lang="ko-KR" altLang="en-US" sz="1000" b="1" dirty="0" smtClean="0">
                  <a:solidFill>
                    <a:sysClr val="windowText" lastClr="000000"/>
                  </a:solidFill>
                </a:rPr>
                <a:t>단지</a:t>
              </a:r>
              <a:endParaRPr lang="ko-KR" altLang="en-US" sz="500" b="1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6" name="직사각형 15"/>
            <p:cNvSpPr/>
            <p:nvPr/>
          </p:nvSpPr>
          <p:spPr>
            <a:xfrm>
              <a:off x="4208213" y="2795025"/>
              <a:ext cx="540000" cy="144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ko-KR" altLang="en-US" sz="1000" b="1" dirty="0" smtClean="0">
                  <a:solidFill>
                    <a:sysClr val="windowText" lastClr="000000"/>
                  </a:solidFill>
                </a:rPr>
                <a:t>용성</a:t>
              </a:r>
              <a:r>
                <a:rPr lang="en-US" altLang="ko-KR" sz="1000" b="1" dirty="0" smtClean="0">
                  <a:solidFill>
                    <a:sysClr val="windowText" lastClr="000000"/>
                  </a:solidFill>
                </a:rPr>
                <a:t>2</a:t>
              </a:r>
              <a:r>
                <a:rPr lang="ko-KR" altLang="en-US" sz="1000" b="1" dirty="0" smtClean="0">
                  <a:solidFill>
                    <a:sysClr val="windowText" lastClr="000000"/>
                  </a:solidFill>
                </a:rPr>
                <a:t>단지</a:t>
              </a:r>
              <a:endParaRPr lang="ko-KR" altLang="en-US" sz="500" b="1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21" name="직사각형 20"/>
            <p:cNvSpPr/>
            <p:nvPr/>
          </p:nvSpPr>
          <p:spPr>
            <a:xfrm>
              <a:off x="3405188" y="1713172"/>
              <a:ext cx="1912522" cy="324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ko-KR" altLang="en-US" sz="1200" b="1" dirty="0" smtClean="0">
                  <a:solidFill>
                    <a:sysClr val="windowText" lastClr="000000"/>
                  </a:solidFill>
                </a:rPr>
                <a:t>㈜엘지화학</a:t>
              </a:r>
              <a:r>
                <a:rPr lang="en-US" altLang="ko-KR" sz="1200" b="1" dirty="0" smtClean="0">
                  <a:solidFill>
                    <a:sysClr val="windowText" lastClr="000000"/>
                  </a:solidFill>
                </a:rPr>
                <a:t>(</a:t>
              </a:r>
              <a:r>
                <a:rPr lang="ko-KR" altLang="en-US" sz="1200" b="1" dirty="0" smtClean="0">
                  <a:solidFill>
                    <a:sysClr val="windowText" lastClr="000000"/>
                  </a:solidFill>
                </a:rPr>
                <a:t>여수공장</a:t>
              </a:r>
              <a:r>
                <a:rPr lang="en-US" altLang="ko-KR" sz="1200" b="1" dirty="0" smtClean="0">
                  <a:solidFill>
                    <a:sysClr val="windowText" lastClr="000000"/>
                  </a:solidFill>
                </a:rPr>
                <a:t>-</a:t>
              </a:r>
              <a:r>
                <a:rPr lang="ko-KR" altLang="en-US" sz="1200" b="1" dirty="0" smtClean="0">
                  <a:solidFill>
                    <a:sysClr val="windowText" lastClr="000000"/>
                  </a:solidFill>
                </a:rPr>
                <a:t>용성</a:t>
              </a:r>
              <a:r>
                <a:rPr lang="en-US" altLang="ko-KR" sz="1200" b="1" dirty="0">
                  <a:solidFill>
                    <a:sysClr val="windowText" lastClr="000000"/>
                  </a:solidFill>
                </a:rPr>
                <a:t>)</a:t>
              </a:r>
              <a:endParaRPr lang="ko-KR" altLang="en-US" sz="1200" b="1" dirty="0">
                <a:solidFill>
                  <a:sysClr val="windowText" lastClr="000000"/>
                </a:solidFill>
              </a:endParaRPr>
            </a:p>
          </p:txBody>
        </p:sp>
        <p:cxnSp>
          <p:nvCxnSpPr>
            <p:cNvPr id="20" name="직선 연결선 19"/>
            <p:cNvCxnSpPr>
              <a:stCxn id="15" idx="0"/>
              <a:endCxn id="21" idx="2"/>
            </p:cNvCxnSpPr>
            <p:nvPr/>
          </p:nvCxnSpPr>
          <p:spPr>
            <a:xfrm flipV="1">
              <a:off x="3850481" y="2037172"/>
              <a:ext cx="510968" cy="757853"/>
            </a:xfrm>
            <a:prstGeom prst="line">
              <a:avLst/>
            </a:prstGeom>
            <a:ln w="12700">
              <a:solidFill>
                <a:srgbClr val="33373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직선 연결선 22"/>
            <p:cNvCxnSpPr>
              <a:stCxn id="16" idx="0"/>
              <a:endCxn id="21" idx="2"/>
            </p:cNvCxnSpPr>
            <p:nvPr/>
          </p:nvCxnSpPr>
          <p:spPr>
            <a:xfrm flipH="1" flipV="1">
              <a:off x="4361449" y="2037172"/>
              <a:ext cx="116764" cy="757853"/>
            </a:xfrm>
            <a:prstGeom prst="line">
              <a:avLst/>
            </a:prstGeom>
            <a:ln w="12700">
              <a:solidFill>
                <a:srgbClr val="33373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0" name="TextBox 39"/>
          <p:cNvSpPr txBox="1"/>
          <p:nvPr/>
        </p:nvSpPr>
        <p:spPr>
          <a:xfrm>
            <a:off x="162884" y="-47625"/>
            <a:ext cx="3100845" cy="526559"/>
          </a:xfrm>
          <a:prstGeom prst="rect">
            <a:avLst/>
          </a:prstGeom>
          <a:noFill/>
          <a:ln w="3175">
            <a:noFill/>
          </a:ln>
        </p:spPr>
        <p:txBody>
          <a:bodyPr wrap="square" rtlCol="0" anchor="ctr" anchorCtr="0">
            <a:noAutofit/>
          </a:bodyPr>
          <a:lstStyle/>
          <a:p>
            <a:r>
              <a:rPr lang="en-US" altLang="ko-KR" b="1" dirty="0" smtClean="0">
                <a:latin typeface="맑은 고딕" panose="020B0503020000020004" pitchFamily="50" charset="-127"/>
              </a:rPr>
              <a:t>1.</a:t>
            </a:r>
            <a:r>
              <a:rPr lang="ko-KR" altLang="en-US" b="1" dirty="0" smtClean="0">
                <a:latin typeface="맑은 고딕" panose="020B0503020000020004" pitchFamily="50" charset="-127"/>
              </a:rPr>
              <a:t> 여수국가산업단지 현황도</a:t>
            </a:r>
            <a:endParaRPr lang="ko-KR" altLang="en-US" b="1" dirty="0">
              <a:latin typeface="맑은 고딕" panose="020B0503020000020004" pitchFamily="50" charset="-127"/>
            </a:endParaRPr>
          </a:p>
        </p:txBody>
      </p:sp>
      <p:sp>
        <p:nvSpPr>
          <p:cNvPr id="41" name="Line 16"/>
          <p:cNvSpPr>
            <a:spLocks noChangeShapeType="1"/>
          </p:cNvSpPr>
          <p:nvPr/>
        </p:nvSpPr>
        <p:spPr bwMode="auto">
          <a:xfrm>
            <a:off x="0" y="434044"/>
            <a:ext cx="99060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ko-KR" altLang="en-US" sz="1463" dirty="0">
              <a:solidFill>
                <a:srgbClr val="000000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Adobe Devanagari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74189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extBox 57"/>
          <p:cNvSpPr txBox="1"/>
          <p:nvPr/>
        </p:nvSpPr>
        <p:spPr>
          <a:xfrm>
            <a:off x="162884" y="-47625"/>
            <a:ext cx="4345220" cy="526559"/>
          </a:xfrm>
          <a:prstGeom prst="rect">
            <a:avLst/>
          </a:prstGeom>
          <a:noFill/>
          <a:ln w="3175">
            <a:noFill/>
          </a:ln>
        </p:spPr>
        <p:txBody>
          <a:bodyPr wrap="square" rtlCol="0" anchor="ctr" anchorCtr="0">
            <a:noAutofit/>
          </a:bodyPr>
          <a:lstStyle/>
          <a:p>
            <a:r>
              <a:rPr lang="en-US" altLang="ko-KR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2.</a:t>
            </a:r>
            <a:r>
              <a:rPr lang="ko-KR" altLang="en-US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단위공장 배치도 </a:t>
            </a:r>
            <a:r>
              <a:rPr lang="en-US" altLang="ko-KR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– </a:t>
            </a:r>
            <a:r>
              <a:rPr lang="ko-KR" altLang="en-US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용성</a:t>
            </a:r>
            <a:r>
              <a:rPr lang="en-US" altLang="ko-KR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1,2</a:t>
            </a:r>
            <a:r>
              <a:rPr lang="ko-KR" altLang="en-US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단지</a:t>
            </a:r>
            <a:endParaRPr lang="ko-KR" altLang="en-US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7" name="Line 16"/>
          <p:cNvSpPr>
            <a:spLocks noChangeShapeType="1"/>
          </p:cNvSpPr>
          <p:nvPr/>
        </p:nvSpPr>
        <p:spPr bwMode="auto">
          <a:xfrm>
            <a:off x="0" y="434044"/>
            <a:ext cx="99060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ko-KR" altLang="en-US" sz="1463" dirty="0">
              <a:solidFill>
                <a:srgbClr val="000000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Adobe Devanagari" pitchFamily="18" charset="0"/>
            </a:endParaRPr>
          </a:p>
        </p:txBody>
      </p:sp>
      <p:grpSp>
        <p:nvGrpSpPr>
          <p:cNvPr id="30" name="그룹 29"/>
          <p:cNvGrpSpPr/>
          <p:nvPr/>
        </p:nvGrpSpPr>
        <p:grpSpPr>
          <a:xfrm>
            <a:off x="0" y="488169"/>
            <a:ext cx="9906000" cy="6188635"/>
            <a:chOff x="0" y="478933"/>
            <a:chExt cx="9906000" cy="6188635"/>
          </a:xfrm>
        </p:grpSpPr>
        <p:grpSp>
          <p:nvGrpSpPr>
            <p:cNvPr id="28" name="그룹 27"/>
            <p:cNvGrpSpPr/>
            <p:nvPr/>
          </p:nvGrpSpPr>
          <p:grpSpPr>
            <a:xfrm>
              <a:off x="0" y="478933"/>
              <a:ext cx="9906000" cy="6188635"/>
              <a:chOff x="0" y="478933"/>
              <a:chExt cx="9906000" cy="6188635"/>
            </a:xfrm>
          </p:grpSpPr>
          <p:grpSp>
            <p:nvGrpSpPr>
              <p:cNvPr id="23" name="그룹 22"/>
              <p:cNvGrpSpPr/>
              <p:nvPr/>
            </p:nvGrpSpPr>
            <p:grpSpPr>
              <a:xfrm>
                <a:off x="0" y="478933"/>
                <a:ext cx="9906000" cy="6188635"/>
                <a:chOff x="280574" y="897737"/>
                <a:chExt cx="8278232" cy="5171710"/>
              </a:xfrm>
            </p:grpSpPr>
            <p:grpSp>
              <p:nvGrpSpPr>
                <p:cNvPr id="22" name="그룹 21"/>
                <p:cNvGrpSpPr/>
                <p:nvPr/>
              </p:nvGrpSpPr>
              <p:grpSpPr>
                <a:xfrm>
                  <a:off x="280574" y="897737"/>
                  <a:ext cx="8278232" cy="5171710"/>
                  <a:chOff x="280574" y="897737"/>
                  <a:chExt cx="8278232" cy="5171710"/>
                </a:xfrm>
              </p:grpSpPr>
              <p:pic>
                <p:nvPicPr>
                  <p:cNvPr id="31" name="그림 30"/>
                  <p:cNvPicPr>
                    <a:picLocks noChangeAspect="1"/>
                  </p:cNvPicPr>
                  <p:nvPr/>
                </p:nvPicPr>
                <p:blipFill rotWithShape="1">
                  <a:blip r:embed="rId2"/>
                  <a:srcRect r="12068"/>
                  <a:stretch/>
                </p:blipFill>
                <p:spPr>
                  <a:xfrm>
                    <a:off x="280574" y="897737"/>
                    <a:ext cx="8278232" cy="5171710"/>
                  </a:xfrm>
                  <a:prstGeom prst="rect">
                    <a:avLst/>
                  </a:prstGeom>
                </p:spPr>
              </p:pic>
              <p:sp>
                <p:nvSpPr>
                  <p:cNvPr id="5" name="직사각형 4"/>
                  <p:cNvSpPr/>
                  <p:nvPr/>
                </p:nvSpPr>
                <p:spPr>
                  <a:xfrm>
                    <a:off x="5335351" y="1289537"/>
                    <a:ext cx="1774981" cy="361013"/>
                  </a:xfrm>
                  <a:prstGeom prst="rect">
                    <a:avLst/>
                  </a:prstGeom>
                  <a:solidFill>
                    <a:srgbClr val="1EBDBF"/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tIns="0" bIns="0" rtlCol="0" anchor="ctr"/>
                  <a:lstStyle/>
                  <a:p>
                    <a:pPr algn="ctr"/>
                    <a:r>
                      <a:rPr lang="ko-KR" altLang="en-US" sz="1200" b="1" dirty="0" smtClean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rPr>
                      <a:t>용성</a:t>
                    </a:r>
                    <a:r>
                      <a:rPr lang="en-US" altLang="ko-KR" sz="1200" b="1" dirty="0" smtClean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rPr>
                      <a:t>2</a:t>
                    </a:r>
                    <a:r>
                      <a:rPr lang="ko-KR" altLang="en-US" sz="1200" b="1" dirty="0" smtClean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rPr>
                      <a:t>단지</a:t>
                    </a:r>
                    <a:endParaRPr lang="en-US" altLang="ko-KR" sz="1200" b="1" dirty="0">
                      <a:solidFill>
                        <a:schemeClr val="tx1"/>
                      </a:solidFill>
                      <a:latin typeface="맑은 고딕" panose="020B0503020000020004" pitchFamily="50" charset="-127"/>
                      <a:ea typeface="맑은 고딕" panose="020B0503020000020004" pitchFamily="50" charset="-127"/>
                    </a:endParaRPr>
                  </a:p>
                  <a:p>
                    <a:pPr algn="ctr"/>
                    <a:r>
                      <a:rPr lang="ko-KR" altLang="en-US" sz="120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rPr>
                      <a:t>전남 여수시 산단중앙로 </a:t>
                    </a:r>
                    <a:r>
                      <a:rPr lang="en-US" altLang="ko-KR" sz="120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rPr>
                      <a:t>535</a:t>
                    </a:r>
                    <a:endParaRPr lang="ko-KR" altLang="en-US" sz="1200" dirty="0">
                      <a:solidFill>
                        <a:schemeClr val="tx1"/>
                      </a:solidFill>
                      <a:latin typeface="맑은 고딕" panose="020B0503020000020004" pitchFamily="50" charset="-127"/>
                      <a:ea typeface="맑은 고딕" panose="020B0503020000020004" pitchFamily="50" charset="-127"/>
                    </a:endParaRPr>
                  </a:p>
                </p:txBody>
              </p:sp>
              <p:sp>
                <p:nvSpPr>
                  <p:cNvPr id="7" name="직사각형 6"/>
                  <p:cNvSpPr/>
                  <p:nvPr/>
                </p:nvSpPr>
                <p:spPr>
                  <a:xfrm>
                    <a:off x="3416514" y="1520038"/>
                    <a:ext cx="1774981" cy="361013"/>
                  </a:xfrm>
                  <a:prstGeom prst="rect">
                    <a:avLst/>
                  </a:prstGeom>
                  <a:solidFill>
                    <a:srgbClr val="DCD837"/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tIns="0" bIns="0" rtlCol="0" anchor="ctr"/>
                  <a:lstStyle/>
                  <a:p>
                    <a:pPr algn="ctr"/>
                    <a:r>
                      <a:rPr lang="ko-KR" altLang="en-US" sz="1200" b="1" dirty="0" smtClean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rPr>
                      <a:t>용성</a:t>
                    </a:r>
                    <a:r>
                      <a:rPr lang="en-US" altLang="ko-KR" sz="1200" b="1" dirty="0" smtClean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rPr>
                      <a:t>1</a:t>
                    </a:r>
                    <a:r>
                      <a:rPr lang="ko-KR" altLang="en-US" sz="1200" b="1" dirty="0" smtClean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rPr>
                      <a:t>단지</a:t>
                    </a:r>
                    <a:endParaRPr lang="en-US" altLang="ko-KR" sz="1200" b="1" dirty="0">
                      <a:solidFill>
                        <a:schemeClr val="tx1"/>
                      </a:solidFill>
                      <a:latin typeface="맑은 고딕" panose="020B0503020000020004" pitchFamily="50" charset="-127"/>
                      <a:ea typeface="맑은 고딕" panose="020B0503020000020004" pitchFamily="50" charset="-127"/>
                    </a:endParaRPr>
                  </a:p>
                  <a:p>
                    <a:pPr algn="ctr"/>
                    <a:r>
                      <a:rPr lang="ko-KR" altLang="en-US" sz="120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rPr>
                      <a:t>전남 여수시 여수산단</a:t>
                    </a:r>
                    <a:r>
                      <a:rPr lang="en-US" altLang="ko-KR" sz="120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rPr>
                      <a:t>4</a:t>
                    </a:r>
                    <a:r>
                      <a:rPr lang="ko-KR" altLang="en-US" sz="120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rPr>
                      <a:t>로 </a:t>
                    </a:r>
                    <a:r>
                      <a:rPr lang="en-US" altLang="ko-KR" sz="120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rPr>
                      <a:t>58</a:t>
                    </a:r>
                    <a:endParaRPr lang="ko-KR" altLang="en-US" sz="1200" dirty="0">
                      <a:solidFill>
                        <a:schemeClr val="tx1"/>
                      </a:solidFill>
                      <a:latin typeface="맑은 고딕" panose="020B0503020000020004" pitchFamily="50" charset="-127"/>
                      <a:ea typeface="맑은 고딕" panose="020B0503020000020004" pitchFamily="50" charset="-127"/>
                    </a:endParaRPr>
                  </a:p>
                </p:txBody>
              </p:sp>
              <p:sp>
                <p:nvSpPr>
                  <p:cNvPr id="2" name="직사각형 1"/>
                  <p:cNvSpPr/>
                  <p:nvPr/>
                </p:nvSpPr>
                <p:spPr>
                  <a:xfrm>
                    <a:off x="332250" y="951602"/>
                    <a:ext cx="2895181" cy="591468"/>
                  </a:xfrm>
                  <a:prstGeom prst="rect">
                    <a:avLst/>
                  </a:prstGeom>
                  <a:solidFill>
                    <a:schemeClr val="accent2">
                      <a:lumMod val="20000"/>
                      <a:lumOff val="80000"/>
                    </a:schemeClr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>
                      <a:lnSpc>
                        <a:spcPct val="120000"/>
                      </a:lnSpc>
                    </a:pPr>
                    <a:r>
                      <a:rPr lang="en-US" altLang="ko-KR" sz="1050" b="1" dirty="0" smtClean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rPr>
                      <a:t>※ </a:t>
                    </a:r>
                    <a:r>
                      <a:rPr lang="ko-KR" altLang="en-US" sz="1050" b="1" dirty="0" err="1" smtClean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rPr>
                      <a:t>유해학물질</a:t>
                    </a:r>
                    <a:r>
                      <a:rPr lang="ko-KR" altLang="en-US" sz="1050" b="1" dirty="0" smtClean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rPr>
                      <a:t> </a:t>
                    </a:r>
                    <a:r>
                      <a:rPr lang="ko-KR" altLang="en-US" sz="1050" b="1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rPr>
                      <a:t>영업허가 정보</a:t>
                    </a:r>
                    <a:r>
                      <a:rPr lang="en-US" altLang="ko-KR" sz="1050" b="1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rPr>
                      <a:t>(</a:t>
                    </a:r>
                    <a:r>
                      <a:rPr lang="ko-KR" altLang="en-US" sz="1050" b="1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rPr>
                      <a:t>사용업</a:t>
                    </a:r>
                    <a:r>
                      <a:rPr lang="en-US" altLang="ko-KR" sz="1050" b="1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rPr>
                      <a:t>/</a:t>
                    </a:r>
                    <a:r>
                      <a:rPr lang="ko-KR" altLang="en-US" sz="1050" b="1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rPr>
                      <a:t>제조업</a:t>
                    </a:r>
                    <a:r>
                      <a:rPr lang="en-US" altLang="ko-KR" sz="1050" b="1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rPr>
                      <a:t>/</a:t>
                    </a:r>
                    <a:r>
                      <a:rPr lang="ko-KR" altLang="en-US" sz="1050" b="1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rPr>
                      <a:t>판매업</a:t>
                    </a:r>
                    <a:r>
                      <a:rPr lang="en-US" altLang="ko-KR" sz="1050" b="1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rPr>
                      <a:t>)</a:t>
                    </a:r>
                  </a:p>
                  <a:p>
                    <a:pPr>
                      <a:lnSpc>
                        <a:spcPct val="120000"/>
                      </a:lnSpc>
                    </a:pPr>
                    <a:r>
                      <a:rPr lang="en-US" altLang="ko-KR" sz="105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rPr>
                      <a:t>    * </a:t>
                    </a:r>
                    <a:r>
                      <a:rPr lang="ko-KR" altLang="en-US" sz="105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rPr>
                      <a:t>사업장명 </a:t>
                    </a:r>
                    <a:r>
                      <a:rPr lang="en-US" altLang="ko-KR" sz="105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rPr>
                      <a:t>: </a:t>
                    </a:r>
                    <a:r>
                      <a:rPr lang="ko-KR" altLang="en-US" sz="105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rPr>
                      <a:t>㈜엘지화학</a:t>
                    </a:r>
                    <a:r>
                      <a:rPr lang="en-US" altLang="ko-KR" sz="105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rPr>
                      <a:t>(</a:t>
                    </a:r>
                    <a:r>
                      <a:rPr lang="ko-KR" altLang="en-US" sz="105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rPr>
                      <a:t>여수공장</a:t>
                    </a:r>
                    <a:r>
                      <a:rPr lang="en-US" altLang="ko-KR" sz="105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rPr>
                      <a:t>-</a:t>
                    </a:r>
                    <a:r>
                      <a:rPr lang="ko-KR" altLang="en-US" sz="105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rPr>
                      <a:t>용성</a:t>
                    </a:r>
                    <a:r>
                      <a:rPr lang="en-US" altLang="ko-KR" sz="105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rPr>
                      <a:t>)</a:t>
                    </a:r>
                  </a:p>
                  <a:p>
                    <a:pPr>
                      <a:lnSpc>
                        <a:spcPct val="120000"/>
                      </a:lnSpc>
                    </a:pPr>
                    <a:r>
                      <a:rPr lang="en-US" altLang="ko-KR" sz="105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rPr>
                      <a:t>    * </a:t>
                    </a:r>
                    <a:r>
                      <a:rPr lang="ko-KR" altLang="en-US" sz="105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rPr>
                      <a:t>주소지 </a:t>
                    </a:r>
                    <a:r>
                      <a:rPr lang="en-US" altLang="ko-KR" sz="105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rPr>
                      <a:t>: </a:t>
                    </a:r>
                    <a:r>
                      <a:rPr lang="ko-KR" altLang="en-US" sz="105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rPr>
                      <a:t>전남 여수시 여수산단</a:t>
                    </a:r>
                    <a:r>
                      <a:rPr lang="en-US" altLang="ko-KR" sz="105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rPr>
                      <a:t>4</a:t>
                    </a:r>
                    <a:r>
                      <a:rPr lang="ko-KR" altLang="en-US" sz="105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rPr>
                      <a:t>로 </a:t>
                    </a:r>
                    <a:r>
                      <a:rPr lang="en-US" altLang="ko-KR" sz="1050" dirty="0" smtClean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rPr>
                      <a:t>58</a:t>
                    </a:r>
                  </a:p>
                </p:txBody>
              </p:sp>
              <p:sp>
                <p:nvSpPr>
                  <p:cNvPr id="35" name="자유형 34"/>
                  <p:cNvSpPr/>
                  <p:nvPr/>
                </p:nvSpPr>
                <p:spPr>
                  <a:xfrm>
                    <a:off x="2039127" y="2116694"/>
                    <a:ext cx="3154854" cy="3375327"/>
                  </a:xfrm>
                  <a:custGeom>
                    <a:avLst/>
                    <a:gdLst>
                      <a:gd name="connsiteX0" fmla="*/ 2030681 w 3568535"/>
                      <a:gd name="connsiteY0" fmla="*/ 0 h 3817917"/>
                      <a:gd name="connsiteX1" fmla="*/ 1591294 w 3568535"/>
                      <a:gd name="connsiteY1" fmla="*/ 136566 h 3817917"/>
                      <a:gd name="connsiteX2" fmla="*/ 730333 w 3568535"/>
                      <a:gd name="connsiteY2" fmla="*/ 1668483 h 3817917"/>
                      <a:gd name="connsiteX3" fmla="*/ 1460665 w 3568535"/>
                      <a:gd name="connsiteY3" fmla="*/ 1698172 h 3817917"/>
                      <a:gd name="connsiteX4" fmla="*/ 1472541 w 3568535"/>
                      <a:gd name="connsiteY4" fmla="*/ 3069772 h 3817917"/>
                      <a:gd name="connsiteX5" fmla="*/ 11876 w 3568535"/>
                      <a:gd name="connsiteY5" fmla="*/ 3075709 h 3817917"/>
                      <a:gd name="connsiteX6" fmla="*/ 0 w 3568535"/>
                      <a:gd name="connsiteY6" fmla="*/ 3770416 h 3817917"/>
                      <a:gd name="connsiteX7" fmla="*/ 1460665 w 3568535"/>
                      <a:gd name="connsiteY7" fmla="*/ 3722914 h 3817917"/>
                      <a:gd name="connsiteX8" fmla="*/ 1442852 w 3568535"/>
                      <a:gd name="connsiteY8" fmla="*/ 3206338 h 3817917"/>
                      <a:gd name="connsiteX9" fmla="*/ 1894115 w 3568535"/>
                      <a:gd name="connsiteY9" fmla="*/ 3206338 h 3817917"/>
                      <a:gd name="connsiteX10" fmla="*/ 1929741 w 3568535"/>
                      <a:gd name="connsiteY10" fmla="*/ 3752603 h 3817917"/>
                      <a:gd name="connsiteX11" fmla="*/ 3075709 w 3568535"/>
                      <a:gd name="connsiteY11" fmla="*/ 3817917 h 3817917"/>
                      <a:gd name="connsiteX12" fmla="*/ 2909455 w 3568535"/>
                      <a:gd name="connsiteY12" fmla="*/ 3544785 h 3817917"/>
                      <a:gd name="connsiteX13" fmla="*/ 3336967 w 3568535"/>
                      <a:gd name="connsiteY13" fmla="*/ 2945081 h 3817917"/>
                      <a:gd name="connsiteX14" fmla="*/ 3562598 w 3568535"/>
                      <a:gd name="connsiteY14" fmla="*/ 2945081 h 3817917"/>
                      <a:gd name="connsiteX15" fmla="*/ 3568535 w 3568535"/>
                      <a:gd name="connsiteY15" fmla="*/ 1745673 h 3817917"/>
                      <a:gd name="connsiteX16" fmla="*/ 3319154 w 3568535"/>
                      <a:gd name="connsiteY16" fmla="*/ 1721922 h 3817917"/>
                      <a:gd name="connsiteX17" fmla="*/ 3307278 w 3568535"/>
                      <a:gd name="connsiteY17" fmla="*/ 1395351 h 3817917"/>
                      <a:gd name="connsiteX18" fmla="*/ 3538847 w 3568535"/>
                      <a:gd name="connsiteY18" fmla="*/ 1377538 h 3817917"/>
                      <a:gd name="connsiteX19" fmla="*/ 3556660 w 3568535"/>
                      <a:gd name="connsiteY19" fmla="*/ 41564 h 3817917"/>
                      <a:gd name="connsiteX20" fmla="*/ 2030681 w 3568535"/>
                      <a:gd name="connsiteY20" fmla="*/ 0 h 3817917"/>
                      <a:gd name="connsiteX0" fmla="*/ 2030681 w 3568535"/>
                      <a:gd name="connsiteY0" fmla="*/ 0 h 3817917"/>
                      <a:gd name="connsiteX1" fmla="*/ 1591294 w 3568535"/>
                      <a:gd name="connsiteY1" fmla="*/ 136566 h 3817917"/>
                      <a:gd name="connsiteX2" fmla="*/ 730333 w 3568535"/>
                      <a:gd name="connsiteY2" fmla="*/ 1668483 h 3817917"/>
                      <a:gd name="connsiteX3" fmla="*/ 1460665 w 3568535"/>
                      <a:gd name="connsiteY3" fmla="*/ 1698172 h 3817917"/>
                      <a:gd name="connsiteX4" fmla="*/ 1472541 w 3568535"/>
                      <a:gd name="connsiteY4" fmla="*/ 3069772 h 3817917"/>
                      <a:gd name="connsiteX5" fmla="*/ 11876 w 3568535"/>
                      <a:gd name="connsiteY5" fmla="*/ 3075709 h 3817917"/>
                      <a:gd name="connsiteX6" fmla="*/ 0 w 3568535"/>
                      <a:gd name="connsiteY6" fmla="*/ 3770416 h 3817917"/>
                      <a:gd name="connsiteX7" fmla="*/ 1460665 w 3568535"/>
                      <a:gd name="connsiteY7" fmla="*/ 3722914 h 3817917"/>
                      <a:gd name="connsiteX8" fmla="*/ 1442852 w 3568535"/>
                      <a:gd name="connsiteY8" fmla="*/ 3206338 h 3817917"/>
                      <a:gd name="connsiteX9" fmla="*/ 1894115 w 3568535"/>
                      <a:gd name="connsiteY9" fmla="*/ 3206338 h 3817917"/>
                      <a:gd name="connsiteX10" fmla="*/ 1929741 w 3568535"/>
                      <a:gd name="connsiteY10" fmla="*/ 3752603 h 3817917"/>
                      <a:gd name="connsiteX11" fmla="*/ 3075709 w 3568535"/>
                      <a:gd name="connsiteY11" fmla="*/ 3817917 h 3817917"/>
                      <a:gd name="connsiteX12" fmla="*/ 2909455 w 3568535"/>
                      <a:gd name="connsiteY12" fmla="*/ 3544785 h 3817917"/>
                      <a:gd name="connsiteX13" fmla="*/ 3336967 w 3568535"/>
                      <a:gd name="connsiteY13" fmla="*/ 2945081 h 3817917"/>
                      <a:gd name="connsiteX14" fmla="*/ 3562598 w 3568535"/>
                      <a:gd name="connsiteY14" fmla="*/ 2945081 h 3817917"/>
                      <a:gd name="connsiteX15" fmla="*/ 3568535 w 3568535"/>
                      <a:gd name="connsiteY15" fmla="*/ 1745673 h 3817917"/>
                      <a:gd name="connsiteX16" fmla="*/ 3319154 w 3568535"/>
                      <a:gd name="connsiteY16" fmla="*/ 1721922 h 3817917"/>
                      <a:gd name="connsiteX17" fmla="*/ 3307278 w 3568535"/>
                      <a:gd name="connsiteY17" fmla="*/ 1395351 h 3817917"/>
                      <a:gd name="connsiteX18" fmla="*/ 3538847 w 3568535"/>
                      <a:gd name="connsiteY18" fmla="*/ 1377538 h 3817917"/>
                      <a:gd name="connsiteX19" fmla="*/ 3563334 w 3568535"/>
                      <a:gd name="connsiteY19" fmla="*/ 41564 h 3817917"/>
                      <a:gd name="connsiteX20" fmla="*/ 2030681 w 3568535"/>
                      <a:gd name="connsiteY20" fmla="*/ 0 h 3817917"/>
                      <a:gd name="connsiteX0" fmla="*/ 2030681 w 3568535"/>
                      <a:gd name="connsiteY0" fmla="*/ 0 h 3817917"/>
                      <a:gd name="connsiteX1" fmla="*/ 1591294 w 3568535"/>
                      <a:gd name="connsiteY1" fmla="*/ 136566 h 3817917"/>
                      <a:gd name="connsiteX2" fmla="*/ 730333 w 3568535"/>
                      <a:gd name="connsiteY2" fmla="*/ 1668483 h 3817917"/>
                      <a:gd name="connsiteX3" fmla="*/ 1460665 w 3568535"/>
                      <a:gd name="connsiteY3" fmla="*/ 1698172 h 3817917"/>
                      <a:gd name="connsiteX4" fmla="*/ 1472541 w 3568535"/>
                      <a:gd name="connsiteY4" fmla="*/ 3069772 h 3817917"/>
                      <a:gd name="connsiteX5" fmla="*/ 11876 w 3568535"/>
                      <a:gd name="connsiteY5" fmla="*/ 3075709 h 3817917"/>
                      <a:gd name="connsiteX6" fmla="*/ 0 w 3568535"/>
                      <a:gd name="connsiteY6" fmla="*/ 3770416 h 3817917"/>
                      <a:gd name="connsiteX7" fmla="*/ 1460665 w 3568535"/>
                      <a:gd name="connsiteY7" fmla="*/ 3722914 h 3817917"/>
                      <a:gd name="connsiteX8" fmla="*/ 1442852 w 3568535"/>
                      <a:gd name="connsiteY8" fmla="*/ 3206338 h 3817917"/>
                      <a:gd name="connsiteX9" fmla="*/ 1894115 w 3568535"/>
                      <a:gd name="connsiteY9" fmla="*/ 3206338 h 3817917"/>
                      <a:gd name="connsiteX10" fmla="*/ 1929741 w 3568535"/>
                      <a:gd name="connsiteY10" fmla="*/ 3752603 h 3817917"/>
                      <a:gd name="connsiteX11" fmla="*/ 3075709 w 3568535"/>
                      <a:gd name="connsiteY11" fmla="*/ 3817917 h 3817917"/>
                      <a:gd name="connsiteX12" fmla="*/ 2909455 w 3568535"/>
                      <a:gd name="connsiteY12" fmla="*/ 3544785 h 3817917"/>
                      <a:gd name="connsiteX13" fmla="*/ 3336967 w 3568535"/>
                      <a:gd name="connsiteY13" fmla="*/ 2945081 h 3817917"/>
                      <a:gd name="connsiteX14" fmla="*/ 3562598 w 3568535"/>
                      <a:gd name="connsiteY14" fmla="*/ 2945081 h 3817917"/>
                      <a:gd name="connsiteX15" fmla="*/ 3568535 w 3568535"/>
                      <a:gd name="connsiteY15" fmla="*/ 1745673 h 3817917"/>
                      <a:gd name="connsiteX16" fmla="*/ 3319154 w 3568535"/>
                      <a:gd name="connsiteY16" fmla="*/ 1721922 h 3817917"/>
                      <a:gd name="connsiteX17" fmla="*/ 3307278 w 3568535"/>
                      <a:gd name="connsiteY17" fmla="*/ 1395351 h 3817917"/>
                      <a:gd name="connsiteX18" fmla="*/ 3538847 w 3568535"/>
                      <a:gd name="connsiteY18" fmla="*/ 1377538 h 3817917"/>
                      <a:gd name="connsiteX19" fmla="*/ 3563334 w 3568535"/>
                      <a:gd name="connsiteY19" fmla="*/ 41564 h 3817917"/>
                      <a:gd name="connsiteX20" fmla="*/ 2030681 w 3568535"/>
                      <a:gd name="connsiteY20" fmla="*/ 0 h 3817917"/>
                      <a:gd name="connsiteX0" fmla="*/ 2030681 w 3568535"/>
                      <a:gd name="connsiteY0" fmla="*/ 0 h 3817917"/>
                      <a:gd name="connsiteX1" fmla="*/ 1591294 w 3568535"/>
                      <a:gd name="connsiteY1" fmla="*/ 136566 h 3817917"/>
                      <a:gd name="connsiteX2" fmla="*/ 730333 w 3568535"/>
                      <a:gd name="connsiteY2" fmla="*/ 1668483 h 3817917"/>
                      <a:gd name="connsiteX3" fmla="*/ 1460665 w 3568535"/>
                      <a:gd name="connsiteY3" fmla="*/ 1698172 h 3817917"/>
                      <a:gd name="connsiteX4" fmla="*/ 1472541 w 3568535"/>
                      <a:gd name="connsiteY4" fmla="*/ 3069772 h 3817917"/>
                      <a:gd name="connsiteX5" fmla="*/ 11876 w 3568535"/>
                      <a:gd name="connsiteY5" fmla="*/ 3075709 h 3817917"/>
                      <a:gd name="connsiteX6" fmla="*/ 0 w 3568535"/>
                      <a:gd name="connsiteY6" fmla="*/ 3770416 h 3817917"/>
                      <a:gd name="connsiteX7" fmla="*/ 1460665 w 3568535"/>
                      <a:gd name="connsiteY7" fmla="*/ 3722914 h 3817917"/>
                      <a:gd name="connsiteX8" fmla="*/ 1442852 w 3568535"/>
                      <a:gd name="connsiteY8" fmla="*/ 3206338 h 3817917"/>
                      <a:gd name="connsiteX9" fmla="*/ 1894115 w 3568535"/>
                      <a:gd name="connsiteY9" fmla="*/ 3206338 h 3817917"/>
                      <a:gd name="connsiteX10" fmla="*/ 1929741 w 3568535"/>
                      <a:gd name="connsiteY10" fmla="*/ 3752603 h 3817917"/>
                      <a:gd name="connsiteX11" fmla="*/ 3075709 w 3568535"/>
                      <a:gd name="connsiteY11" fmla="*/ 3817917 h 3817917"/>
                      <a:gd name="connsiteX12" fmla="*/ 2909455 w 3568535"/>
                      <a:gd name="connsiteY12" fmla="*/ 3544785 h 3817917"/>
                      <a:gd name="connsiteX13" fmla="*/ 3336967 w 3568535"/>
                      <a:gd name="connsiteY13" fmla="*/ 2945081 h 3817917"/>
                      <a:gd name="connsiteX14" fmla="*/ 3562598 w 3568535"/>
                      <a:gd name="connsiteY14" fmla="*/ 2945081 h 3817917"/>
                      <a:gd name="connsiteX15" fmla="*/ 3568535 w 3568535"/>
                      <a:gd name="connsiteY15" fmla="*/ 1745673 h 3817917"/>
                      <a:gd name="connsiteX16" fmla="*/ 3319154 w 3568535"/>
                      <a:gd name="connsiteY16" fmla="*/ 1721922 h 3817917"/>
                      <a:gd name="connsiteX17" fmla="*/ 3307278 w 3568535"/>
                      <a:gd name="connsiteY17" fmla="*/ 1395351 h 3817917"/>
                      <a:gd name="connsiteX18" fmla="*/ 3538847 w 3568535"/>
                      <a:gd name="connsiteY18" fmla="*/ 1377538 h 3817917"/>
                      <a:gd name="connsiteX19" fmla="*/ 3563334 w 3568535"/>
                      <a:gd name="connsiteY19" fmla="*/ 41564 h 3817917"/>
                      <a:gd name="connsiteX20" fmla="*/ 2030681 w 3568535"/>
                      <a:gd name="connsiteY20" fmla="*/ 0 h 3817917"/>
                      <a:gd name="connsiteX0" fmla="*/ 2030681 w 3568535"/>
                      <a:gd name="connsiteY0" fmla="*/ 0 h 3817917"/>
                      <a:gd name="connsiteX1" fmla="*/ 1591294 w 3568535"/>
                      <a:gd name="connsiteY1" fmla="*/ 136566 h 3817917"/>
                      <a:gd name="connsiteX2" fmla="*/ 730333 w 3568535"/>
                      <a:gd name="connsiteY2" fmla="*/ 1668483 h 3817917"/>
                      <a:gd name="connsiteX3" fmla="*/ 1460665 w 3568535"/>
                      <a:gd name="connsiteY3" fmla="*/ 1698172 h 3817917"/>
                      <a:gd name="connsiteX4" fmla="*/ 1472541 w 3568535"/>
                      <a:gd name="connsiteY4" fmla="*/ 3069772 h 3817917"/>
                      <a:gd name="connsiteX5" fmla="*/ 11876 w 3568535"/>
                      <a:gd name="connsiteY5" fmla="*/ 3075709 h 3817917"/>
                      <a:gd name="connsiteX6" fmla="*/ 0 w 3568535"/>
                      <a:gd name="connsiteY6" fmla="*/ 3770416 h 3817917"/>
                      <a:gd name="connsiteX7" fmla="*/ 1460665 w 3568535"/>
                      <a:gd name="connsiteY7" fmla="*/ 3722914 h 3817917"/>
                      <a:gd name="connsiteX8" fmla="*/ 1442852 w 3568535"/>
                      <a:gd name="connsiteY8" fmla="*/ 3206338 h 3817917"/>
                      <a:gd name="connsiteX9" fmla="*/ 1894115 w 3568535"/>
                      <a:gd name="connsiteY9" fmla="*/ 3206338 h 3817917"/>
                      <a:gd name="connsiteX10" fmla="*/ 1929741 w 3568535"/>
                      <a:gd name="connsiteY10" fmla="*/ 3752603 h 3817917"/>
                      <a:gd name="connsiteX11" fmla="*/ 3075709 w 3568535"/>
                      <a:gd name="connsiteY11" fmla="*/ 3817917 h 3817917"/>
                      <a:gd name="connsiteX12" fmla="*/ 2909455 w 3568535"/>
                      <a:gd name="connsiteY12" fmla="*/ 3544785 h 3817917"/>
                      <a:gd name="connsiteX13" fmla="*/ 3336967 w 3568535"/>
                      <a:gd name="connsiteY13" fmla="*/ 2945081 h 3817917"/>
                      <a:gd name="connsiteX14" fmla="*/ 3562598 w 3568535"/>
                      <a:gd name="connsiteY14" fmla="*/ 2945081 h 3817917"/>
                      <a:gd name="connsiteX15" fmla="*/ 3568535 w 3568535"/>
                      <a:gd name="connsiteY15" fmla="*/ 1745673 h 3817917"/>
                      <a:gd name="connsiteX16" fmla="*/ 3319154 w 3568535"/>
                      <a:gd name="connsiteY16" fmla="*/ 1721922 h 3817917"/>
                      <a:gd name="connsiteX17" fmla="*/ 3307278 w 3568535"/>
                      <a:gd name="connsiteY17" fmla="*/ 1395351 h 3817917"/>
                      <a:gd name="connsiteX18" fmla="*/ 3538847 w 3568535"/>
                      <a:gd name="connsiteY18" fmla="*/ 1377538 h 3817917"/>
                      <a:gd name="connsiteX19" fmla="*/ 3563334 w 3568535"/>
                      <a:gd name="connsiteY19" fmla="*/ 41564 h 3817917"/>
                      <a:gd name="connsiteX20" fmla="*/ 2030681 w 3568535"/>
                      <a:gd name="connsiteY20" fmla="*/ 0 h 3817917"/>
                      <a:gd name="connsiteX0" fmla="*/ 2030681 w 3568535"/>
                      <a:gd name="connsiteY0" fmla="*/ 0 h 3817917"/>
                      <a:gd name="connsiteX1" fmla="*/ 1591294 w 3568535"/>
                      <a:gd name="connsiteY1" fmla="*/ 136566 h 3817917"/>
                      <a:gd name="connsiteX2" fmla="*/ 730333 w 3568535"/>
                      <a:gd name="connsiteY2" fmla="*/ 1668483 h 3817917"/>
                      <a:gd name="connsiteX3" fmla="*/ 1460665 w 3568535"/>
                      <a:gd name="connsiteY3" fmla="*/ 1698172 h 3817917"/>
                      <a:gd name="connsiteX4" fmla="*/ 1472541 w 3568535"/>
                      <a:gd name="connsiteY4" fmla="*/ 3069772 h 3817917"/>
                      <a:gd name="connsiteX5" fmla="*/ 11876 w 3568535"/>
                      <a:gd name="connsiteY5" fmla="*/ 3075709 h 3817917"/>
                      <a:gd name="connsiteX6" fmla="*/ 0 w 3568535"/>
                      <a:gd name="connsiteY6" fmla="*/ 3770416 h 3817917"/>
                      <a:gd name="connsiteX7" fmla="*/ 1460665 w 3568535"/>
                      <a:gd name="connsiteY7" fmla="*/ 3722914 h 3817917"/>
                      <a:gd name="connsiteX8" fmla="*/ 1442852 w 3568535"/>
                      <a:gd name="connsiteY8" fmla="*/ 3206338 h 3817917"/>
                      <a:gd name="connsiteX9" fmla="*/ 1894115 w 3568535"/>
                      <a:gd name="connsiteY9" fmla="*/ 3206338 h 3817917"/>
                      <a:gd name="connsiteX10" fmla="*/ 1929741 w 3568535"/>
                      <a:gd name="connsiteY10" fmla="*/ 3752603 h 3817917"/>
                      <a:gd name="connsiteX11" fmla="*/ 3075709 w 3568535"/>
                      <a:gd name="connsiteY11" fmla="*/ 3817917 h 3817917"/>
                      <a:gd name="connsiteX12" fmla="*/ 2909455 w 3568535"/>
                      <a:gd name="connsiteY12" fmla="*/ 3544785 h 3817917"/>
                      <a:gd name="connsiteX13" fmla="*/ 3336967 w 3568535"/>
                      <a:gd name="connsiteY13" fmla="*/ 2945081 h 3817917"/>
                      <a:gd name="connsiteX14" fmla="*/ 3562598 w 3568535"/>
                      <a:gd name="connsiteY14" fmla="*/ 2945081 h 3817917"/>
                      <a:gd name="connsiteX15" fmla="*/ 3568535 w 3568535"/>
                      <a:gd name="connsiteY15" fmla="*/ 1745673 h 3817917"/>
                      <a:gd name="connsiteX16" fmla="*/ 3319154 w 3568535"/>
                      <a:gd name="connsiteY16" fmla="*/ 1721922 h 3817917"/>
                      <a:gd name="connsiteX17" fmla="*/ 3307278 w 3568535"/>
                      <a:gd name="connsiteY17" fmla="*/ 1395351 h 3817917"/>
                      <a:gd name="connsiteX18" fmla="*/ 3538847 w 3568535"/>
                      <a:gd name="connsiteY18" fmla="*/ 1377538 h 3817917"/>
                      <a:gd name="connsiteX19" fmla="*/ 2030681 w 3568535"/>
                      <a:gd name="connsiteY19" fmla="*/ 0 h 3817917"/>
                      <a:gd name="connsiteX0" fmla="*/ 2030681 w 3568535"/>
                      <a:gd name="connsiteY0" fmla="*/ 0 h 3817917"/>
                      <a:gd name="connsiteX1" fmla="*/ 1591294 w 3568535"/>
                      <a:gd name="connsiteY1" fmla="*/ 136566 h 3817917"/>
                      <a:gd name="connsiteX2" fmla="*/ 730333 w 3568535"/>
                      <a:gd name="connsiteY2" fmla="*/ 1668483 h 3817917"/>
                      <a:gd name="connsiteX3" fmla="*/ 1460665 w 3568535"/>
                      <a:gd name="connsiteY3" fmla="*/ 1698172 h 3817917"/>
                      <a:gd name="connsiteX4" fmla="*/ 1472541 w 3568535"/>
                      <a:gd name="connsiteY4" fmla="*/ 3069772 h 3817917"/>
                      <a:gd name="connsiteX5" fmla="*/ 11876 w 3568535"/>
                      <a:gd name="connsiteY5" fmla="*/ 3075709 h 3817917"/>
                      <a:gd name="connsiteX6" fmla="*/ 0 w 3568535"/>
                      <a:gd name="connsiteY6" fmla="*/ 3770416 h 3817917"/>
                      <a:gd name="connsiteX7" fmla="*/ 1460665 w 3568535"/>
                      <a:gd name="connsiteY7" fmla="*/ 3722914 h 3817917"/>
                      <a:gd name="connsiteX8" fmla="*/ 1442852 w 3568535"/>
                      <a:gd name="connsiteY8" fmla="*/ 3206338 h 3817917"/>
                      <a:gd name="connsiteX9" fmla="*/ 1894115 w 3568535"/>
                      <a:gd name="connsiteY9" fmla="*/ 3206338 h 3817917"/>
                      <a:gd name="connsiteX10" fmla="*/ 1929741 w 3568535"/>
                      <a:gd name="connsiteY10" fmla="*/ 3752603 h 3817917"/>
                      <a:gd name="connsiteX11" fmla="*/ 3075709 w 3568535"/>
                      <a:gd name="connsiteY11" fmla="*/ 3817917 h 3817917"/>
                      <a:gd name="connsiteX12" fmla="*/ 2909455 w 3568535"/>
                      <a:gd name="connsiteY12" fmla="*/ 3544785 h 3817917"/>
                      <a:gd name="connsiteX13" fmla="*/ 3336967 w 3568535"/>
                      <a:gd name="connsiteY13" fmla="*/ 2945081 h 3817917"/>
                      <a:gd name="connsiteX14" fmla="*/ 3562598 w 3568535"/>
                      <a:gd name="connsiteY14" fmla="*/ 2945081 h 3817917"/>
                      <a:gd name="connsiteX15" fmla="*/ 3568535 w 3568535"/>
                      <a:gd name="connsiteY15" fmla="*/ 1745673 h 3817917"/>
                      <a:gd name="connsiteX16" fmla="*/ 3319154 w 3568535"/>
                      <a:gd name="connsiteY16" fmla="*/ 1721922 h 3817917"/>
                      <a:gd name="connsiteX17" fmla="*/ 3307278 w 3568535"/>
                      <a:gd name="connsiteY17" fmla="*/ 1395351 h 3817917"/>
                      <a:gd name="connsiteX18" fmla="*/ 3538847 w 3568535"/>
                      <a:gd name="connsiteY18" fmla="*/ 1377538 h 3817917"/>
                      <a:gd name="connsiteX19" fmla="*/ 2759106 w 3568535"/>
                      <a:gd name="connsiteY19" fmla="*/ 646425 h 3817917"/>
                      <a:gd name="connsiteX20" fmla="*/ 2030681 w 3568535"/>
                      <a:gd name="connsiteY20" fmla="*/ 0 h 3817917"/>
                      <a:gd name="connsiteX0" fmla="*/ 2030681 w 3568535"/>
                      <a:gd name="connsiteY0" fmla="*/ 0 h 3817917"/>
                      <a:gd name="connsiteX1" fmla="*/ 1591294 w 3568535"/>
                      <a:gd name="connsiteY1" fmla="*/ 136566 h 3817917"/>
                      <a:gd name="connsiteX2" fmla="*/ 730333 w 3568535"/>
                      <a:gd name="connsiteY2" fmla="*/ 1668483 h 3817917"/>
                      <a:gd name="connsiteX3" fmla="*/ 1460665 w 3568535"/>
                      <a:gd name="connsiteY3" fmla="*/ 1698172 h 3817917"/>
                      <a:gd name="connsiteX4" fmla="*/ 1472541 w 3568535"/>
                      <a:gd name="connsiteY4" fmla="*/ 3069772 h 3817917"/>
                      <a:gd name="connsiteX5" fmla="*/ 11876 w 3568535"/>
                      <a:gd name="connsiteY5" fmla="*/ 3075709 h 3817917"/>
                      <a:gd name="connsiteX6" fmla="*/ 0 w 3568535"/>
                      <a:gd name="connsiteY6" fmla="*/ 3770416 h 3817917"/>
                      <a:gd name="connsiteX7" fmla="*/ 1460665 w 3568535"/>
                      <a:gd name="connsiteY7" fmla="*/ 3722914 h 3817917"/>
                      <a:gd name="connsiteX8" fmla="*/ 1442852 w 3568535"/>
                      <a:gd name="connsiteY8" fmla="*/ 3206338 h 3817917"/>
                      <a:gd name="connsiteX9" fmla="*/ 1894115 w 3568535"/>
                      <a:gd name="connsiteY9" fmla="*/ 3206338 h 3817917"/>
                      <a:gd name="connsiteX10" fmla="*/ 1929741 w 3568535"/>
                      <a:gd name="connsiteY10" fmla="*/ 3752603 h 3817917"/>
                      <a:gd name="connsiteX11" fmla="*/ 3075709 w 3568535"/>
                      <a:gd name="connsiteY11" fmla="*/ 3817917 h 3817917"/>
                      <a:gd name="connsiteX12" fmla="*/ 2909455 w 3568535"/>
                      <a:gd name="connsiteY12" fmla="*/ 3544785 h 3817917"/>
                      <a:gd name="connsiteX13" fmla="*/ 3336967 w 3568535"/>
                      <a:gd name="connsiteY13" fmla="*/ 2945081 h 3817917"/>
                      <a:gd name="connsiteX14" fmla="*/ 3562598 w 3568535"/>
                      <a:gd name="connsiteY14" fmla="*/ 2945081 h 3817917"/>
                      <a:gd name="connsiteX15" fmla="*/ 3568535 w 3568535"/>
                      <a:gd name="connsiteY15" fmla="*/ 1745673 h 3817917"/>
                      <a:gd name="connsiteX16" fmla="*/ 3319154 w 3568535"/>
                      <a:gd name="connsiteY16" fmla="*/ 1721922 h 3817917"/>
                      <a:gd name="connsiteX17" fmla="*/ 3307278 w 3568535"/>
                      <a:gd name="connsiteY17" fmla="*/ 1395351 h 3817917"/>
                      <a:gd name="connsiteX18" fmla="*/ 3538847 w 3568535"/>
                      <a:gd name="connsiteY18" fmla="*/ 1377538 h 3817917"/>
                      <a:gd name="connsiteX19" fmla="*/ 3560041 w 3568535"/>
                      <a:gd name="connsiteY19" fmla="*/ 72422 h 3817917"/>
                      <a:gd name="connsiteX20" fmla="*/ 2030681 w 3568535"/>
                      <a:gd name="connsiteY20" fmla="*/ 0 h 3817917"/>
                      <a:gd name="connsiteX0" fmla="*/ 2030681 w 3568535"/>
                      <a:gd name="connsiteY0" fmla="*/ 0 h 3817917"/>
                      <a:gd name="connsiteX1" fmla="*/ 1591294 w 3568535"/>
                      <a:gd name="connsiteY1" fmla="*/ 136566 h 3817917"/>
                      <a:gd name="connsiteX2" fmla="*/ 730333 w 3568535"/>
                      <a:gd name="connsiteY2" fmla="*/ 1668483 h 3817917"/>
                      <a:gd name="connsiteX3" fmla="*/ 1460665 w 3568535"/>
                      <a:gd name="connsiteY3" fmla="*/ 1698172 h 3817917"/>
                      <a:gd name="connsiteX4" fmla="*/ 1472541 w 3568535"/>
                      <a:gd name="connsiteY4" fmla="*/ 3069772 h 3817917"/>
                      <a:gd name="connsiteX5" fmla="*/ 11876 w 3568535"/>
                      <a:gd name="connsiteY5" fmla="*/ 3075709 h 3817917"/>
                      <a:gd name="connsiteX6" fmla="*/ 0 w 3568535"/>
                      <a:gd name="connsiteY6" fmla="*/ 3770416 h 3817917"/>
                      <a:gd name="connsiteX7" fmla="*/ 1460665 w 3568535"/>
                      <a:gd name="connsiteY7" fmla="*/ 3722914 h 3817917"/>
                      <a:gd name="connsiteX8" fmla="*/ 1442852 w 3568535"/>
                      <a:gd name="connsiteY8" fmla="*/ 3206338 h 3817917"/>
                      <a:gd name="connsiteX9" fmla="*/ 1894115 w 3568535"/>
                      <a:gd name="connsiteY9" fmla="*/ 3206338 h 3817917"/>
                      <a:gd name="connsiteX10" fmla="*/ 1929741 w 3568535"/>
                      <a:gd name="connsiteY10" fmla="*/ 3752603 h 3817917"/>
                      <a:gd name="connsiteX11" fmla="*/ 3075709 w 3568535"/>
                      <a:gd name="connsiteY11" fmla="*/ 3817917 h 3817917"/>
                      <a:gd name="connsiteX12" fmla="*/ 2909455 w 3568535"/>
                      <a:gd name="connsiteY12" fmla="*/ 3544785 h 3817917"/>
                      <a:gd name="connsiteX13" fmla="*/ 3336967 w 3568535"/>
                      <a:gd name="connsiteY13" fmla="*/ 2945081 h 3817917"/>
                      <a:gd name="connsiteX14" fmla="*/ 3562598 w 3568535"/>
                      <a:gd name="connsiteY14" fmla="*/ 2945081 h 3817917"/>
                      <a:gd name="connsiteX15" fmla="*/ 3568535 w 3568535"/>
                      <a:gd name="connsiteY15" fmla="*/ 1745673 h 3817917"/>
                      <a:gd name="connsiteX16" fmla="*/ 3319154 w 3568535"/>
                      <a:gd name="connsiteY16" fmla="*/ 1721922 h 3817917"/>
                      <a:gd name="connsiteX17" fmla="*/ 3307278 w 3568535"/>
                      <a:gd name="connsiteY17" fmla="*/ 1395351 h 3817917"/>
                      <a:gd name="connsiteX18" fmla="*/ 3538847 w 3568535"/>
                      <a:gd name="connsiteY18" fmla="*/ 1377538 h 3817917"/>
                      <a:gd name="connsiteX19" fmla="*/ 3560041 w 3568535"/>
                      <a:gd name="connsiteY19" fmla="*/ 72422 h 3817917"/>
                      <a:gd name="connsiteX20" fmla="*/ 2122121 w 3568535"/>
                      <a:gd name="connsiteY20" fmla="*/ 91440 h 3817917"/>
                      <a:gd name="connsiteX0" fmla="*/ 2030681 w 3568535"/>
                      <a:gd name="connsiteY0" fmla="*/ 0 h 3817917"/>
                      <a:gd name="connsiteX1" fmla="*/ 1591294 w 3568535"/>
                      <a:gd name="connsiteY1" fmla="*/ 136566 h 3817917"/>
                      <a:gd name="connsiteX2" fmla="*/ 730333 w 3568535"/>
                      <a:gd name="connsiteY2" fmla="*/ 1668483 h 3817917"/>
                      <a:gd name="connsiteX3" fmla="*/ 1460665 w 3568535"/>
                      <a:gd name="connsiteY3" fmla="*/ 1698172 h 3817917"/>
                      <a:gd name="connsiteX4" fmla="*/ 1472541 w 3568535"/>
                      <a:gd name="connsiteY4" fmla="*/ 3069772 h 3817917"/>
                      <a:gd name="connsiteX5" fmla="*/ 11876 w 3568535"/>
                      <a:gd name="connsiteY5" fmla="*/ 3075709 h 3817917"/>
                      <a:gd name="connsiteX6" fmla="*/ 0 w 3568535"/>
                      <a:gd name="connsiteY6" fmla="*/ 3770416 h 3817917"/>
                      <a:gd name="connsiteX7" fmla="*/ 1460665 w 3568535"/>
                      <a:gd name="connsiteY7" fmla="*/ 3722914 h 3817917"/>
                      <a:gd name="connsiteX8" fmla="*/ 1442852 w 3568535"/>
                      <a:gd name="connsiteY8" fmla="*/ 3206338 h 3817917"/>
                      <a:gd name="connsiteX9" fmla="*/ 1894115 w 3568535"/>
                      <a:gd name="connsiteY9" fmla="*/ 3206338 h 3817917"/>
                      <a:gd name="connsiteX10" fmla="*/ 1929741 w 3568535"/>
                      <a:gd name="connsiteY10" fmla="*/ 3752603 h 3817917"/>
                      <a:gd name="connsiteX11" fmla="*/ 3075709 w 3568535"/>
                      <a:gd name="connsiteY11" fmla="*/ 3817917 h 3817917"/>
                      <a:gd name="connsiteX12" fmla="*/ 2909455 w 3568535"/>
                      <a:gd name="connsiteY12" fmla="*/ 3544785 h 3817917"/>
                      <a:gd name="connsiteX13" fmla="*/ 3336967 w 3568535"/>
                      <a:gd name="connsiteY13" fmla="*/ 2945081 h 3817917"/>
                      <a:gd name="connsiteX14" fmla="*/ 3562598 w 3568535"/>
                      <a:gd name="connsiteY14" fmla="*/ 2945081 h 3817917"/>
                      <a:gd name="connsiteX15" fmla="*/ 3568535 w 3568535"/>
                      <a:gd name="connsiteY15" fmla="*/ 1745673 h 3817917"/>
                      <a:gd name="connsiteX16" fmla="*/ 3319154 w 3568535"/>
                      <a:gd name="connsiteY16" fmla="*/ 1721922 h 3817917"/>
                      <a:gd name="connsiteX17" fmla="*/ 3307278 w 3568535"/>
                      <a:gd name="connsiteY17" fmla="*/ 1395351 h 3817917"/>
                      <a:gd name="connsiteX18" fmla="*/ 3538847 w 3568535"/>
                      <a:gd name="connsiteY18" fmla="*/ 1377538 h 3817917"/>
                      <a:gd name="connsiteX19" fmla="*/ 3560041 w 3568535"/>
                      <a:gd name="connsiteY19" fmla="*/ 72422 h 3817917"/>
                      <a:gd name="connsiteX20" fmla="*/ 2789566 w 3568535"/>
                      <a:gd name="connsiteY20" fmla="*/ 278325 h 3817917"/>
                      <a:gd name="connsiteX0" fmla="*/ 2030681 w 3568535"/>
                      <a:gd name="connsiteY0" fmla="*/ 0 h 3817917"/>
                      <a:gd name="connsiteX1" fmla="*/ 1591294 w 3568535"/>
                      <a:gd name="connsiteY1" fmla="*/ 136566 h 3817917"/>
                      <a:gd name="connsiteX2" fmla="*/ 730333 w 3568535"/>
                      <a:gd name="connsiteY2" fmla="*/ 1668483 h 3817917"/>
                      <a:gd name="connsiteX3" fmla="*/ 1460665 w 3568535"/>
                      <a:gd name="connsiteY3" fmla="*/ 1698172 h 3817917"/>
                      <a:gd name="connsiteX4" fmla="*/ 1472541 w 3568535"/>
                      <a:gd name="connsiteY4" fmla="*/ 3069772 h 3817917"/>
                      <a:gd name="connsiteX5" fmla="*/ 11876 w 3568535"/>
                      <a:gd name="connsiteY5" fmla="*/ 3075709 h 3817917"/>
                      <a:gd name="connsiteX6" fmla="*/ 0 w 3568535"/>
                      <a:gd name="connsiteY6" fmla="*/ 3770416 h 3817917"/>
                      <a:gd name="connsiteX7" fmla="*/ 1460665 w 3568535"/>
                      <a:gd name="connsiteY7" fmla="*/ 3722914 h 3817917"/>
                      <a:gd name="connsiteX8" fmla="*/ 1442852 w 3568535"/>
                      <a:gd name="connsiteY8" fmla="*/ 3206338 h 3817917"/>
                      <a:gd name="connsiteX9" fmla="*/ 1894115 w 3568535"/>
                      <a:gd name="connsiteY9" fmla="*/ 3206338 h 3817917"/>
                      <a:gd name="connsiteX10" fmla="*/ 1929741 w 3568535"/>
                      <a:gd name="connsiteY10" fmla="*/ 3752603 h 3817917"/>
                      <a:gd name="connsiteX11" fmla="*/ 3075709 w 3568535"/>
                      <a:gd name="connsiteY11" fmla="*/ 3817917 h 3817917"/>
                      <a:gd name="connsiteX12" fmla="*/ 2909455 w 3568535"/>
                      <a:gd name="connsiteY12" fmla="*/ 3544785 h 3817917"/>
                      <a:gd name="connsiteX13" fmla="*/ 3336967 w 3568535"/>
                      <a:gd name="connsiteY13" fmla="*/ 2945081 h 3817917"/>
                      <a:gd name="connsiteX14" fmla="*/ 3562598 w 3568535"/>
                      <a:gd name="connsiteY14" fmla="*/ 2945081 h 3817917"/>
                      <a:gd name="connsiteX15" fmla="*/ 3568535 w 3568535"/>
                      <a:gd name="connsiteY15" fmla="*/ 1745673 h 3817917"/>
                      <a:gd name="connsiteX16" fmla="*/ 3319154 w 3568535"/>
                      <a:gd name="connsiteY16" fmla="*/ 1721922 h 3817917"/>
                      <a:gd name="connsiteX17" fmla="*/ 3307278 w 3568535"/>
                      <a:gd name="connsiteY17" fmla="*/ 1395351 h 3817917"/>
                      <a:gd name="connsiteX18" fmla="*/ 3538847 w 3568535"/>
                      <a:gd name="connsiteY18" fmla="*/ 1377538 h 3817917"/>
                      <a:gd name="connsiteX19" fmla="*/ 3560041 w 3568535"/>
                      <a:gd name="connsiteY19" fmla="*/ 72422 h 3817917"/>
                      <a:gd name="connsiteX20" fmla="*/ 2809589 w 3568535"/>
                      <a:gd name="connsiteY20" fmla="*/ 18021 h 3817917"/>
                      <a:gd name="connsiteX0" fmla="*/ 2030681 w 3568535"/>
                      <a:gd name="connsiteY0" fmla="*/ 0 h 3817917"/>
                      <a:gd name="connsiteX1" fmla="*/ 1591294 w 3568535"/>
                      <a:gd name="connsiteY1" fmla="*/ 136566 h 3817917"/>
                      <a:gd name="connsiteX2" fmla="*/ 730333 w 3568535"/>
                      <a:gd name="connsiteY2" fmla="*/ 1668483 h 3817917"/>
                      <a:gd name="connsiteX3" fmla="*/ 1460665 w 3568535"/>
                      <a:gd name="connsiteY3" fmla="*/ 1698172 h 3817917"/>
                      <a:gd name="connsiteX4" fmla="*/ 1472541 w 3568535"/>
                      <a:gd name="connsiteY4" fmla="*/ 3069772 h 3817917"/>
                      <a:gd name="connsiteX5" fmla="*/ 11876 w 3568535"/>
                      <a:gd name="connsiteY5" fmla="*/ 3075709 h 3817917"/>
                      <a:gd name="connsiteX6" fmla="*/ 0 w 3568535"/>
                      <a:gd name="connsiteY6" fmla="*/ 3770416 h 3817917"/>
                      <a:gd name="connsiteX7" fmla="*/ 1460665 w 3568535"/>
                      <a:gd name="connsiteY7" fmla="*/ 3722914 h 3817917"/>
                      <a:gd name="connsiteX8" fmla="*/ 1442852 w 3568535"/>
                      <a:gd name="connsiteY8" fmla="*/ 3206338 h 3817917"/>
                      <a:gd name="connsiteX9" fmla="*/ 1894115 w 3568535"/>
                      <a:gd name="connsiteY9" fmla="*/ 3206338 h 3817917"/>
                      <a:gd name="connsiteX10" fmla="*/ 1929741 w 3568535"/>
                      <a:gd name="connsiteY10" fmla="*/ 3752603 h 3817917"/>
                      <a:gd name="connsiteX11" fmla="*/ 3075709 w 3568535"/>
                      <a:gd name="connsiteY11" fmla="*/ 3817917 h 3817917"/>
                      <a:gd name="connsiteX12" fmla="*/ 2909455 w 3568535"/>
                      <a:gd name="connsiteY12" fmla="*/ 3544785 h 3817917"/>
                      <a:gd name="connsiteX13" fmla="*/ 3336967 w 3568535"/>
                      <a:gd name="connsiteY13" fmla="*/ 2945081 h 3817917"/>
                      <a:gd name="connsiteX14" fmla="*/ 3562598 w 3568535"/>
                      <a:gd name="connsiteY14" fmla="*/ 2945081 h 3817917"/>
                      <a:gd name="connsiteX15" fmla="*/ 3568535 w 3568535"/>
                      <a:gd name="connsiteY15" fmla="*/ 1745673 h 3817917"/>
                      <a:gd name="connsiteX16" fmla="*/ 3319154 w 3568535"/>
                      <a:gd name="connsiteY16" fmla="*/ 1721922 h 3817917"/>
                      <a:gd name="connsiteX17" fmla="*/ 3307278 w 3568535"/>
                      <a:gd name="connsiteY17" fmla="*/ 1395351 h 3817917"/>
                      <a:gd name="connsiteX18" fmla="*/ 3538847 w 3568535"/>
                      <a:gd name="connsiteY18" fmla="*/ 1377538 h 3817917"/>
                      <a:gd name="connsiteX19" fmla="*/ 3560041 w 3568535"/>
                      <a:gd name="connsiteY19" fmla="*/ 72422 h 3817917"/>
                      <a:gd name="connsiteX20" fmla="*/ 2796240 w 3568535"/>
                      <a:gd name="connsiteY20" fmla="*/ 18021 h 3817917"/>
                      <a:gd name="connsiteX0" fmla="*/ 2030681 w 3568535"/>
                      <a:gd name="connsiteY0" fmla="*/ 997 h 3818914"/>
                      <a:gd name="connsiteX1" fmla="*/ 1591294 w 3568535"/>
                      <a:gd name="connsiteY1" fmla="*/ 137563 h 3818914"/>
                      <a:gd name="connsiteX2" fmla="*/ 730333 w 3568535"/>
                      <a:gd name="connsiteY2" fmla="*/ 1669480 h 3818914"/>
                      <a:gd name="connsiteX3" fmla="*/ 1460665 w 3568535"/>
                      <a:gd name="connsiteY3" fmla="*/ 1699169 h 3818914"/>
                      <a:gd name="connsiteX4" fmla="*/ 1472541 w 3568535"/>
                      <a:gd name="connsiteY4" fmla="*/ 3070769 h 3818914"/>
                      <a:gd name="connsiteX5" fmla="*/ 11876 w 3568535"/>
                      <a:gd name="connsiteY5" fmla="*/ 3076706 h 3818914"/>
                      <a:gd name="connsiteX6" fmla="*/ 0 w 3568535"/>
                      <a:gd name="connsiteY6" fmla="*/ 3771413 h 3818914"/>
                      <a:gd name="connsiteX7" fmla="*/ 1460665 w 3568535"/>
                      <a:gd name="connsiteY7" fmla="*/ 3723911 h 3818914"/>
                      <a:gd name="connsiteX8" fmla="*/ 1442852 w 3568535"/>
                      <a:gd name="connsiteY8" fmla="*/ 3207335 h 3818914"/>
                      <a:gd name="connsiteX9" fmla="*/ 1894115 w 3568535"/>
                      <a:gd name="connsiteY9" fmla="*/ 3207335 h 3818914"/>
                      <a:gd name="connsiteX10" fmla="*/ 1929741 w 3568535"/>
                      <a:gd name="connsiteY10" fmla="*/ 3753600 h 3818914"/>
                      <a:gd name="connsiteX11" fmla="*/ 3075709 w 3568535"/>
                      <a:gd name="connsiteY11" fmla="*/ 3818914 h 3818914"/>
                      <a:gd name="connsiteX12" fmla="*/ 2909455 w 3568535"/>
                      <a:gd name="connsiteY12" fmla="*/ 3545782 h 3818914"/>
                      <a:gd name="connsiteX13" fmla="*/ 3336967 w 3568535"/>
                      <a:gd name="connsiteY13" fmla="*/ 2946078 h 3818914"/>
                      <a:gd name="connsiteX14" fmla="*/ 3562598 w 3568535"/>
                      <a:gd name="connsiteY14" fmla="*/ 2946078 h 3818914"/>
                      <a:gd name="connsiteX15" fmla="*/ 3568535 w 3568535"/>
                      <a:gd name="connsiteY15" fmla="*/ 1746670 h 3818914"/>
                      <a:gd name="connsiteX16" fmla="*/ 3319154 w 3568535"/>
                      <a:gd name="connsiteY16" fmla="*/ 1722919 h 3818914"/>
                      <a:gd name="connsiteX17" fmla="*/ 3307278 w 3568535"/>
                      <a:gd name="connsiteY17" fmla="*/ 1396348 h 3818914"/>
                      <a:gd name="connsiteX18" fmla="*/ 3538847 w 3568535"/>
                      <a:gd name="connsiteY18" fmla="*/ 1378535 h 3818914"/>
                      <a:gd name="connsiteX19" fmla="*/ 3560041 w 3568535"/>
                      <a:gd name="connsiteY19" fmla="*/ 73419 h 3818914"/>
                      <a:gd name="connsiteX20" fmla="*/ 2796240 w 3568535"/>
                      <a:gd name="connsiteY20" fmla="*/ 19018 h 3818914"/>
                      <a:gd name="connsiteX21" fmla="*/ 2785804 w 3568535"/>
                      <a:gd name="connsiteY21" fmla="*/ 0 h 3818914"/>
                      <a:gd name="connsiteX0" fmla="*/ 2030681 w 3568535"/>
                      <a:gd name="connsiteY0" fmla="*/ 0 h 3817917"/>
                      <a:gd name="connsiteX1" fmla="*/ 1591294 w 3568535"/>
                      <a:gd name="connsiteY1" fmla="*/ 136566 h 3817917"/>
                      <a:gd name="connsiteX2" fmla="*/ 730333 w 3568535"/>
                      <a:gd name="connsiteY2" fmla="*/ 1668483 h 3817917"/>
                      <a:gd name="connsiteX3" fmla="*/ 1460665 w 3568535"/>
                      <a:gd name="connsiteY3" fmla="*/ 1698172 h 3817917"/>
                      <a:gd name="connsiteX4" fmla="*/ 1472541 w 3568535"/>
                      <a:gd name="connsiteY4" fmla="*/ 3069772 h 3817917"/>
                      <a:gd name="connsiteX5" fmla="*/ 11876 w 3568535"/>
                      <a:gd name="connsiteY5" fmla="*/ 3075709 h 3817917"/>
                      <a:gd name="connsiteX6" fmla="*/ 0 w 3568535"/>
                      <a:gd name="connsiteY6" fmla="*/ 3770416 h 3817917"/>
                      <a:gd name="connsiteX7" fmla="*/ 1460665 w 3568535"/>
                      <a:gd name="connsiteY7" fmla="*/ 3722914 h 3817917"/>
                      <a:gd name="connsiteX8" fmla="*/ 1442852 w 3568535"/>
                      <a:gd name="connsiteY8" fmla="*/ 3206338 h 3817917"/>
                      <a:gd name="connsiteX9" fmla="*/ 1894115 w 3568535"/>
                      <a:gd name="connsiteY9" fmla="*/ 3206338 h 3817917"/>
                      <a:gd name="connsiteX10" fmla="*/ 1929741 w 3568535"/>
                      <a:gd name="connsiteY10" fmla="*/ 3752603 h 3817917"/>
                      <a:gd name="connsiteX11" fmla="*/ 3075709 w 3568535"/>
                      <a:gd name="connsiteY11" fmla="*/ 3817917 h 3817917"/>
                      <a:gd name="connsiteX12" fmla="*/ 2909455 w 3568535"/>
                      <a:gd name="connsiteY12" fmla="*/ 3544785 h 3817917"/>
                      <a:gd name="connsiteX13" fmla="*/ 3336967 w 3568535"/>
                      <a:gd name="connsiteY13" fmla="*/ 2945081 h 3817917"/>
                      <a:gd name="connsiteX14" fmla="*/ 3562598 w 3568535"/>
                      <a:gd name="connsiteY14" fmla="*/ 2945081 h 3817917"/>
                      <a:gd name="connsiteX15" fmla="*/ 3568535 w 3568535"/>
                      <a:gd name="connsiteY15" fmla="*/ 1745673 h 3817917"/>
                      <a:gd name="connsiteX16" fmla="*/ 3319154 w 3568535"/>
                      <a:gd name="connsiteY16" fmla="*/ 1721922 h 3817917"/>
                      <a:gd name="connsiteX17" fmla="*/ 3307278 w 3568535"/>
                      <a:gd name="connsiteY17" fmla="*/ 1395351 h 3817917"/>
                      <a:gd name="connsiteX18" fmla="*/ 3538847 w 3568535"/>
                      <a:gd name="connsiteY18" fmla="*/ 1377538 h 3817917"/>
                      <a:gd name="connsiteX19" fmla="*/ 3560041 w 3568535"/>
                      <a:gd name="connsiteY19" fmla="*/ 72422 h 3817917"/>
                      <a:gd name="connsiteX20" fmla="*/ 2796240 w 3568535"/>
                      <a:gd name="connsiteY20" fmla="*/ 18021 h 3817917"/>
                      <a:gd name="connsiteX21" fmla="*/ 2792479 w 3568535"/>
                      <a:gd name="connsiteY21" fmla="*/ 1240451 h 3817917"/>
                      <a:gd name="connsiteX0" fmla="*/ 2030681 w 3568535"/>
                      <a:gd name="connsiteY0" fmla="*/ 0 h 3817917"/>
                      <a:gd name="connsiteX1" fmla="*/ 1591294 w 3568535"/>
                      <a:gd name="connsiteY1" fmla="*/ 136566 h 3817917"/>
                      <a:gd name="connsiteX2" fmla="*/ 730333 w 3568535"/>
                      <a:gd name="connsiteY2" fmla="*/ 1668483 h 3817917"/>
                      <a:gd name="connsiteX3" fmla="*/ 1460665 w 3568535"/>
                      <a:gd name="connsiteY3" fmla="*/ 1698172 h 3817917"/>
                      <a:gd name="connsiteX4" fmla="*/ 1472541 w 3568535"/>
                      <a:gd name="connsiteY4" fmla="*/ 3069772 h 3817917"/>
                      <a:gd name="connsiteX5" fmla="*/ 11876 w 3568535"/>
                      <a:gd name="connsiteY5" fmla="*/ 3075709 h 3817917"/>
                      <a:gd name="connsiteX6" fmla="*/ 0 w 3568535"/>
                      <a:gd name="connsiteY6" fmla="*/ 3770416 h 3817917"/>
                      <a:gd name="connsiteX7" fmla="*/ 1460665 w 3568535"/>
                      <a:gd name="connsiteY7" fmla="*/ 3722914 h 3817917"/>
                      <a:gd name="connsiteX8" fmla="*/ 1442852 w 3568535"/>
                      <a:gd name="connsiteY8" fmla="*/ 3206338 h 3817917"/>
                      <a:gd name="connsiteX9" fmla="*/ 1894115 w 3568535"/>
                      <a:gd name="connsiteY9" fmla="*/ 3206338 h 3817917"/>
                      <a:gd name="connsiteX10" fmla="*/ 1929741 w 3568535"/>
                      <a:gd name="connsiteY10" fmla="*/ 3752603 h 3817917"/>
                      <a:gd name="connsiteX11" fmla="*/ 3075709 w 3568535"/>
                      <a:gd name="connsiteY11" fmla="*/ 3817917 h 3817917"/>
                      <a:gd name="connsiteX12" fmla="*/ 2909455 w 3568535"/>
                      <a:gd name="connsiteY12" fmla="*/ 3544785 h 3817917"/>
                      <a:gd name="connsiteX13" fmla="*/ 3336967 w 3568535"/>
                      <a:gd name="connsiteY13" fmla="*/ 2945081 h 3817917"/>
                      <a:gd name="connsiteX14" fmla="*/ 3562598 w 3568535"/>
                      <a:gd name="connsiteY14" fmla="*/ 2945081 h 3817917"/>
                      <a:gd name="connsiteX15" fmla="*/ 3568535 w 3568535"/>
                      <a:gd name="connsiteY15" fmla="*/ 1745673 h 3817917"/>
                      <a:gd name="connsiteX16" fmla="*/ 3319154 w 3568535"/>
                      <a:gd name="connsiteY16" fmla="*/ 1721922 h 3817917"/>
                      <a:gd name="connsiteX17" fmla="*/ 3307278 w 3568535"/>
                      <a:gd name="connsiteY17" fmla="*/ 1395351 h 3817917"/>
                      <a:gd name="connsiteX18" fmla="*/ 3538847 w 3568535"/>
                      <a:gd name="connsiteY18" fmla="*/ 1377538 h 3817917"/>
                      <a:gd name="connsiteX19" fmla="*/ 3560041 w 3568535"/>
                      <a:gd name="connsiteY19" fmla="*/ 72422 h 3817917"/>
                      <a:gd name="connsiteX20" fmla="*/ 2796240 w 3568535"/>
                      <a:gd name="connsiteY20" fmla="*/ 18021 h 3817917"/>
                      <a:gd name="connsiteX21" fmla="*/ 2792479 w 3568535"/>
                      <a:gd name="connsiteY21" fmla="*/ 1240451 h 3817917"/>
                      <a:gd name="connsiteX22" fmla="*/ 2765781 w 3568535"/>
                      <a:gd name="connsiteY22" fmla="*/ 1220428 h 3817917"/>
                      <a:gd name="connsiteX0" fmla="*/ 2030681 w 3568535"/>
                      <a:gd name="connsiteY0" fmla="*/ 0 h 3817917"/>
                      <a:gd name="connsiteX1" fmla="*/ 1591294 w 3568535"/>
                      <a:gd name="connsiteY1" fmla="*/ 136566 h 3817917"/>
                      <a:gd name="connsiteX2" fmla="*/ 730333 w 3568535"/>
                      <a:gd name="connsiteY2" fmla="*/ 1668483 h 3817917"/>
                      <a:gd name="connsiteX3" fmla="*/ 1460665 w 3568535"/>
                      <a:gd name="connsiteY3" fmla="*/ 1698172 h 3817917"/>
                      <a:gd name="connsiteX4" fmla="*/ 1472541 w 3568535"/>
                      <a:gd name="connsiteY4" fmla="*/ 3069772 h 3817917"/>
                      <a:gd name="connsiteX5" fmla="*/ 11876 w 3568535"/>
                      <a:gd name="connsiteY5" fmla="*/ 3075709 h 3817917"/>
                      <a:gd name="connsiteX6" fmla="*/ 0 w 3568535"/>
                      <a:gd name="connsiteY6" fmla="*/ 3770416 h 3817917"/>
                      <a:gd name="connsiteX7" fmla="*/ 1460665 w 3568535"/>
                      <a:gd name="connsiteY7" fmla="*/ 3722914 h 3817917"/>
                      <a:gd name="connsiteX8" fmla="*/ 1442852 w 3568535"/>
                      <a:gd name="connsiteY8" fmla="*/ 3206338 h 3817917"/>
                      <a:gd name="connsiteX9" fmla="*/ 1894115 w 3568535"/>
                      <a:gd name="connsiteY9" fmla="*/ 3206338 h 3817917"/>
                      <a:gd name="connsiteX10" fmla="*/ 1929741 w 3568535"/>
                      <a:gd name="connsiteY10" fmla="*/ 3752603 h 3817917"/>
                      <a:gd name="connsiteX11" fmla="*/ 3075709 w 3568535"/>
                      <a:gd name="connsiteY11" fmla="*/ 3817917 h 3817917"/>
                      <a:gd name="connsiteX12" fmla="*/ 2909455 w 3568535"/>
                      <a:gd name="connsiteY12" fmla="*/ 3544785 h 3817917"/>
                      <a:gd name="connsiteX13" fmla="*/ 3336967 w 3568535"/>
                      <a:gd name="connsiteY13" fmla="*/ 2945081 h 3817917"/>
                      <a:gd name="connsiteX14" fmla="*/ 3562598 w 3568535"/>
                      <a:gd name="connsiteY14" fmla="*/ 2945081 h 3817917"/>
                      <a:gd name="connsiteX15" fmla="*/ 3568535 w 3568535"/>
                      <a:gd name="connsiteY15" fmla="*/ 1745673 h 3817917"/>
                      <a:gd name="connsiteX16" fmla="*/ 3319154 w 3568535"/>
                      <a:gd name="connsiteY16" fmla="*/ 1721922 h 3817917"/>
                      <a:gd name="connsiteX17" fmla="*/ 3307278 w 3568535"/>
                      <a:gd name="connsiteY17" fmla="*/ 1395351 h 3817917"/>
                      <a:gd name="connsiteX18" fmla="*/ 3538847 w 3568535"/>
                      <a:gd name="connsiteY18" fmla="*/ 1377538 h 3817917"/>
                      <a:gd name="connsiteX19" fmla="*/ 3560041 w 3568535"/>
                      <a:gd name="connsiteY19" fmla="*/ 72422 h 3817917"/>
                      <a:gd name="connsiteX20" fmla="*/ 2796240 w 3568535"/>
                      <a:gd name="connsiteY20" fmla="*/ 18021 h 3817917"/>
                      <a:gd name="connsiteX21" fmla="*/ 2792479 w 3568535"/>
                      <a:gd name="connsiteY21" fmla="*/ 1240451 h 3817917"/>
                      <a:gd name="connsiteX22" fmla="*/ 2105010 w 3568535"/>
                      <a:gd name="connsiteY22" fmla="*/ 1233776 h 3817917"/>
                      <a:gd name="connsiteX0" fmla="*/ 2030681 w 3568535"/>
                      <a:gd name="connsiteY0" fmla="*/ 0 h 3817917"/>
                      <a:gd name="connsiteX1" fmla="*/ 1591294 w 3568535"/>
                      <a:gd name="connsiteY1" fmla="*/ 136566 h 3817917"/>
                      <a:gd name="connsiteX2" fmla="*/ 730333 w 3568535"/>
                      <a:gd name="connsiteY2" fmla="*/ 1668483 h 3817917"/>
                      <a:gd name="connsiteX3" fmla="*/ 1460665 w 3568535"/>
                      <a:gd name="connsiteY3" fmla="*/ 1698172 h 3817917"/>
                      <a:gd name="connsiteX4" fmla="*/ 1472541 w 3568535"/>
                      <a:gd name="connsiteY4" fmla="*/ 3069772 h 3817917"/>
                      <a:gd name="connsiteX5" fmla="*/ 11876 w 3568535"/>
                      <a:gd name="connsiteY5" fmla="*/ 3075709 h 3817917"/>
                      <a:gd name="connsiteX6" fmla="*/ 0 w 3568535"/>
                      <a:gd name="connsiteY6" fmla="*/ 3770416 h 3817917"/>
                      <a:gd name="connsiteX7" fmla="*/ 1460665 w 3568535"/>
                      <a:gd name="connsiteY7" fmla="*/ 3722914 h 3817917"/>
                      <a:gd name="connsiteX8" fmla="*/ 1442852 w 3568535"/>
                      <a:gd name="connsiteY8" fmla="*/ 3206338 h 3817917"/>
                      <a:gd name="connsiteX9" fmla="*/ 1894115 w 3568535"/>
                      <a:gd name="connsiteY9" fmla="*/ 3206338 h 3817917"/>
                      <a:gd name="connsiteX10" fmla="*/ 1929741 w 3568535"/>
                      <a:gd name="connsiteY10" fmla="*/ 3752603 h 3817917"/>
                      <a:gd name="connsiteX11" fmla="*/ 3075709 w 3568535"/>
                      <a:gd name="connsiteY11" fmla="*/ 3817917 h 3817917"/>
                      <a:gd name="connsiteX12" fmla="*/ 2909455 w 3568535"/>
                      <a:gd name="connsiteY12" fmla="*/ 3544785 h 3817917"/>
                      <a:gd name="connsiteX13" fmla="*/ 3336967 w 3568535"/>
                      <a:gd name="connsiteY13" fmla="*/ 2945081 h 3817917"/>
                      <a:gd name="connsiteX14" fmla="*/ 3562598 w 3568535"/>
                      <a:gd name="connsiteY14" fmla="*/ 2945081 h 3817917"/>
                      <a:gd name="connsiteX15" fmla="*/ 3568535 w 3568535"/>
                      <a:gd name="connsiteY15" fmla="*/ 1745673 h 3817917"/>
                      <a:gd name="connsiteX16" fmla="*/ 3319154 w 3568535"/>
                      <a:gd name="connsiteY16" fmla="*/ 1721922 h 3817917"/>
                      <a:gd name="connsiteX17" fmla="*/ 3307278 w 3568535"/>
                      <a:gd name="connsiteY17" fmla="*/ 1395351 h 3817917"/>
                      <a:gd name="connsiteX18" fmla="*/ 3538847 w 3568535"/>
                      <a:gd name="connsiteY18" fmla="*/ 1377538 h 3817917"/>
                      <a:gd name="connsiteX19" fmla="*/ 3560041 w 3568535"/>
                      <a:gd name="connsiteY19" fmla="*/ 72422 h 3817917"/>
                      <a:gd name="connsiteX20" fmla="*/ 2796240 w 3568535"/>
                      <a:gd name="connsiteY20" fmla="*/ 18021 h 3817917"/>
                      <a:gd name="connsiteX21" fmla="*/ 2792479 w 3568535"/>
                      <a:gd name="connsiteY21" fmla="*/ 1240451 h 3817917"/>
                      <a:gd name="connsiteX22" fmla="*/ 2084986 w 3568535"/>
                      <a:gd name="connsiteY22" fmla="*/ 1253799 h 3817917"/>
                      <a:gd name="connsiteX0" fmla="*/ 2030681 w 3568535"/>
                      <a:gd name="connsiteY0" fmla="*/ 0 h 3817917"/>
                      <a:gd name="connsiteX1" fmla="*/ 1591294 w 3568535"/>
                      <a:gd name="connsiteY1" fmla="*/ 136566 h 3817917"/>
                      <a:gd name="connsiteX2" fmla="*/ 730333 w 3568535"/>
                      <a:gd name="connsiteY2" fmla="*/ 1668483 h 3817917"/>
                      <a:gd name="connsiteX3" fmla="*/ 1460665 w 3568535"/>
                      <a:gd name="connsiteY3" fmla="*/ 1698172 h 3817917"/>
                      <a:gd name="connsiteX4" fmla="*/ 1472541 w 3568535"/>
                      <a:gd name="connsiteY4" fmla="*/ 3069772 h 3817917"/>
                      <a:gd name="connsiteX5" fmla="*/ 11876 w 3568535"/>
                      <a:gd name="connsiteY5" fmla="*/ 3075709 h 3817917"/>
                      <a:gd name="connsiteX6" fmla="*/ 0 w 3568535"/>
                      <a:gd name="connsiteY6" fmla="*/ 3770416 h 3817917"/>
                      <a:gd name="connsiteX7" fmla="*/ 1460665 w 3568535"/>
                      <a:gd name="connsiteY7" fmla="*/ 3722914 h 3817917"/>
                      <a:gd name="connsiteX8" fmla="*/ 1442852 w 3568535"/>
                      <a:gd name="connsiteY8" fmla="*/ 3206338 h 3817917"/>
                      <a:gd name="connsiteX9" fmla="*/ 1894115 w 3568535"/>
                      <a:gd name="connsiteY9" fmla="*/ 3206338 h 3817917"/>
                      <a:gd name="connsiteX10" fmla="*/ 1929741 w 3568535"/>
                      <a:gd name="connsiteY10" fmla="*/ 3752603 h 3817917"/>
                      <a:gd name="connsiteX11" fmla="*/ 3075709 w 3568535"/>
                      <a:gd name="connsiteY11" fmla="*/ 3817917 h 3817917"/>
                      <a:gd name="connsiteX12" fmla="*/ 2909455 w 3568535"/>
                      <a:gd name="connsiteY12" fmla="*/ 3544785 h 3817917"/>
                      <a:gd name="connsiteX13" fmla="*/ 3336967 w 3568535"/>
                      <a:gd name="connsiteY13" fmla="*/ 2945081 h 3817917"/>
                      <a:gd name="connsiteX14" fmla="*/ 3562598 w 3568535"/>
                      <a:gd name="connsiteY14" fmla="*/ 2945081 h 3817917"/>
                      <a:gd name="connsiteX15" fmla="*/ 3568535 w 3568535"/>
                      <a:gd name="connsiteY15" fmla="*/ 1745673 h 3817917"/>
                      <a:gd name="connsiteX16" fmla="*/ 3319154 w 3568535"/>
                      <a:gd name="connsiteY16" fmla="*/ 1721922 h 3817917"/>
                      <a:gd name="connsiteX17" fmla="*/ 3307278 w 3568535"/>
                      <a:gd name="connsiteY17" fmla="*/ 1395351 h 3817917"/>
                      <a:gd name="connsiteX18" fmla="*/ 3538847 w 3568535"/>
                      <a:gd name="connsiteY18" fmla="*/ 1377538 h 3817917"/>
                      <a:gd name="connsiteX19" fmla="*/ 3560041 w 3568535"/>
                      <a:gd name="connsiteY19" fmla="*/ 72422 h 3817917"/>
                      <a:gd name="connsiteX20" fmla="*/ 2796240 w 3568535"/>
                      <a:gd name="connsiteY20" fmla="*/ 18021 h 3817917"/>
                      <a:gd name="connsiteX21" fmla="*/ 2752432 w 3568535"/>
                      <a:gd name="connsiteY21" fmla="*/ 1220427 h 3817917"/>
                      <a:gd name="connsiteX22" fmla="*/ 2084986 w 3568535"/>
                      <a:gd name="connsiteY22" fmla="*/ 1253799 h 3817917"/>
                      <a:gd name="connsiteX0" fmla="*/ 2030681 w 3568535"/>
                      <a:gd name="connsiteY0" fmla="*/ 0 h 3817917"/>
                      <a:gd name="connsiteX1" fmla="*/ 1591294 w 3568535"/>
                      <a:gd name="connsiteY1" fmla="*/ 136566 h 3817917"/>
                      <a:gd name="connsiteX2" fmla="*/ 730333 w 3568535"/>
                      <a:gd name="connsiteY2" fmla="*/ 1668483 h 3817917"/>
                      <a:gd name="connsiteX3" fmla="*/ 1460665 w 3568535"/>
                      <a:gd name="connsiteY3" fmla="*/ 1698172 h 3817917"/>
                      <a:gd name="connsiteX4" fmla="*/ 1472541 w 3568535"/>
                      <a:gd name="connsiteY4" fmla="*/ 3069772 h 3817917"/>
                      <a:gd name="connsiteX5" fmla="*/ 11876 w 3568535"/>
                      <a:gd name="connsiteY5" fmla="*/ 3075709 h 3817917"/>
                      <a:gd name="connsiteX6" fmla="*/ 0 w 3568535"/>
                      <a:gd name="connsiteY6" fmla="*/ 3770416 h 3817917"/>
                      <a:gd name="connsiteX7" fmla="*/ 1460665 w 3568535"/>
                      <a:gd name="connsiteY7" fmla="*/ 3722914 h 3817917"/>
                      <a:gd name="connsiteX8" fmla="*/ 1442852 w 3568535"/>
                      <a:gd name="connsiteY8" fmla="*/ 3206338 h 3817917"/>
                      <a:gd name="connsiteX9" fmla="*/ 1894115 w 3568535"/>
                      <a:gd name="connsiteY9" fmla="*/ 3206338 h 3817917"/>
                      <a:gd name="connsiteX10" fmla="*/ 1929741 w 3568535"/>
                      <a:gd name="connsiteY10" fmla="*/ 3752603 h 3817917"/>
                      <a:gd name="connsiteX11" fmla="*/ 3075709 w 3568535"/>
                      <a:gd name="connsiteY11" fmla="*/ 3817917 h 3817917"/>
                      <a:gd name="connsiteX12" fmla="*/ 2909455 w 3568535"/>
                      <a:gd name="connsiteY12" fmla="*/ 3544785 h 3817917"/>
                      <a:gd name="connsiteX13" fmla="*/ 3336967 w 3568535"/>
                      <a:gd name="connsiteY13" fmla="*/ 2945081 h 3817917"/>
                      <a:gd name="connsiteX14" fmla="*/ 3562598 w 3568535"/>
                      <a:gd name="connsiteY14" fmla="*/ 2945081 h 3817917"/>
                      <a:gd name="connsiteX15" fmla="*/ 3568535 w 3568535"/>
                      <a:gd name="connsiteY15" fmla="*/ 1745673 h 3817917"/>
                      <a:gd name="connsiteX16" fmla="*/ 3319154 w 3568535"/>
                      <a:gd name="connsiteY16" fmla="*/ 1721922 h 3817917"/>
                      <a:gd name="connsiteX17" fmla="*/ 3307278 w 3568535"/>
                      <a:gd name="connsiteY17" fmla="*/ 1395351 h 3817917"/>
                      <a:gd name="connsiteX18" fmla="*/ 3538847 w 3568535"/>
                      <a:gd name="connsiteY18" fmla="*/ 1377538 h 3817917"/>
                      <a:gd name="connsiteX19" fmla="*/ 3560041 w 3568535"/>
                      <a:gd name="connsiteY19" fmla="*/ 72422 h 3817917"/>
                      <a:gd name="connsiteX20" fmla="*/ 2796240 w 3568535"/>
                      <a:gd name="connsiteY20" fmla="*/ 18021 h 3817917"/>
                      <a:gd name="connsiteX21" fmla="*/ 2752432 w 3568535"/>
                      <a:gd name="connsiteY21" fmla="*/ 1220427 h 3817917"/>
                      <a:gd name="connsiteX22" fmla="*/ 2084986 w 3568535"/>
                      <a:gd name="connsiteY22" fmla="*/ 1273822 h 3817917"/>
                      <a:gd name="connsiteX0" fmla="*/ 2030681 w 3568535"/>
                      <a:gd name="connsiteY0" fmla="*/ 0 h 3817917"/>
                      <a:gd name="connsiteX1" fmla="*/ 1591294 w 3568535"/>
                      <a:gd name="connsiteY1" fmla="*/ 136566 h 3817917"/>
                      <a:gd name="connsiteX2" fmla="*/ 730333 w 3568535"/>
                      <a:gd name="connsiteY2" fmla="*/ 1668483 h 3817917"/>
                      <a:gd name="connsiteX3" fmla="*/ 1460665 w 3568535"/>
                      <a:gd name="connsiteY3" fmla="*/ 1698172 h 3817917"/>
                      <a:gd name="connsiteX4" fmla="*/ 1472541 w 3568535"/>
                      <a:gd name="connsiteY4" fmla="*/ 3069772 h 3817917"/>
                      <a:gd name="connsiteX5" fmla="*/ 11876 w 3568535"/>
                      <a:gd name="connsiteY5" fmla="*/ 3075709 h 3817917"/>
                      <a:gd name="connsiteX6" fmla="*/ 0 w 3568535"/>
                      <a:gd name="connsiteY6" fmla="*/ 3770416 h 3817917"/>
                      <a:gd name="connsiteX7" fmla="*/ 1460665 w 3568535"/>
                      <a:gd name="connsiteY7" fmla="*/ 3722914 h 3817917"/>
                      <a:gd name="connsiteX8" fmla="*/ 1442852 w 3568535"/>
                      <a:gd name="connsiteY8" fmla="*/ 3206338 h 3817917"/>
                      <a:gd name="connsiteX9" fmla="*/ 1894115 w 3568535"/>
                      <a:gd name="connsiteY9" fmla="*/ 3206338 h 3817917"/>
                      <a:gd name="connsiteX10" fmla="*/ 1929741 w 3568535"/>
                      <a:gd name="connsiteY10" fmla="*/ 3752603 h 3817917"/>
                      <a:gd name="connsiteX11" fmla="*/ 3075709 w 3568535"/>
                      <a:gd name="connsiteY11" fmla="*/ 3817917 h 3817917"/>
                      <a:gd name="connsiteX12" fmla="*/ 2909455 w 3568535"/>
                      <a:gd name="connsiteY12" fmla="*/ 3544785 h 3817917"/>
                      <a:gd name="connsiteX13" fmla="*/ 3336967 w 3568535"/>
                      <a:gd name="connsiteY13" fmla="*/ 2945081 h 3817917"/>
                      <a:gd name="connsiteX14" fmla="*/ 3562598 w 3568535"/>
                      <a:gd name="connsiteY14" fmla="*/ 2945081 h 3817917"/>
                      <a:gd name="connsiteX15" fmla="*/ 3568535 w 3568535"/>
                      <a:gd name="connsiteY15" fmla="*/ 1745673 h 3817917"/>
                      <a:gd name="connsiteX16" fmla="*/ 3319154 w 3568535"/>
                      <a:gd name="connsiteY16" fmla="*/ 1721922 h 3817917"/>
                      <a:gd name="connsiteX17" fmla="*/ 3307278 w 3568535"/>
                      <a:gd name="connsiteY17" fmla="*/ 1395351 h 3817917"/>
                      <a:gd name="connsiteX18" fmla="*/ 3538847 w 3568535"/>
                      <a:gd name="connsiteY18" fmla="*/ 1377538 h 3817917"/>
                      <a:gd name="connsiteX19" fmla="*/ 3560041 w 3568535"/>
                      <a:gd name="connsiteY19" fmla="*/ 72422 h 3817917"/>
                      <a:gd name="connsiteX20" fmla="*/ 2796240 w 3568535"/>
                      <a:gd name="connsiteY20" fmla="*/ 18021 h 3817917"/>
                      <a:gd name="connsiteX21" fmla="*/ 2752432 w 3568535"/>
                      <a:gd name="connsiteY21" fmla="*/ 1220427 h 3817917"/>
                      <a:gd name="connsiteX22" fmla="*/ 2412035 w 3568535"/>
                      <a:gd name="connsiteY22" fmla="*/ 1293847 h 3817917"/>
                      <a:gd name="connsiteX23" fmla="*/ 2084986 w 3568535"/>
                      <a:gd name="connsiteY23" fmla="*/ 1273822 h 3817917"/>
                      <a:gd name="connsiteX0" fmla="*/ 2030681 w 3568535"/>
                      <a:gd name="connsiteY0" fmla="*/ 0 h 3817917"/>
                      <a:gd name="connsiteX1" fmla="*/ 1591294 w 3568535"/>
                      <a:gd name="connsiteY1" fmla="*/ 136566 h 3817917"/>
                      <a:gd name="connsiteX2" fmla="*/ 730333 w 3568535"/>
                      <a:gd name="connsiteY2" fmla="*/ 1668483 h 3817917"/>
                      <a:gd name="connsiteX3" fmla="*/ 1460665 w 3568535"/>
                      <a:gd name="connsiteY3" fmla="*/ 1698172 h 3817917"/>
                      <a:gd name="connsiteX4" fmla="*/ 1472541 w 3568535"/>
                      <a:gd name="connsiteY4" fmla="*/ 3069772 h 3817917"/>
                      <a:gd name="connsiteX5" fmla="*/ 11876 w 3568535"/>
                      <a:gd name="connsiteY5" fmla="*/ 3075709 h 3817917"/>
                      <a:gd name="connsiteX6" fmla="*/ 0 w 3568535"/>
                      <a:gd name="connsiteY6" fmla="*/ 3770416 h 3817917"/>
                      <a:gd name="connsiteX7" fmla="*/ 1460665 w 3568535"/>
                      <a:gd name="connsiteY7" fmla="*/ 3722914 h 3817917"/>
                      <a:gd name="connsiteX8" fmla="*/ 1442852 w 3568535"/>
                      <a:gd name="connsiteY8" fmla="*/ 3206338 h 3817917"/>
                      <a:gd name="connsiteX9" fmla="*/ 1894115 w 3568535"/>
                      <a:gd name="connsiteY9" fmla="*/ 3206338 h 3817917"/>
                      <a:gd name="connsiteX10" fmla="*/ 1929741 w 3568535"/>
                      <a:gd name="connsiteY10" fmla="*/ 3752603 h 3817917"/>
                      <a:gd name="connsiteX11" fmla="*/ 3075709 w 3568535"/>
                      <a:gd name="connsiteY11" fmla="*/ 3817917 h 3817917"/>
                      <a:gd name="connsiteX12" fmla="*/ 2909455 w 3568535"/>
                      <a:gd name="connsiteY12" fmla="*/ 3544785 h 3817917"/>
                      <a:gd name="connsiteX13" fmla="*/ 3336967 w 3568535"/>
                      <a:gd name="connsiteY13" fmla="*/ 2945081 h 3817917"/>
                      <a:gd name="connsiteX14" fmla="*/ 3562598 w 3568535"/>
                      <a:gd name="connsiteY14" fmla="*/ 2945081 h 3817917"/>
                      <a:gd name="connsiteX15" fmla="*/ 3568535 w 3568535"/>
                      <a:gd name="connsiteY15" fmla="*/ 1745673 h 3817917"/>
                      <a:gd name="connsiteX16" fmla="*/ 3319154 w 3568535"/>
                      <a:gd name="connsiteY16" fmla="*/ 1721922 h 3817917"/>
                      <a:gd name="connsiteX17" fmla="*/ 3307278 w 3568535"/>
                      <a:gd name="connsiteY17" fmla="*/ 1395351 h 3817917"/>
                      <a:gd name="connsiteX18" fmla="*/ 3538847 w 3568535"/>
                      <a:gd name="connsiteY18" fmla="*/ 1377538 h 3817917"/>
                      <a:gd name="connsiteX19" fmla="*/ 3560041 w 3568535"/>
                      <a:gd name="connsiteY19" fmla="*/ 72422 h 3817917"/>
                      <a:gd name="connsiteX20" fmla="*/ 2796240 w 3568535"/>
                      <a:gd name="connsiteY20" fmla="*/ 18021 h 3817917"/>
                      <a:gd name="connsiteX21" fmla="*/ 2752432 w 3568535"/>
                      <a:gd name="connsiteY21" fmla="*/ 1220427 h 3817917"/>
                      <a:gd name="connsiteX22" fmla="*/ 2679013 w 3568535"/>
                      <a:gd name="connsiteY22" fmla="*/ 1280498 h 3817917"/>
                      <a:gd name="connsiteX23" fmla="*/ 2412035 w 3568535"/>
                      <a:gd name="connsiteY23" fmla="*/ 1293847 h 3817917"/>
                      <a:gd name="connsiteX24" fmla="*/ 2084986 w 3568535"/>
                      <a:gd name="connsiteY24" fmla="*/ 1273822 h 3817917"/>
                      <a:gd name="connsiteX0" fmla="*/ 2030681 w 3568535"/>
                      <a:gd name="connsiteY0" fmla="*/ 0 h 3817917"/>
                      <a:gd name="connsiteX1" fmla="*/ 1591294 w 3568535"/>
                      <a:gd name="connsiteY1" fmla="*/ 136566 h 3817917"/>
                      <a:gd name="connsiteX2" fmla="*/ 730333 w 3568535"/>
                      <a:gd name="connsiteY2" fmla="*/ 1668483 h 3817917"/>
                      <a:gd name="connsiteX3" fmla="*/ 1460665 w 3568535"/>
                      <a:gd name="connsiteY3" fmla="*/ 1698172 h 3817917"/>
                      <a:gd name="connsiteX4" fmla="*/ 1472541 w 3568535"/>
                      <a:gd name="connsiteY4" fmla="*/ 3069772 h 3817917"/>
                      <a:gd name="connsiteX5" fmla="*/ 11876 w 3568535"/>
                      <a:gd name="connsiteY5" fmla="*/ 3075709 h 3817917"/>
                      <a:gd name="connsiteX6" fmla="*/ 0 w 3568535"/>
                      <a:gd name="connsiteY6" fmla="*/ 3770416 h 3817917"/>
                      <a:gd name="connsiteX7" fmla="*/ 1460665 w 3568535"/>
                      <a:gd name="connsiteY7" fmla="*/ 3722914 h 3817917"/>
                      <a:gd name="connsiteX8" fmla="*/ 1442852 w 3568535"/>
                      <a:gd name="connsiteY8" fmla="*/ 3206338 h 3817917"/>
                      <a:gd name="connsiteX9" fmla="*/ 1894115 w 3568535"/>
                      <a:gd name="connsiteY9" fmla="*/ 3206338 h 3817917"/>
                      <a:gd name="connsiteX10" fmla="*/ 1929741 w 3568535"/>
                      <a:gd name="connsiteY10" fmla="*/ 3752603 h 3817917"/>
                      <a:gd name="connsiteX11" fmla="*/ 3075709 w 3568535"/>
                      <a:gd name="connsiteY11" fmla="*/ 3817917 h 3817917"/>
                      <a:gd name="connsiteX12" fmla="*/ 2909455 w 3568535"/>
                      <a:gd name="connsiteY12" fmla="*/ 3544785 h 3817917"/>
                      <a:gd name="connsiteX13" fmla="*/ 3336967 w 3568535"/>
                      <a:gd name="connsiteY13" fmla="*/ 2945081 h 3817917"/>
                      <a:gd name="connsiteX14" fmla="*/ 3562598 w 3568535"/>
                      <a:gd name="connsiteY14" fmla="*/ 2945081 h 3817917"/>
                      <a:gd name="connsiteX15" fmla="*/ 3568535 w 3568535"/>
                      <a:gd name="connsiteY15" fmla="*/ 1745673 h 3817917"/>
                      <a:gd name="connsiteX16" fmla="*/ 3319154 w 3568535"/>
                      <a:gd name="connsiteY16" fmla="*/ 1721922 h 3817917"/>
                      <a:gd name="connsiteX17" fmla="*/ 3307278 w 3568535"/>
                      <a:gd name="connsiteY17" fmla="*/ 1395351 h 3817917"/>
                      <a:gd name="connsiteX18" fmla="*/ 3538847 w 3568535"/>
                      <a:gd name="connsiteY18" fmla="*/ 1377538 h 3817917"/>
                      <a:gd name="connsiteX19" fmla="*/ 3560041 w 3568535"/>
                      <a:gd name="connsiteY19" fmla="*/ 72422 h 3817917"/>
                      <a:gd name="connsiteX20" fmla="*/ 2796240 w 3568535"/>
                      <a:gd name="connsiteY20" fmla="*/ 18021 h 3817917"/>
                      <a:gd name="connsiteX21" fmla="*/ 2752432 w 3568535"/>
                      <a:gd name="connsiteY21" fmla="*/ 1220427 h 3817917"/>
                      <a:gd name="connsiteX22" fmla="*/ 2679013 w 3568535"/>
                      <a:gd name="connsiteY22" fmla="*/ 1280498 h 3817917"/>
                      <a:gd name="connsiteX23" fmla="*/ 2412035 w 3568535"/>
                      <a:gd name="connsiteY23" fmla="*/ 1293847 h 3817917"/>
                      <a:gd name="connsiteX24" fmla="*/ 2084986 w 3568535"/>
                      <a:gd name="connsiteY24" fmla="*/ 1273822 h 3817917"/>
                      <a:gd name="connsiteX0" fmla="*/ 2030681 w 3568535"/>
                      <a:gd name="connsiteY0" fmla="*/ 0 h 3817917"/>
                      <a:gd name="connsiteX1" fmla="*/ 1591294 w 3568535"/>
                      <a:gd name="connsiteY1" fmla="*/ 136566 h 3817917"/>
                      <a:gd name="connsiteX2" fmla="*/ 730333 w 3568535"/>
                      <a:gd name="connsiteY2" fmla="*/ 1668483 h 3817917"/>
                      <a:gd name="connsiteX3" fmla="*/ 1460665 w 3568535"/>
                      <a:gd name="connsiteY3" fmla="*/ 1698172 h 3817917"/>
                      <a:gd name="connsiteX4" fmla="*/ 1472541 w 3568535"/>
                      <a:gd name="connsiteY4" fmla="*/ 3069772 h 3817917"/>
                      <a:gd name="connsiteX5" fmla="*/ 11876 w 3568535"/>
                      <a:gd name="connsiteY5" fmla="*/ 3075709 h 3817917"/>
                      <a:gd name="connsiteX6" fmla="*/ 0 w 3568535"/>
                      <a:gd name="connsiteY6" fmla="*/ 3770416 h 3817917"/>
                      <a:gd name="connsiteX7" fmla="*/ 1460665 w 3568535"/>
                      <a:gd name="connsiteY7" fmla="*/ 3722914 h 3817917"/>
                      <a:gd name="connsiteX8" fmla="*/ 1442852 w 3568535"/>
                      <a:gd name="connsiteY8" fmla="*/ 3206338 h 3817917"/>
                      <a:gd name="connsiteX9" fmla="*/ 1894115 w 3568535"/>
                      <a:gd name="connsiteY9" fmla="*/ 3206338 h 3817917"/>
                      <a:gd name="connsiteX10" fmla="*/ 1929741 w 3568535"/>
                      <a:gd name="connsiteY10" fmla="*/ 3752603 h 3817917"/>
                      <a:gd name="connsiteX11" fmla="*/ 3075709 w 3568535"/>
                      <a:gd name="connsiteY11" fmla="*/ 3817917 h 3817917"/>
                      <a:gd name="connsiteX12" fmla="*/ 2909455 w 3568535"/>
                      <a:gd name="connsiteY12" fmla="*/ 3544785 h 3817917"/>
                      <a:gd name="connsiteX13" fmla="*/ 3336967 w 3568535"/>
                      <a:gd name="connsiteY13" fmla="*/ 2945081 h 3817917"/>
                      <a:gd name="connsiteX14" fmla="*/ 3562598 w 3568535"/>
                      <a:gd name="connsiteY14" fmla="*/ 2945081 h 3817917"/>
                      <a:gd name="connsiteX15" fmla="*/ 3568535 w 3568535"/>
                      <a:gd name="connsiteY15" fmla="*/ 1745673 h 3817917"/>
                      <a:gd name="connsiteX16" fmla="*/ 3319154 w 3568535"/>
                      <a:gd name="connsiteY16" fmla="*/ 1721922 h 3817917"/>
                      <a:gd name="connsiteX17" fmla="*/ 3307278 w 3568535"/>
                      <a:gd name="connsiteY17" fmla="*/ 1395351 h 3817917"/>
                      <a:gd name="connsiteX18" fmla="*/ 3538847 w 3568535"/>
                      <a:gd name="connsiteY18" fmla="*/ 1377538 h 3817917"/>
                      <a:gd name="connsiteX19" fmla="*/ 3560041 w 3568535"/>
                      <a:gd name="connsiteY19" fmla="*/ 72422 h 3817917"/>
                      <a:gd name="connsiteX20" fmla="*/ 2796240 w 3568535"/>
                      <a:gd name="connsiteY20" fmla="*/ 18021 h 3817917"/>
                      <a:gd name="connsiteX21" fmla="*/ 2752432 w 3568535"/>
                      <a:gd name="connsiteY21" fmla="*/ 1220427 h 3817917"/>
                      <a:gd name="connsiteX22" fmla="*/ 2679013 w 3568535"/>
                      <a:gd name="connsiteY22" fmla="*/ 1280498 h 3817917"/>
                      <a:gd name="connsiteX23" fmla="*/ 2412035 w 3568535"/>
                      <a:gd name="connsiteY23" fmla="*/ 1293847 h 3817917"/>
                      <a:gd name="connsiteX24" fmla="*/ 2084986 w 3568535"/>
                      <a:gd name="connsiteY24" fmla="*/ 1273822 h 3817917"/>
                      <a:gd name="connsiteX0" fmla="*/ 2030681 w 3568535"/>
                      <a:gd name="connsiteY0" fmla="*/ 0 h 3817917"/>
                      <a:gd name="connsiteX1" fmla="*/ 1591294 w 3568535"/>
                      <a:gd name="connsiteY1" fmla="*/ 136566 h 3817917"/>
                      <a:gd name="connsiteX2" fmla="*/ 730333 w 3568535"/>
                      <a:gd name="connsiteY2" fmla="*/ 1668483 h 3817917"/>
                      <a:gd name="connsiteX3" fmla="*/ 1460665 w 3568535"/>
                      <a:gd name="connsiteY3" fmla="*/ 1698172 h 3817917"/>
                      <a:gd name="connsiteX4" fmla="*/ 1472541 w 3568535"/>
                      <a:gd name="connsiteY4" fmla="*/ 3069772 h 3817917"/>
                      <a:gd name="connsiteX5" fmla="*/ 11876 w 3568535"/>
                      <a:gd name="connsiteY5" fmla="*/ 3075709 h 3817917"/>
                      <a:gd name="connsiteX6" fmla="*/ 0 w 3568535"/>
                      <a:gd name="connsiteY6" fmla="*/ 3770416 h 3817917"/>
                      <a:gd name="connsiteX7" fmla="*/ 1460665 w 3568535"/>
                      <a:gd name="connsiteY7" fmla="*/ 3722914 h 3817917"/>
                      <a:gd name="connsiteX8" fmla="*/ 1442852 w 3568535"/>
                      <a:gd name="connsiteY8" fmla="*/ 3206338 h 3817917"/>
                      <a:gd name="connsiteX9" fmla="*/ 1894115 w 3568535"/>
                      <a:gd name="connsiteY9" fmla="*/ 3206338 h 3817917"/>
                      <a:gd name="connsiteX10" fmla="*/ 1929741 w 3568535"/>
                      <a:gd name="connsiteY10" fmla="*/ 3752603 h 3817917"/>
                      <a:gd name="connsiteX11" fmla="*/ 3075709 w 3568535"/>
                      <a:gd name="connsiteY11" fmla="*/ 3817917 h 3817917"/>
                      <a:gd name="connsiteX12" fmla="*/ 2909455 w 3568535"/>
                      <a:gd name="connsiteY12" fmla="*/ 3544785 h 3817917"/>
                      <a:gd name="connsiteX13" fmla="*/ 3336967 w 3568535"/>
                      <a:gd name="connsiteY13" fmla="*/ 2945081 h 3817917"/>
                      <a:gd name="connsiteX14" fmla="*/ 3562598 w 3568535"/>
                      <a:gd name="connsiteY14" fmla="*/ 2945081 h 3817917"/>
                      <a:gd name="connsiteX15" fmla="*/ 3568535 w 3568535"/>
                      <a:gd name="connsiteY15" fmla="*/ 1745673 h 3817917"/>
                      <a:gd name="connsiteX16" fmla="*/ 3319154 w 3568535"/>
                      <a:gd name="connsiteY16" fmla="*/ 1721922 h 3817917"/>
                      <a:gd name="connsiteX17" fmla="*/ 3307278 w 3568535"/>
                      <a:gd name="connsiteY17" fmla="*/ 1395351 h 3817917"/>
                      <a:gd name="connsiteX18" fmla="*/ 3538847 w 3568535"/>
                      <a:gd name="connsiteY18" fmla="*/ 1377538 h 3817917"/>
                      <a:gd name="connsiteX19" fmla="*/ 3560041 w 3568535"/>
                      <a:gd name="connsiteY19" fmla="*/ 72422 h 3817917"/>
                      <a:gd name="connsiteX20" fmla="*/ 2796240 w 3568535"/>
                      <a:gd name="connsiteY20" fmla="*/ 18021 h 3817917"/>
                      <a:gd name="connsiteX21" fmla="*/ 2752432 w 3568535"/>
                      <a:gd name="connsiteY21" fmla="*/ 1220427 h 3817917"/>
                      <a:gd name="connsiteX22" fmla="*/ 2679013 w 3568535"/>
                      <a:gd name="connsiteY22" fmla="*/ 1280498 h 3817917"/>
                      <a:gd name="connsiteX23" fmla="*/ 2412035 w 3568535"/>
                      <a:gd name="connsiteY23" fmla="*/ 1293847 h 3817917"/>
                      <a:gd name="connsiteX24" fmla="*/ 2084986 w 3568535"/>
                      <a:gd name="connsiteY24" fmla="*/ 1273822 h 381791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</a:cxnLst>
                    <a:rect l="l" t="t" r="r" b="b"/>
                    <a:pathLst>
                      <a:path w="3568535" h="3817917">
                        <a:moveTo>
                          <a:pt x="2030681" y="0"/>
                        </a:moveTo>
                        <a:lnTo>
                          <a:pt x="1591294" y="136566"/>
                        </a:lnTo>
                        <a:lnTo>
                          <a:pt x="730333" y="1668483"/>
                        </a:lnTo>
                        <a:lnTo>
                          <a:pt x="1460665" y="1698172"/>
                        </a:lnTo>
                        <a:lnTo>
                          <a:pt x="1472541" y="3069772"/>
                        </a:lnTo>
                        <a:lnTo>
                          <a:pt x="11876" y="3075709"/>
                        </a:lnTo>
                        <a:lnTo>
                          <a:pt x="0" y="3770416"/>
                        </a:lnTo>
                        <a:lnTo>
                          <a:pt x="1460665" y="3722914"/>
                        </a:lnTo>
                        <a:lnTo>
                          <a:pt x="1442852" y="3206338"/>
                        </a:lnTo>
                        <a:lnTo>
                          <a:pt x="1894115" y="3206338"/>
                        </a:lnTo>
                        <a:lnTo>
                          <a:pt x="1929741" y="3752603"/>
                        </a:lnTo>
                        <a:lnTo>
                          <a:pt x="3075709" y="3817917"/>
                        </a:lnTo>
                        <a:lnTo>
                          <a:pt x="2909455" y="3544785"/>
                        </a:lnTo>
                        <a:lnTo>
                          <a:pt x="3336967" y="2945081"/>
                        </a:lnTo>
                        <a:lnTo>
                          <a:pt x="3562598" y="2945081"/>
                        </a:lnTo>
                        <a:lnTo>
                          <a:pt x="3568535" y="1745673"/>
                        </a:lnTo>
                        <a:lnTo>
                          <a:pt x="3319154" y="1721922"/>
                        </a:lnTo>
                        <a:lnTo>
                          <a:pt x="3307278" y="1395351"/>
                        </a:lnTo>
                        <a:lnTo>
                          <a:pt x="3538847" y="1377538"/>
                        </a:lnTo>
                        <a:lnTo>
                          <a:pt x="3560041" y="72422"/>
                        </a:lnTo>
                        <a:cubicBezTo>
                          <a:pt x="3050254" y="48281"/>
                          <a:pt x="2796240" y="18021"/>
                          <a:pt x="2796240" y="18021"/>
                        </a:cubicBezTo>
                        <a:cubicBezTo>
                          <a:pt x="2667201" y="5785"/>
                          <a:pt x="2754606" y="1224389"/>
                          <a:pt x="2752432" y="1220427"/>
                        </a:cubicBezTo>
                        <a:cubicBezTo>
                          <a:pt x="2720659" y="1298464"/>
                          <a:pt x="2722397" y="1228214"/>
                          <a:pt x="2679013" y="1280498"/>
                        </a:cubicBezTo>
                        <a:cubicBezTo>
                          <a:pt x="2622280" y="1292735"/>
                          <a:pt x="2512152" y="1302746"/>
                          <a:pt x="2412035" y="1293847"/>
                        </a:cubicBezTo>
                        <a:cubicBezTo>
                          <a:pt x="2300794" y="1302746"/>
                          <a:pt x="2145056" y="1283834"/>
                          <a:pt x="2084986" y="1273822"/>
                        </a:cubicBezTo>
                      </a:path>
                    </a:pathLst>
                  </a:custGeom>
                  <a:solidFill>
                    <a:srgbClr val="E1D93F">
                      <a:alpha val="70000"/>
                    </a:srgb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1600" dirty="0"/>
                  </a:p>
                </p:txBody>
              </p:sp>
              <p:sp>
                <p:nvSpPr>
                  <p:cNvPr id="38" name="직사각형 37"/>
                  <p:cNvSpPr/>
                  <p:nvPr/>
                </p:nvSpPr>
                <p:spPr>
                  <a:xfrm>
                    <a:off x="4612208" y="2369009"/>
                    <a:ext cx="441635" cy="151879"/>
                  </a:xfrm>
                  <a:prstGeom prst="rect">
                    <a:avLst/>
                  </a:prstGeom>
                  <a:solidFill>
                    <a:srgbClr val="FFFF00"/>
                  </a:solidFill>
                  <a:ln w="1905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tIns="0" bIns="0" rtlCol="0" anchor="ctr"/>
                  <a:lstStyle/>
                  <a:p>
                    <a:pPr algn="ctr"/>
                    <a:r>
                      <a:rPr lang="en-US" altLang="ko-KR" sz="120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rPr>
                      <a:t>4AA</a:t>
                    </a:r>
                  </a:p>
                </p:txBody>
              </p:sp>
              <p:sp>
                <p:nvSpPr>
                  <p:cNvPr id="46" name="직사각형 45"/>
                  <p:cNvSpPr/>
                  <p:nvPr/>
                </p:nvSpPr>
                <p:spPr>
                  <a:xfrm>
                    <a:off x="3354966" y="2612918"/>
                    <a:ext cx="441635" cy="151879"/>
                  </a:xfrm>
                  <a:prstGeom prst="rect">
                    <a:avLst/>
                  </a:prstGeom>
                  <a:solidFill>
                    <a:srgbClr val="FFFF00"/>
                  </a:solidFill>
                  <a:ln w="1905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tIns="0" bIns="0" rtlCol="0" anchor="ctr"/>
                  <a:lstStyle/>
                  <a:p>
                    <a:pPr algn="ctr"/>
                    <a:r>
                      <a:rPr lang="en-US" altLang="ko-KR" sz="120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rPr>
                      <a:t>PC</a:t>
                    </a:r>
                    <a:endParaRPr lang="ko-KR" altLang="en-US" sz="1200" dirty="0">
                      <a:solidFill>
                        <a:schemeClr val="tx1"/>
                      </a:solidFill>
                      <a:latin typeface="맑은 고딕" panose="020B0503020000020004" pitchFamily="50" charset="-127"/>
                      <a:ea typeface="맑은 고딕" panose="020B0503020000020004" pitchFamily="50" charset="-127"/>
                    </a:endParaRPr>
                  </a:p>
                </p:txBody>
              </p:sp>
              <p:sp>
                <p:nvSpPr>
                  <p:cNvPr id="47" name="직사각형 46"/>
                  <p:cNvSpPr/>
                  <p:nvPr/>
                </p:nvSpPr>
                <p:spPr>
                  <a:xfrm>
                    <a:off x="4212226" y="4622361"/>
                    <a:ext cx="347519" cy="159190"/>
                  </a:xfrm>
                  <a:prstGeom prst="rect">
                    <a:avLst/>
                  </a:prstGeom>
                  <a:solidFill>
                    <a:srgbClr val="FFFF00"/>
                  </a:solidFill>
                  <a:ln w="1905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tIns="0" bIns="0" rtlCol="0" anchor="ctr"/>
                  <a:lstStyle/>
                  <a:p>
                    <a:pPr algn="ctr"/>
                    <a:r>
                      <a:rPr lang="en-US" altLang="ko-KR" sz="1200" dirty="0" smtClean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rPr>
                      <a:t>BD</a:t>
                    </a:r>
                    <a:endParaRPr lang="en-US" altLang="ko-KR" sz="1200" dirty="0">
                      <a:solidFill>
                        <a:schemeClr val="tx1"/>
                      </a:solidFill>
                      <a:latin typeface="맑은 고딕" panose="020B0503020000020004" pitchFamily="50" charset="-127"/>
                      <a:ea typeface="맑은 고딕" panose="020B0503020000020004" pitchFamily="50" charset="-127"/>
                    </a:endParaRPr>
                  </a:p>
                </p:txBody>
              </p:sp>
              <p:sp>
                <p:nvSpPr>
                  <p:cNvPr id="48" name="직사각형 47"/>
                  <p:cNvSpPr/>
                  <p:nvPr/>
                </p:nvSpPr>
                <p:spPr>
                  <a:xfrm>
                    <a:off x="4047900" y="5216923"/>
                    <a:ext cx="499302" cy="151879"/>
                  </a:xfrm>
                  <a:prstGeom prst="rect">
                    <a:avLst/>
                  </a:prstGeom>
                  <a:solidFill>
                    <a:srgbClr val="FFFF00"/>
                  </a:solidFill>
                  <a:ln w="1905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tIns="0" bIns="0" rtlCol="0" anchor="ctr"/>
                  <a:lstStyle/>
                  <a:p>
                    <a:pPr algn="ctr"/>
                    <a:r>
                      <a:rPr lang="en-US" altLang="ko-KR" sz="120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rPr>
                      <a:t>HDPE</a:t>
                    </a:r>
                    <a:endParaRPr lang="ko-KR" altLang="en-US" sz="1200" dirty="0">
                      <a:solidFill>
                        <a:schemeClr val="tx1"/>
                      </a:solidFill>
                      <a:latin typeface="맑은 고딕" panose="020B0503020000020004" pitchFamily="50" charset="-127"/>
                      <a:ea typeface="맑은 고딕" panose="020B0503020000020004" pitchFamily="50" charset="-127"/>
                    </a:endParaRPr>
                  </a:p>
                </p:txBody>
              </p:sp>
              <p:sp>
                <p:nvSpPr>
                  <p:cNvPr id="49" name="직사각형 48"/>
                  <p:cNvSpPr/>
                  <p:nvPr/>
                </p:nvSpPr>
                <p:spPr>
                  <a:xfrm>
                    <a:off x="2721557" y="5093671"/>
                    <a:ext cx="570111" cy="151880"/>
                  </a:xfrm>
                  <a:prstGeom prst="rect">
                    <a:avLst/>
                  </a:prstGeom>
                  <a:solidFill>
                    <a:srgbClr val="FFFF00"/>
                  </a:solidFill>
                  <a:ln w="1905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tIns="0" bIns="0" rtlCol="0" anchor="ctr"/>
                  <a:lstStyle/>
                  <a:p>
                    <a:pPr algn="ctr"/>
                    <a:r>
                      <a:rPr lang="ko-KR" altLang="en-US" sz="1200" dirty="0" smtClean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rPr>
                      <a:t>알콜</a:t>
                    </a:r>
                    <a:endParaRPr lang="ko-KR" altLang="en-US" sz="1200" dirty="0">
                      <a:solidFill>
                        <a:schemeClr val="tx1"/>
                      </a:solidFill>
                      <a:latin typeface="맑은 고딕" panose="020B0503020000020004" pitchFamily="50" charset="-127"/>
                      <a:ea typeface="맑은 고딕" panose="020B0503020000020004" pitchFamily="50" charset="-127"/>
                    </a:endParaRPr>
                  </a:p>
                </p:txBody>
              </p:sp>
              <p:sp>
                <p:nvSpPr>
                  <p:cNvPr id="50" name="직사각형 49"/>
                  <p:cNvSpPr/>
                  <p:nvPr/>
                </p:nvSpPr>
                <p:spPr>
                  <a:xfrm>
                    <a:off x="4744361" y="2770737"/>
                    <a:ext cx="414952" cy="506193"/>
                  </a:xfrm>
                  <a:prstGeom prst="rect">
                    <a:avLst/>
                  </a:prstGeom>
                  <a:solidFill>
                    <a:srgbClr val="FFFF00"/>
                  </a:solidFill>
                  <a:ln w="1905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0" tIns="0" rIns="0" bIns="0" rtlCol="0" anchor="ctr"/>
                  <a:lstStyle/>
                  <a:p>
                    <a:pPr algn="ctr"/>
                    <a:r>
                      <a:rPr lang="en-US" altLang="ko-KR" sz="120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rPr>
                      <a:t>SAP</a:t>
                    </a:r>
                  </a:p>
                  <a:p>
                    <a:pPr algn="ctr"/>
                    <a:r>
                      <a:rPr lang="en-US" altLang="ko-KR" sz="120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rPr>
                      <a:t>(#1~5)</a:t>
                    </a:r>
                    <a:endParaRPr lang="ko-KR" altLang="en-US" sz="1200" dirty="0">
                      <a:solidFill>
                        <a:schemeClr val="tx1"/>
                      </a:solidFill>
                      <a:latin typeface="맑은 고딕" panose="020B0503020000020004" pitchFamily="50" charset="-127"/>
                      <a:ea typeface="맑은 고딕" panose="020B0503020000020004" pitchFamily="50" charset="-127"/>
                    </a:endParaRPr>
                  </a:p>
                </p:txBody>
              </p:sp>
              <p:sp>
                <p:nvSpPr>
                  <p:cNvPr id="51" name="직사각형 50"/>
                  <p:cNvSpPr/>
                  <p:nvPr/>
                </p:nvSpPr>
                <p:spPr>
                  <a:xfrm>
                    <a:off x="2915164" y="3292108"/>
                    <a:ext cx="312266" cy="152768"/>
                  </a:xfrm>
                  <a:prstGeom prst="rect">
                    <a:avLst/>
                  </a:prstGeom>
                  <a:solidFill>
                    <a:srgbClr val="FFFF00"/>
                  </a:solidFill>
                  <a:ln w="1905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0" tIns="0" rIns="0" bIns="0" rtlCol="0" anchor="ctr"/>
                  <a:lstStyle/>
                  <a:p>
                    <a:pPr algn="ctr"/>
                    <a:r>
                      <a:rPr lang="en-US" altLang="ko-KR" sz="120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rPr>
                      <a:t>NPG</a:t>
                    </a:r>
                    <a:endParaRPr lang="ko-KR" altLang="en-US" sz="1200" dirty="0">
                      <a:solidFill>
                        <a:schemeClr val="tx1"/>
                      </a:solidFill>
                      <a:latin typeface="맑은 고딕" panose="020B0503020000020004" pitchFamily="50" charset="-127"/>
                      <a:ea typeface="맑은 고딕" panose="020B0503020000020004" pitchFamily="50" charset="-127"/>
                    </a:endParaRPr>
                  </a:p>
                </p:txBody>
              </p:sp>
              <p:sp>
                <p:nvSpPr>
                  <p:cNvPr id="52" name="직사각형 51"/>
                  <p:cNvSpPr/>
                  <p:nvPr/>
                </p:nvSpPr>
                <p:spPr>
                  <a:xfrm>
                    <a:off x="3291667" y="3292108"/>
                    <a:ext cx="368018" cy="152768"/>
                  </a:xfrm>
                  <a:prstGeom prst="rect">
                    <a:avLst/>
                  </a:prstGeom>
                  <a:solidFill>
                    <a:srgbClr val="FFFF00"/>
                  </a:solidFill>
                  <a:ln w="1905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0" tIns="0" rIns="0" bIns="0" rtlCol="0" anchor="ctr"/>
                  <a:lstStyle/>
                  <a:p>
                    <a:pPr algn="ctr"/>
                    <a:r>
                      <a:rPr lang="en-US" altLang="ko-KR" sz="120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rPr>
                      <a:t>3AA</a:t>
                    </a:r>
                    <a:endParaRPr lang="ko-KR" altLang="en-US" sz="1200" dirty="0">
                      <a:solidFill>
                        <a:schemeClr val="tx1"/>
                      </a:solidFill>
                      <a:latin typeface="맑은 고딕" panose="020B0503020000020004" pitchFamily="50" charset="-127"/>
                      <a:ea typeface="맑은 고딕" panose="020B0503020000020004" pitchFamily="50" charset="-127"/>
                    </a:endParaRPr>
                  </a:p>
                </p:txBody>
              </p:sp>
              <p:sp>
                <p:nvSpPr>
                  <p:cNvPr id="53" name="직사각형 52"/>
                  <p:cNvSpPr/>
                  <p:nvPr/>
                </p:nvSpPr>
                <p:spPr>
                  <a:xfrm>
                    <a:off x="3888312" y="3287505"/>
                    <a:ext cx="806516" cy="152766"/>
                  </a:xfrm>
                  <a:prstGeom prst="rect">
                    <a:avLst/>
                  </a:prstGeom>
                  <a:solidFill>
                    <a:srgbClr val="FFFF00"/>
                  </a:solidFill>
                  <a:ln w="1905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tIns="0" bIns="0" rtlCol="0" anchor="ctr"/>
                  <a:lstStyle/>
                  <a:p>
                    <a:pPr algn="ctr"/>
                    <a:r>
                      <a:rPr lang="en-US" altLang="ko-KR" sz="120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rPr>
                      <a:t>BPA</a:t>
                    </a:r>
                    <a:endParaRPr lang="ko-KR" altLang="en-US" sz="1200" dirty="0">
                      <a:solidFill>
                        <a:schemeClr val="tx1"/>
                      </a:solidFill>
                      <a:latin typeface="맑은 고딕" panose="020B0503020000020004" pitchFamily="50" charset="-127"/>
                      <a:ea typeface="맑은 고딕" panose="020B0503020000020004" pitchFamily="50" charset="-127"/>
                    </a:endParaRPr>
                  </a:p>
                </p:txBody>
              </p:sp>
              <p:sp>
                <p:nvSpPr>
                  <p:cNvPr id="54" name="직사각형 53"/>
                  <p:cNvSpPr/>
                  <p:nvPr/>
                </p:nvSpPr>
                <p:spPr>
                  <a:xfrm rot="5400000">
                    <a:off x="4292518" y="3037962"/>
                    <a:ext cx="669536" cy="135084"/>
                  </a:xfrm>
                  <a:prstGeom prst="rect">
                    <a:avLst/>
                  </a:prstGeom>
                  <a:solidFill>
                    <a:srgbClr val="FFFF00"/>
                  </a:solidFill>
                  <a:ln w="1905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900" dirty="0">
                      <a:solidFill>
                        <a:schemeClr val="tx1"/>
                      </a:solidFill>
                      <a:latin typeface="LG스마트체2.0 SemiBold" panose="020B0600000101010101" pitchFamily="50" charset="-127"/>
                      <a:ea typeface="LG스마트체2.0 SemiBold" panose="020B0600000101010101" pitchFamily="50" charset="-127"/>
                    </a:endParaRPr>
                  </a:p>
                </p:txBody>
              </p:sp>
              <p:sp>
                <p:nvSpPr>
                  <p:cNvPr id="55" name="직사각형 54"/>
                  <p:cNvSpPr/>
                  <p:nvPr/>
                </p:nvSpPr>
                <p:spPr>
                  <a:xfrm>
                    <a:off x="3960711" y="3972653"/>
                    <a:ext cx="484353" cy="234675"/>
                  </a:xfrm>
                  <a:prstGeom prst="rect">
                    <a:avLst/>
                  </a:prstGeom>
                  <a:solidFill>
                    <a:srgbClr val="FFFF00"/>
                  </a:solidFill>
                  <a:ln w="1905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tIns="0" bIns="0" rtlCol="0" anchor="ctr"/>
                  <a:lstStyle/>
                  <a:p>
                    <a:pPr algn="ctr"/>
                    <a:r>
                      <a:rPr lang="en-US" altLang="ko-KR" sz="1200" dirty="0" smtClean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rPr>
                      <a:t>NCC1</a:t>
                    </a:r>
                    <a:endParaRPr lang="ko-KR" altLang="en-US" sz="1200" dirty="0">
                      <a:solidFill>
                        <a:schemeClr val="tx1"/>
                      </a:solidFill>
                      <a:latin typeface="맑은 고딕" panose="020B0503020000020004" pitchFamily="50" charset="-127"/>
                      <a:ea typeface="맑은 고딕" panose="020B0503020000020004" pitchFamily="50" charset="-127"/>
                    </a:endParaRPr>
                  </a:p>
                </p:txBody>
              </p:sp>
              <p:sp>
                <p:nvSpPr>
                  <p:cNvPr id="56" name="직사각형 55"/>
                  <p:cNvSpPr/>
                  <p:nvPr/>
                </p:nvSpPr>
                <p:spPr>
                  <a:xfrm>
                    <a:off x="4599701" y="4019273"/>
                    <a:ext cx="614507" cy="348486"/>
                  </a:xfrm>
                  <a:prstGeom prst="rect">
                    <a:avLst/>
                  </a:prstGeom>
                  <a:solidFill>
                    <a:srgbClr val="FFFF00"/>
                  </a:solidFill>
                  <a:ln w="1905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tIns="0" bIns="0" rtlCol="0" anchor="ctr"/>
                  <a:lstStyle/>
                  <a:p>
                    <a:pPr algn="ctr"/>
                    <a:r>
                      <a:rPr lang="ko-KR" altLang="en-US" sz="1200" dirty="0" smtClean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rPr>
                      <a:t>동력</a:t>
                    </a:r>
                    <a:endParaRPr lang="en-US" altLang="ko-KR" sz="1200" dirty="0" smtClean="0">
                      <a:solidFill>
                        <a:schemeClr val="tx1"/>
                      </a:solidFill>
                      <a:latin typeface="맑은 고딕" panose="020B0503020000020004" pitchFamily="50" charset="-127"/>
                      <a:ea typeface="맑은 고딕" panose="020B0503020000020004" pitchFamily="50" charset="-127"/>
                    </a:endParaRPr>
                  </a:p>
                  <a:p>
                    <a:pPr algn="ctr"/>
                    <a:r>
                      <a:rPr lang="en-US" altLang="ko-KR" sz="1200" dirty="0" smtClean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rPr>
                      <a:t>(Utilty2)</a:t>
                    </a:r>
                    <a:endParaRPr lang="ko-KR" altLang="en-US" sz="1200" dirty="0">
                      <a:solidFill>
                        <a:schemeClr val="tx1"/>
                      </a:solidFill>
                      <a:latin typeface="맑은 고딕" panose="020B0503020000020004" pitchFamily="50" charset="-127"/>
                      <a:ea typeface="맑은 고딕" panose="020B0503020000020004" pitchFamily="50" charset="-127"/>
                    </a:endParaRPr>
                  </a:p>
                </p:txBody>
              </p:sp>
              <p:sp>
                <p:nvSpPr>
                  <p:cNvPr id="57" name="직사각형 56"/>
                  <p:cNvSpPr/>
                  <p:nvPr/>
                </p:nvSpPr>
                <p:spPr>
                  <a:xfrm>
                    <a:off x="3385109" y="4207329"/>
                    <a:ext cx="489166" cy="212802"/>
                  </a:xfrm>
                  <a:prstGeom prst="rect">
                    <a:avLst/>
                  </a:prstGeom>
                  <a:solidFill>
                    <a:srgbClr val="FFFF00"/>
                  </a:solidFill>
                  <a:ln w="1905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0" tIns="0" rIns="0" bIns="0" rtlCol="0" anchor="ctr"/>
                  <a:lstStyle/>
                  <a:p>
                    <a:pPr algn="ctr"/>
                    <a:r>
                      <a:rPr lang="ko-KR" altLang="en-US" sz="1200" dirty="0" smtClean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rPr>
                      <a:t>운영</a:t>
                    </a:r>
                    <a:r>
                      <a:rPr lang="en-US" altLang="ko-KR" sz="1200" dirty="0" smtClean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rPr>
                      <a:t>1</a:t>
                    </a:r>
                    <a:endParaRPr lang="ko-KR" altLang="en-US" sz="1200" dirty="0">
                      <a:solidFill>
                        <a:schemeClr val="tx1"/>
                      </a:solidFill>
                      <a:latin typeface="맑은 고딕" panose="020B0503020000020004" pitchFamily="50" charset="-127"/>
                      <a:ea typeface="맑은 고딕" panose="020B0503020000020004" pitchFamily="50" charset="-127"/>
                    </a:endParaRPr>
                  </a:p>
                </p:txBody>
              </p:sp>
              <p:sp>
                <p:nvSpPr>
                  <p:cNvPr id="59" name="자유형 58"/>
                  <p:cNvSpPr/>
                  <p:nvPr/>
                </p:nvSpPr>
                <p:spPr>
                  <a:xfrm>
                    <a:off x="5348618" y="1695327"/>
                    <a:ext cx="2130467" cy="2564139"/>
                  </a:xfrm>
                  <a:custGeom>
                    <a:avLst/>
                    <a:gdLst>
                      <a:gd name="connsiteX0" fmla="*/ 0 w 2409825"/>
                      <a:gd name="connsiteY0" fmla="*/ 495300 h 2900363"/>
                      <a:gd name="connsiteX1" fmla="*/ 19050 w 2409825"/>
                      <a:gd name="connsiteY1" fmla="*/ 2552700 h 2900363"/>
                      <a:gd name="connsiteX2" fmla="*/ 342900 w 2409825"/>
                      <a:gd name="connsiteY2" fmla="*/ 2895600 h 2900363"/>
                      <a:gd name="connsiteX3" fmla="*/ 1314450 w 2409825"/>
                      <a:gd name="connsiteY3" fmla="*/ 2900363 h 2900363"/>
                      <a:gd name="connsiteX4" fmla="*/ 1214438 w 2409825"/>
                      <a:gd name="connsiteY4" fmla="*/ 2119313 h 2900363"/>
                      <a:gd name="connsiteX5" fmla="*/ 2409825 w 2409825"/>
                      <a:gd name="connsiteY5" fmla="*/ 2105025 h 2900363"/>
                      <a:gd name="connsiteX6" fmla="*/ 1747838 w 2409825"/>
                      <a:gd name="connsiteY6" fmla="*/ 0 h 2900363"/>
                      <a:gd name="connsiteX7" fmla="*/ 0 w 2409825"/>
                      <a:gd name="connsiteY7" fmla="*/ 495300 h 290036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2409825" h="2900363">
                        <a:moveTo>
                          <a:pt x="0" y="495300"/>
                        </a:moveTo>
                        <a:lnTo>
                          <a:pt x="19050" y="2552700"/>
                        </a:lnTo>
                        <a:lnTo>
                          <a:pt x="342900" y="2895600"/>
                        </a:lnTo>
                        <a:lnTo>
                          <a:pt x="1314450" y="2900363"/>
                        </a:lnTo>
                        <a:lnTo>
                          <a:pt x="1214438" y="2119313"/>
                        </a:lnTo>
                        <a:lnTo>
                          <a:pt x="2409825" y="2105025"/>
                        </a:lnTo>
                        <a:lnTo>
                          <a:pt x="1747838" y="0"/>
                        </a:lnTo>
                        <a:lnTo>
                          <a:pt x="0" y="495300"/>
                        </a:lnTo>
                        <a:close/>
                      </a:path>
                    </a:pathLst>
                  </a:custGeom>
                  <a:solidFill>
                    <a:srgbClr val="1EBDBF">
                      <a:alpha val="60000"/>
                    </a:srgb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1600" dirty="0"/>
                  </a:p>
                </p:txBody>
              </p:sp>
              <p:sp>
                <p:nvSpPr>
                  <p:cNvPr id="60" name="직사각형 59"/>
                  <p:cNvSpPr/>
                  <p:nvPr/>
                </p:nvSpPr>
                <p:spPr>
                  <a:xfrm>
                    <a:off x="5448213" y="2977250"/>
                    <a:ext cx="441635" cy="151879"/>
                  </a:xfrm>
                  <a:prstGeom prst="rect">
                    <a:avLst/>
                  </a:prstGeom>
                  <a:solidFill>
                    <a:srgbClr val="61D6FF"/>
                  </a:solidFill>
                  <a:ln w="1905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tIns="0" bIns="0" rtlCol="0" anchor="ctr"/>
                  <a:lstStyle/>
                  <a:p>
                    <a:pPr algn="ctr"/>
                    <a:r>
                      <a:rPr lang="en-US" altLang="ko-KR" sz="120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rPr>
                      <a:t>5AA</a:t>
                    </a:r>
                    <a:endParaRPr lang="ko-KR" altLang="en-US" sz="1200" dirty="0">
                      <a:solidFill>
                        <a:schemeClr val="tx1"/>
                      </a:solidFill>
                      <a:latin typeface="맑은 고딕" panose="020B0503020000020004" pitchFamily="50" charset="-127"/>
                      <a:ea typeface="맑은 고딕" panose="020B0503020000020004" pitchFamily="50" charset="-127"/>
                    </a:endParaRPr>
                  </a:p>
                </p:txBody>
              </p:sp>
              <p:sp>
                <p:nvSpPr>
                  <p:cNvPr id="61" name="직사각형 60"/>
                  <p:cNvSpPr/>
                  <p:nvPr/>
                </p:nvSpPr>
                <p:spPr>
                  <a:xfrm>
                    <a:off x="5985136" y="2973999"/>
                    <a:ext cx="441635" cy="151879"/>
                  </a:xfrm>
                  <a:prstGeom prst="rect">
                    <a:avLst/>
                  </a:prstGeom>
                  <a:solidFill>
                    <a:srgbClr val="61D6FF"/>
                  </a:solidFill>
                  <a:ln w="1905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tIns="0" bIns="0" rtlCol="0" anchor="ctr"/>
                  <a:lstStyle/>
                  <a:p>
                    <a:pPr algn="ctr"/>
                    <a:r>
                      <a:rPr lang="en-US" altLang="ko-KR" sz="120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rPr>
                      <a:t>6AA</a:t>
                    </a:r>
                    <a:endParaRPr lang="ko-KR" altLang="en-US" sz="1200" dirty="0">
                      <a:solidFill>
                        <a:schemeClr val="tx1"/>
                      </a:solidFill>
                      <a:latin typeface="맑은 고딕" panose="020B0503020000020004" pitchFamily="50" charset="-127"/>
                      <a:ea typeface="맑은 고딕" panose="020B0503020000020004" pitchFamily="50" charset="-127"/>
                    </a:endParaRPr>
                  </a:p>
                </p:txBody>
              </p:sp>
              <p:sp>
                <p:nvSpPr>
                  <p:cNvPr id="63" name="직사각형 62"/>
                  <p:cNvSpPr/>
                  <p:nvPr/>
                </p:nvSpPr>
                <p:spPr>
                  <a:xfrm>
                    <a:off x="5669031" y="3713670"/>
                    <a:ext cx="441635" cy="151879"/>
                  </a:xfrm>
                  <a:prstGeom prst="rect">
                    <a:avLst/>
                  </a:prstGeom>
                  <a:solidFill>
                    <a:srgbClr val="61D6FF"/>
                  </a:solidFill>
                  <a:ln w="1905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tIns="0" bIns="0" rtlCol="0" anchor="ctr"/>
                  <a:lstStyle/>
                  <a:p>
                    <a:pPr algn="ctr"/>
                    <a:r>
                      <a:rPr lang="en-US" altLang="ko-KR" sz="120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rPr>
                      <a:t>CA2</a:t>
                    </a:r>
                    <a:endParaRPr lang="ko-KR" altLang="en-US" sz="1200" dirty="0">
                      <a:solidFill>
                        <a:schemeClr val="tx1"/>
                      </a:solidFill>
                      <a:latin typeface="맑은 고딕" panose="020B0503020000020004" pitchFamily="50" charset="-127"/>
                      <a:ea typeface="맑은 고딕" panose="020B0503020000020004" pitchFamily="50" charset="-127"/>
                    </a:endParaRPr>
                  </a:p>
                </p:txBody>
              </p:sp>
              <p:sp>
                <p:nvSpPr>
                  <p:cNvPr id="64" name="직사각형 63"/>
                  <p:cNvSpPr/>
                  <p:nvPr/>
                </p:nvSpPr>
                <p:spPr>
                  <a:xfrm>
                    <a:off x="5398679" y="2182030"/>
                    <a:ext cx="491170" cy="575074"/>
                  </a:xfrm>
                  <a:prstGeom prst="rect">
                    <a:avLst/>
                  </a:prstGeom>
                  <a:solidFill>
                    <a:srgbClr val="61D6FF"/>
                  </a:solidFill>
                  <a:ln w="1905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tIns="0" bIns="0" rtlCol="0" anchor="ctr"/>
                  <a:lstStyle/>
                  <a:p>
                    <a:pPr algn="ctr"/>
                    <a:r>
                      <a:rPr lang="en-US" altLang="ko-KR" sz="120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rPr>
                      <a:t>UT</a:t>
                    </a:r>
                  </a:p>
                  <a:p>
                    <a:pPr algn="ctr"/>
                    <a:r>
                      <a:rPr lang="en-US" altLang="ko-KR" sz="90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rPr>
                      <a:t>(Utility </a:t>
                    </a:r>
                    <a:r>
                      <a:rPr lang="en-US" altLang="ko-KR" sz="900" dirty="0" smtClean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rPr>
                      <a:t>Center</a:t>
                    </a:r>
                    <a:r>
                      <a:rPr lang="en-US" altLang="ko-KR" sz="90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rPr>
                      <a:t>)</a:t>
                    </a:r>
                    <a:endParaRPr lang="ko-KR" altLang="en-US" sz="900" dirty="0">
                      <a:solidFill>
                        <a:schemeClr val="tx1"/>
                      </a:solidFill>
                      <a:latin typeface="맑은 고딕" panose="020B0503020000020004" pitchFamily="50" charset="-127"/>
                      <a:ea typeface="맑은 고딕" panose="020B0503020000020004" pitchFamily="50" charset="-127"/>
                    </a:endParaRPr>
                  </a:p>
                </p:txBody>
              </p:sp>
              <p:sp>
                <p:nvSpPr>
                  <p:cNvPr id="65" name="직사각형 64"/>
                  <p:cNvSpPr/>
                  <p:nvPr/>
                </p:nvSpPr>
                <p:spPr>
                  <a:xfrm>
                    <a:off x="6558964" y="2932317"/>
                    <a:ext cx="603592" cy="410637"/>
                  </a:xfrm>
                  <a:prstGeom prst="rect">
                    <a:avLst/>
                  </a:prstGeom>
                  <a:solidFill>
                    <a:srgbClr val="61D6FF"/>
                  </a:solidFill>
                  <a:ln w="1905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tIns="0" bIns="0" rtlCol="0" anchor="ctr"/>
                  <a:lstStyle/>
                  <a:p>
                    <a:pPr algn="ctr"/>
                    <a:r>
                      <a:rPr lang="en-US" altLang="ko-KR" sz="1200" dirty="0" smtClean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rPr>
                      <a:t>LLDPE</a:t>
                    </a:r>
                    <a:endParaRPr lang="en-US" altLang="ko-KR" sz="1200" dirty="0">
                      <a:solidFill>
                        <a:schemeClr val="tx1"/>
                      </a:solidFill>
                      <a:latin typeface="맑은 고딕" panose="020B0503020000020004" pitchFamily="50" charset="-127"/>
                      <a:ea typeface="맑은 고딕" panose="020B0503020000020004" pitchFamily="50" charset="-127"/>
                    </a:endParaRPr>
                  </a:p>
                </p:txBody>
              </p:sp>
              <p:sp>
                <p:nvSpPr>
                  <p:cNvPr id="66" name="직사각형 65"/>
                  <p:cNvSpPr/>
                  <p:nvPr/>
                </p:nvSpPr>
                <p:spPr>
                  <a:xfrm rot="10800000">
                    <a:off x="4490711" y="3297786"/>
                    <a:ext cx="181864" cy="132209"/>
                  </a:xfrm>
                  <a:prstGeom prst="rect">
                    <a:avLst/>
                  </a:prstGeom>
                  <a:solidFill>
                    <a:srgbClr val="FFFF00"/>
                  </a:solidFill>
                  <a:ln w="19050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tIns="0" bIns="0" rtlCol="0" anchor="ctr"/>
                  <a:lstStyle/>
                  <a:p>
                    <a:pPr algn="ctr"/>
                    <a:endParaRPr lang="ko-KR" altLang="en-US" sz="1200" dirty="0">
                      <a:solidFill>
                        <a:schemeClr val="tx1"/>
                      </a:solidFill>
                      <a:latin typeface="맑은 고딕" panose="020B0503020000020004" pitchFamily="50" charset="-127"/>
                      <a:ea typeface="맑은 고딕" panose="020B0503020000020004" pitchFamily="50" charset="-127"/>
                    </a:endParaRPr>
                  </a:p>
                </p:txBody>
              </p:sp>
              <p:sp>
                <p:nvSpPr>
                  <p:cNvPr id="39" name="직사각형 38"/>
                  <p:cNvSpPr/>
                  <p:nvPr/>
                </p:nvSpPr>
                <p:spPr>
                  <a:xfrm>
                    <a:off x="4919412" y="4833089"/>
                    <a:ext cx="601689" cy="361013"/>
                  </a:xfrm>
                  <a:prstGeom prst="rect">
                    <a:avLst/>
                  </a:prstGeom>
                  <a:solidFill>
                    <a:schemeClr val="bg1"/>
                  </a:solidFill>
                  <a:ln w="1905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0" tIns="0" rIns="0" bIns="0" rtlCol="0" anchor="ctr"/>
                  <a:lstStyle/>
                  <a:p>
                    <a:pPr algn="ctr"/>
                    <a:r>
                      <a:rPr lang="ko-KR" altLang="en-US" sz="1200" dirty="0" smtClean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rPr>
                      <a:t>환경</a:t>
                    </a:r>
                    <a:r>
                      <a:rPr lang="en-US" altLang="ko-KR" sz="1200" dirty="0" smtClean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rPr>
                      <a:t>2</a:t>
                    </a:r>
                    <a:r>
                      <a:rPr lang="ko-KR" altLang="en-US" sz="1200" dirty="0" smtClean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rPr>
                      <a:t>팀 사무실</a:t>
                    </a:r>
                    <a:endParaRPr lang="ko-KR" altLang="en-US" sz="1200" dirty="0">
                      <a:solidFill>
                        <a:schemeClr val="tx1"/>
                      </a:solidFill>
                      <a:latin typeface="맑은 고딕" panose="020B0503020000020004" pitchFamily="50" charset="-127"/>
                      <a:ea typeface="맑은 고딕" panose="020B0503020000020004" pitchFamily="50" charset="-127"/>
                    </a:endParaRPr>
                  </a:p>
                </p:txBody>
              </p:sp>
              <p:sp>
                <p:nvSpPr>
                  <p:cNvPr id="40" name="직사각형 39"/>
                  <p:cNvSpPr/>
                  <p:nvPr/>
                </p:nvSpPr>
                <p:spPr>
                  <a:xfrm>
                    <a:off x="6549165" y="3620703"/>
                    <a:ext cx="803218" cy="361013"/>
                  </a:xfrm>
                  <a:prstGeom prst="rect">
                    <a:avLst/>
                  </a:prstGeom>
                  <a:solidFill>
                    <a:schemeClr val="bg1"/>
                  </a:solidFill>
                  <a:ln w="1905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0" tIns="0" rIns="0" bIns="0" rtlCol="0" anchor="ctr"/>
                  <a:lstStyle/>
                  <a:p>
                    <a:pPr algn="ctr"/>
                    <a:r>
                      <a:rPr lang="ko-KR" altLang="en-US" sz="1200" smtClean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rPr>
                      <a:t>환경안전</a:t>
                    </a:r>
                    <a:r>
                      <a:rPr lang="en-US" altLang="ko-KR" sz="1200" dirty="0" smtClean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rPr>
                      <a:t>3</a:t>
                    </a:r>
                    <a:r>
                      <a:rPr lang="ko-KR" altLang="en-US" sz="1200" dirty="0" smtClean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rPr>
                      <a:t>팀 사무실</a:t>
                    </a:r>
                    <a:endParaRPr lang="ko-KR" altLang="en-US" sz="1200" dirty="0">
                      <a:solidFill>
                        <a:schemeClr val="tx1"/>
                      </a:solidFill>
                      <a:latin typeface="맑은 고딕" panose="020B0503020000020004" pitchFamily="50" charset="-127"/>
                      <a:ea typeface="맑은 고딕" panose="020B0503020000020004" pitchFamily="50" charset="-127"/>
                    </a:endParaRPr>
                  </a:p>
                </p:txBody>
              </p:sp>
              <p:sp>
                <p:nvSpPr>
                  <p:cNvPr id="175" name="직사각형 174"/>
                  <p:cNvSpPr/>
                  <p:nvPr/>
                </p:nvSpPr>
                <p:spPr>
                  <a:xfrm>
                    <a:off x="2044756" y="4804183"/>
                    <a:ext cx="270760" cy="150422"/>
                  </a:xfrm>
                  <a:prstGeom prst="rect">
                    <a:avLst/>
                  </a:prstGeom>
                  <a:solidFill>
                    <a:srgbClr val="FF0000"/>
                  </a:solidFill>
                  <a:ln w="1905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0" tIns="0" rIns="0" bIns="0" rtlCol="0" anchor="ctr"/>
                  <a:lstStyle/>
                  <a:p>
                    <a:pPr algn="ctr"/>
                    <a:r>
                      <a:rPr lang="ko-KR" altLang="en-US" sz="1200" dirty="0" smtClean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rPr>
                      <a:t>정문</a:t>
                    </a:r>
                    <a:endParaRPr lang="ko-KR" altLang="en-US" sz="1200" dirty="0">
                      <a:solidFill>
                        <a:schemeClr val="tx1"/>
                      </a:solidFill>
                      <a:latin typeface="맑은 고딕" panose="020B0503020000020004" pitchFamily="50" charset="-127"/>
                      <a:ea typeface="맑은 고딕" panose="020B0503020000020004" pitchFamily="50" charset="-127"/>
                    </a:endParaRPr>
                  </a:p>
                </p:txBody>
              </p:sp>
              <p:sp>
                <p:nvSpPr>
                  <p:cNvPr id="176" name="직사각형 175"/>
                  <p:cNvSpPr/>
                  <p:nvPr/>
                </p:nvSpPr>
                <p:spPr>
                  <a:xfrm>
                    <a:off x="3651289" y="3466143"/>
                    <a:ext cx="270760" cy="150422"/>
                  </a:xfrm>
                  <a:prstGeom prst="rect">
                    <a:avLst/>
                  </a:prstGeom>
                  <a:solidFill>
                    <a:srgbClr val="FF0000"/>
                  </a:solidFill>
                  <a:ln w="1905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0" tIns="0" rIns="0" bIns="0" rtlCol="0" anchor="ctr"/>
                  <a:lstStyle/>
                  <a:p>
                    <a:pPr algn="ctr"/>
                    <a:r>
                      <a:rPr lang="ko-KR" altLang="en-US" sz="1200" dirty="0" smtClean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rPr>
                      <a:t>정문</a:t>
                    </a:r>
                    <a:endParaRPr lang="ko-KR" altLang="en-US" sz="1200" dirty="0">
                      <a:solidFill>
                        <a:schemeClr val="tx1"/>
                      </a:solidFill>
                      <a:latin typeface="맑은 고딕" panose="020B0503020000020004" pitchFamily="50" charset="-127"/>
                      <a:ea typeface="맑은 고딕" panose="020B0503020000020004" pitchFamily="50" charset="-127"/>
                    </a:endParaRPr>
                  </a:p>
                </p:txBody>
              </p:sp>
              <p:sp>
                <p:nvSpPr>
                  <p:cNvPr id="177" name="직사각형 176"/>
                  <p:cNvSpPr/>
                  <p:nvPr/>
                </p:nvSpPr>
                <p:spPr>
                  <a:xfrm>
                    <a:off x="5335351" y="3261035"/>
                    <a:ext cx="270760" cy="150422"/>
                  </a:xfrm>
                  <a:prstGeom prst="rect">
                    <a:avLst/>
                  </a:prstGeom>
                  <a:solidFill>
                    <a:srgbClr val="FF0000"/>
                  </a:solidFill>
                  <a:ln w="1905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0" tIns="0" rIns="0" bIns="0" rtlCol="0" anchor="ctr"/>
                  <a:lstStyle/>
                  <a:p>
                    <a:pPr algn="ctr"/>
                    <a:r>
                      <a:rPr lang="ko-KR" altLang="en-US" sz="1200" dirty="0" smtClean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rPr>
                      <a:t>정문</a:t>
                    </a:r>
                    <a:endParaRPr lang="ko-KR" altLang="en-US" sz="1200" dirty="0">
                      <a:solidFill>
                        <a:schemeClr val="tx1"/>
                      </a:solidFill>
                      <a:latin typeface="맑은 고딕" panose="020B0503020000020004" pitchFamily="50" charset="-127"/>
                      <a:ea typeface="맑은 고딕" panose="020B0503020000020004" pitchFamily="50" charset="-127"/>
                    </a:endParaRPr>
                  </a:p>
                </p:txBody>
              </p:sp>
              <p:sp>
                <p:nvSpPr>
                  <p:cNvPr id="68" name="직사각형 67"/>
                  <p:cNvSpPr/>
                  <p:nvPr/>
                </p:nvSpPr>
                <p:spPr>
                  <a:xfrm>
                    <a:off x="2078859" y="5093672"/>
                    <a:ext cx="499302" cy="151879"/>
                  </a:xfrm>
                  <a:prstGeom prst="rect">
                    <a:avLst/>
                  </a:prstGeom>
                  <a:solidFill>
                    <a:srgbClr val="FFFF00"/>
                  </a:solidFill>
                  <a:ln w="1905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tIns="0" bIns="0" rtlCol="0" anchor="ctr"/>
                  <a:lstStyle/>
                  <a:p>
                    <a:pPr algn="ctr"/>
                    <a:r>
                      <a:rPr lang="en-US" altLang="ko-KR" sz="1200" dirty="0" smtClean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rPr>
                      <a:t>C3IPA</a:t>
                    </a:r>
                    <a:endParaRPr lang="ko-KR" altLang="en-US" sz="1200" dirty="0">
                      <a:solidFill>
                        <a:schemeClr val="tx1"/>
                      </a:solidFill>
                      <a:latin typeface="맑은 고딕" panose="020B0503020000020004" pitchFamily="50" charset="-127"/>
                      <a:ea typeface="맑은 고딕" panose="020B0503020000020004" pitchFamily="50" charset="-127"/>
                    </a:endParaRPr>
                  </a:p>
                </p:txBody>
              </p:sp>
              <p:sp>
                <p:nvSpPr>
                  <p:cNvPr id="71" name="직사각형 70"/>
                  <p:cNvSpPr/>
                  <p:nvPr/>
                </p:nvSpPr>
                <p:spPr>
                  <a:xfrm>
                    <a:off x="6557596" y="2407599"/>
                    <a:ext cx="603592" cy="410637"/>
                  </a:xfrm>
                  <a:prstGeom prst="rect">
                    <a:avLst/>
                  </a:prstGeom>
                  <a:solidFill>
                    <a:srgbClr val="61D6FF"/>
                  </a:solidFill>
                  <a:ln w="1905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tIns="0" bIns="0" rtlCol="0" anchor="ctr"/>
                  <a:lstStyle/>
                  <a:p>
                    <a:pPr algn="ctr"/>
                    <a:r>
                      <a:rPr lang="en-US" altLang="ko-KR" sz="1200" dirty="0" smtClean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rPr>
                      <a:t>NCC2</a:t>
                    </a:r>
                    <a:endParaRPr lang="en-US" altLang="ko-KR" sz="1200" dirty="0">
                      <a:solidFill>
                        <a:schemeClr val="tx1"/>
                      </a:solidFill>
                      <a:latin typeface="맑은 고딕" panose="020B0503020000020004" pitchFamily="50" charset="-127"/>
                      <a:ea typeface="맑은 고딕" panose="020B0503020000020004" pitchFamily="50" charset="-127"/>
                    </a:endParaRPr>
                  </a:p>
                </p:txBody>
              </p:sp>
            </p:grpSp>
            <p:sp>
              <p:nvSpPr>
                <p:cNvPr id="4" name="타원 3"/>
                <p:cNvSpPr/>
                <p:nvPr/>
              </p:nvSpPr>
              <p:spPr>
                <a:xfrm>
                  <a:off x="4291570" y="4840023"/>
                  <a:ext cx="153494" cy="153494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1" name="타원 40"/>
                <p:cNvSpPr/>
                <p:nvPr/>
              </p:nvSpPr>
              <p:spPr>
                <a:xfrm>
                  <a:off x="5648146" y="3363524"/>
                  <a:ext cx="153494" cy="153494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cxnSp>
              <p:nvCxnSpPr>
                <p:cNvPr id="42" name="직선 연결선 41"/>
                <p:cNvCxnSpPr>
                  <a:stCxn id="41" idx="6"/>
                  <a:endCxn id="40" idx="1"/>
                </p:cNvCxnSpPr>
                <p:nvPr/>
              </p:nvCxnSpPr>
              <p:spPr>
                <a:xfrm>
                  <a:off x="5801640" y="3440271"/>
                  <a:ext cx="747525" cy="360939"/>
                </a:xfrm>
                <a:prstGeom prst="line">
                  <a:avLst/>
                </a:prstGeom>
                <a:ln w="12700">
                  <a:solidFill>
                    <a:srgbClr val="33373A"/>
                  </a:solidFill>
                  <a:headEnd type="none" w="med" len="med"/>
                  <a:tailEnd type="arrow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5" name="직선 연결선 44"/>
                <p:cNvCxnSpPr>
                  <a:stCxn id="4" idx="6"/>
                  <a:endCxn id="39" idx="1"/>
                </p:cNvCxnSpPr>
                <p:nvPr/>
              </p:nvCxnSpPr>
              <p:spPr>
                <a:xfrm>
                  <a:off x="4445064" y="4916770"/>
                  <a:ext cx="474348" cy="96825"/>
                </a:xfrm>
                <a:prstGeom prst="line">
                  <a:avLst/>
                </a:prstGeom>
                <a:ln w="12700">
                  <a:solidFill>
                    <a:srgbClr val="33373A"/>
                  </a:solidFill>
                  <a:headEnd type="none" w="med" len="med"/>
                  <a:tailEnd type="arrow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pic>
            <p:nvPicPr>
              <p:cNvPr id="173" name="그림 172"/>
              <p:cNvPicPr>
                <a:picLocks noChangeAspect="1"/>
              </p:cNvPicPr>
              <p:nvPr/>
            </p:nvPicPr>
            <p:blipFill rotWithShape="1">
              <a:blip r:embed="rId2"/>
              <a:srcRect l="23981" t="52482" r="47857" b="46622"/>
              <a:stretch/>
            </p:blipFill>
            <p:spPr>
              <a:xfrm>
                <a:off x="2701639" y="3740728"/>
                <a:ext cx="3172688" cy="55418"/>
              </a:xfrm>
              <a:prstGeom prst="rect">
                <a:avLst/>
              </a:prstGeom>
            </p:spPr>
          </p:pic>
        </p:grpSp>
        <p:sp>
          <p:nvSpPr>
            <p:cNvPr id="36" name="직사각형 35"/>
            <p:cNvSpPr/>
            <p:nvPr/>
          </p:nvSpPr>
          <p:spPr>
            <a:xfrm>
              <a:off x="4174125" y="5343168"/>
              <a:ext cx="155230" cy="444922"/>
            </a:xfrm>
            <a:prstGeom prst="rect">
              <a:avLst/>
            </a:prstGeom>
            <a:solidFill>
              <a:srgbClr val="FFFF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900" dirty="0" smtClean="0">
                  <a:solidFill>
                    <a:schemeClr val="tx1"/>
                  </a:solidFill>
                  <a:latin typeface="LG스마트체2.0 SemiBold" panose="020B0600000101010101" pitchFamily="50" charset="-127"/>
                  <a:ea typeface="LG스마트체2.0 SemiBold" panose="020B0600000101010101" pitchFamily="50" charset="-127"/>
                </a:rPr>
                <a:t>BTX</a:t>
              </a:r>
              <a:endParaRPr lang="en-US" altLang="ko-KR" sz="900" dirty="0">
                <a:solidFill>
                  <a:schemeClr val="tx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endParaRPr>
            </a:p>
          </p:txBody>
        </p:sp>
      </p:grpSp>
      <p:sp>
        <p:nvSpPr>
          <p:cNvPr id="69" name="직사각형 68"/>
          <p:cNvSpPr/>
          <p:nvPr/>
        </p:nvSpPr>
        <p:spPr>
          <a:xfrm>
            <a:off x="6753031" y="1754320"/>
            <a:ext cx="674937" cy="565682"/>
          </a:xfrm>
          <a:prstGeom prst="rect">
            <a:avLst/>
          </a:prstGeom>
          <a:solidFill>
            <a:srgbClr val="61D6FF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0" rtlCol="0" anchor="ctr"/>
          <a:lstStyle/>
          <a:p>
            <a:pPr algn="ctr"/>
            <a:r>
              <a:rPr lang="en-US" altLang="ko-KR" sz="12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OS</a:t>
            </a:r>
          </a:p>
          <a:p>
            <a:pPr algn="ctr"/>
            <a:r>
              <a:rPr lang="en-US" altLang="ko-KR" sz="10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(Offsite)</a:t>
            </a:r>
            <a:endParaRPr lang="ko-KR" altLang="en-US" sz="12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0" name="직사각형 69"/>
          <p:cNvSpPr/>
          <p:nvPr/>
        </p:nvSpPr>
        <p:spPr>
          <a:xfrm>
            <a:off x="6753031" y="2344395"/>
            <a:ext cx="701086" cy="565682"/>
          </a:xfrm>
          <a:prstGeom prst="rect">
            <a:avLst/>
          </a:prstGeom>
          <a:solidFill>
            <a:srgbClr val="61D6FF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0" rtlCol="0" anchor="ctr"/>
          <a:lstStyle/>
          <a:p>
            <a:pPr algn="ctr"/>
            <a:r>
              <a:rPr lang="en-US" altLang="ko-KR" sz="11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BD/BRU</a:t>
            </a:r>
          </a:p>
        </p:txBody>
      </p:sp>
      <p:sp>
        <p:nvSpPr>
          <p:cNvPr id="72" name="직사각형 71"/>
          <p:cNvSpPr/>
          <p:nvPr/>
        </p:nvSpPr>
        <p:spPr>
          <a:xfrm>
            <a:off x="104708" y="1438625"/>
            <a:ext cx="1231133" cy="452418"/>
          </a:xfrm>
          <a:prstGeom prst="rect">
            <a:avLst/>
          </a:prstGeom>
          <a:solidFill>
            <a:srgbClr val="FFFF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0" rtlCol="0" anchor="ctr"/>
          <a:lstStyle/>
          <a:p>
            <a:pPr algn="ctr"/>
            <a:r>
              <a:rPr lang="ko-KR" altLang="en-US" sz="12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용성</a:t>
            </a:r>
            <a:r>
              <a:rPr lang="en-US" altLang="ko-KR" sz="12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1</a:t>
            </a:r>
            <a:r>
              <a:rPr lang="ko-KR" altLang="en-US" sz="12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단지 </a:t>
            </a:r>
            <a:r>
              <a:rPr lang="ko-KR" altLang="en-US" sz="1200" dirty="0" err="1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단위공정</a:t>
            </a:r>
            <a:endParaRPr lang="ko-KR" altLang="en-US" sz="12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3" name="직사각형 72"/>
          <p:cNvSpPr/>
          <p:nvPr/>
        </p:nvSpPr>
        <p:spPr>
          <a:xfrm>
            <a:off x="104708" y="1978400"/>
            <a:ext cx="1231133" cy="452084"/>
          </a:xfrm>
          <a:prstGeom prst="rect">
            <a:avLst/>
          </a:prstGeom>
          <a:solidFill>
            <a:srgbClr val="61D6FF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0" rtlCol="0" anchor="ctr"/>
          <a:lstStyle/>
          <a:p>
            <a:pPr algn="ctr"/>
            <a:r>
              <a:rPr lang="ko-KR" altLang="en-US" sz="12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용성</a:t>
            </a:r>
            <a:r>
              <a:rPr lang="en-US" altLang="ko-KR" sz="12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2</a:t>
            </a:r>
            <a:r>
              <a:rPr lang="ko-KR" altLang="en-US" sz="12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단지</a:t>
            </a:r>
            <a:endParaRPr lang="en-US" altLang="ko-KR" sz="1200" dirty="0" smtClean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/>
            <a:r>
              <a:rPr lang="ko-KR" altLang="en-US" sz="1200" dirty="0" err="1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단위공정</a:t>
            </a:r>
            <a:endParaRPr lang="ko-KR" altLang="en-US" sz="12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148658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Line 16"/>
          <p:cNvSpPr>
            <a:spLocks noChangeShapeType="1"/>
          </p:cNvSpPr>
          <p:nvPr/>
        </p:nvSpPr>
        <p:spPr bwMode="auto">
          <a:xfrm>
            <a:off x="0" y="434044"/>
            <a:ext cx="99060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ko-KR" altLang="en-US" sz="1463" dirty="0">
              <a:solidFill>
                <a:srgbClr val="000000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Adobe Devanagari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62884" y="-47625"/>
            <a:ext cx="4852461" cy="526559"/>
          </a:xfrm>
          <a:prstGeom prst="rect">
            <a:avLst/>
          </a:prstGeom>
          <a:noFill/>
          <a:ln w="3175">
            <a:noFill/>
          </a:ln>
        </p:spPr>
        <p:txBody>
          <a:bodyPr wrap="square" rtlCol="0" anchor="ctr" anchorCtr="0">
            <a:noAutofit/>
          </a:bodyPr>
          <a:lstStyle/>
          <a:p>
            <a:r>
              <a:rPr lang="en-US" altLang="ko-KR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2.</a:t>
            </a:r>
            <a:r>
              <a:rPr lang="ko-KR" altLang="en-US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단위공장 배치도 </a:t>
            </a:r>
            <a:r>
              <a:rPr lang="en-US" altLang="ko-KR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– </a:t>
            </a:r>
            <a:r>
              <a:rPr lang="ko-KR" altLang="en-US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용성</a:t>
            </a:r>
            <a:r>
              <a:rPr lang="en-US" altLang="ko-KR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1</a:t>
            </a:r>
            <a:r>
              <a:rPr lang="ko-KR" altLang="en-US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단지</a:t>
            </a:r>
            <a:endParaRPr lang="ko-KR" altLang="en-US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91126"/>
            <a:ext cx="9893915" cy="61144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1600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Line 16"/>
          <p:cNvSpPr>
            <a:spLocks noChangeShapeType="1"/>
          </p:cNvSpPr>
          <p:nvPr/>
        </p:nvSpPr>
        <p:spPr bwMode="auto">
          <a:xfrm>
            <a:off x="0" y="434044"/>
            <a:ext cx="99060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ko-KR" altLang="en-US" sz="1463" dirty="0">
              <a:solidFill>
                <a:srgbClr val="000000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Adobe Devanagari" pitchFamily="18" charset="0"/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162884" y="-47625"/>
            <a:ext cx="4755480" cy="526559"/>
          </a:xfrm>
          <a:prstGeom prst="rect">
            <a:avLst/>
          </a:prstGeom>
          <a:noFill/>
          <a:ln w="3175">
            <a:noFill/>
          </a:ln>
        </p:spPr>
        <p:txBody>
          <a:bodyPr wrap="square" rtlCol="0" anchor="ctr" anchorCtr="0">
            <a:noAutofit/>
          </a:bodyPr>
          <a:lstStyle/>
          <a:p>
            <a:r>
              <a:rPr lang="en-US" altLang="ko-KR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2.</a:t>
            </a:r>
            <a:r>
              <a:rPr lang="ko-KR" altLang="en-US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단위공장 배치도 </a:t>
            </a:r>
            <a:r>
              <a:rPr lang="en-US" altLang="ko-KR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– </a:t>
            </a:r>
            <a:r>
              <a:rPr lang="ko-KR" altLang="en-US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용성</a:t>
            </a:r>
            <a:r>
              <a:rPr lang="en-US" altLang="ko-KR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1</a:t>
            </a:r>
            <a:r>
              <a:rPr lang="ko-KR" altLang="en-US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단지</a:t>
            </a:r>
            <a:endParaRPr lang="ko-KR" altLang="en-US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24792"/>
            <a:ext cx="9906000" cy="6333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54879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62884" y="-47625"/>
            <a:ext cx="3730243" cy="526559"/>
          </a:xfrm>
          <a:prstGeom prst="rect">
            <a:avLst/>
          </a:prstGeom>
          <a:noFill/>
          <a:ln w="3175">
            <a:noFill/>
          </a:ln>
        </p:spPr>
        <p:txBody>
          <a:bodyPr wrap="square" rtlCol="0" anchor="ctr" anchorCtr="0">
            <a:noAutofit/>
          </a:bodyPr>
          <a:lstStyle/>
          <a:p>
            <a:r>
              <a:rPr lang="en-US" altLang="ko-KR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2.</a:t>
            </a:r>
            <a:r>
              <a:rPr lang="ko-KR" altLang="en-US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단위공장 배치도 </a:t>
            </a:r>
            <a:r>
              <a:rPr lang="en-US" altLang="ko-KR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– </a:t>
            </a:r>
            <a:r>
              <a:rPr lang="ko-KR" altLang="en-US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용성</a:t>
            </a:r>
            <a:r>
              <a:rPr lang="en-US" altLang="ko-KR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2</a:t>
            </a:r>
            <a:r>
              <a:rPr lang="ko-KR" altLang="en-US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단지</a:t>
            </a:r>
            <a:endParaRPr lang="ko-KR" altLang="en-US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7" name="Line 16"/>
          <p:cNvSpPr>
            <a:spLocks noChangeShapeType="1"/>
          </p:cNvSpPr>
          <p:nvPr/>
        </p:nvSpPr>
        <p:spPr bwMode="auto">
          <a:xfrm>
            <a:off x="0" y="434044"/>
            <a:ext cx="99060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ko-KR" altLang="en-US" sz="1463" dirty="0">
              <a:solidFill>
                <a:srgbClr val="000000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Adobe Devanagari" pitchFamily="18" charset="0"/>
            </a:endParaRPr>
          </a:p>
        </p:txBody>
      </p:sp>
      <p:grpSp>
        <p:nvGrpSpPr>
          <p:cNvPr id="8" name="그룹 7"/>
          <p:cNvGrpSpPr/>
          <p:nvPr/>
        </p:nvGrpSpPr>
        <p:grpSpPr>
          <a:xfrm>
            <a:off x="83127" y="664585"/>
            <a:ext cx="9788123" cy="5805226"/>
            <a:chOff x="83128" y="664585"/>
            <a:chExt cx="9559636" cy="5669713"/>
          </a:xfrm>
        </p:grpSpPr>
        <p:pic>
          <p:nvPicPr>
            <p:cNvPr id="2" name="그림 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83128" y="664585"/>
              <a:ext cx="9559636" cy="5669713"/>
            </a:xfrm>
            <a:prstGeom prst="rect">
              <a:avLst/>
            </a:prstGeom>
          </p:spPr>
        </p:pic>
        <p:sp>
          <p:nvSpPr>
            <p:cNvPr id="3" name="직사각형 2"/>
            <p:cNvSpPr/>
            <p:nvPr/>
          </p:nvSpPr>
          <p:spPr>
            <a:xfrm>
              <a:off x="4862946" y="2402492"/>
              <a:ext cx="1263534" cy="299257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>
              <a:solidFill>
                <a:srgbClr val="3333C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900" smtClean="0">
                  <a:solidFill>
                    <a:srgbClr val="3333CC"/>
                  </a:solidFill>
                </a:rPr>
                <a:t>NCC,BD,BRU </a:t>
              </a:r>
              <a:r>
                <a:rPr lang="ko-KR" altLang="en-US" sz="900" smtClean="0">
                  <a:solidFill>
                    <a:srgbClr val="3333CC"/>
                  </a:solidFill>
                </a:rPr>
                <a:t>가동 </a:t>
              </a:r>
              <a:r>
                <a:rPr lang="en-US" altLang="ko-KR" sz="900" smtClean="0">
                  <a:solidFill>
                    <a:srgbClr val="3333CC"/>
                  </a:solidFill>
                </a:rPr>
                <a:t>: ‘21</a:t>
              </a:r>
              <a:r>
                <a:rPr lang="ko-KR" altLang="en-US" sz="900" smtClean="0">
                  <a:solidFill>
                    <a:srgbClr val="3333CC"/>
                  </a:solidFill>
                </a:rPr>
                <a:t>년 </a:t>
              </a:r>
              <a:r>
                <a:rPr lang="en-US" altLang="ko-KR" sz="900" smtClean="0">
                  <a:solidFill>
                    <a:srgbClr val="3333CC"/>
                  </a:solidFill>
                </a:rPr>
                <a:t>6</a:t>
              </a:r>
              <a:r>
                <a:rPr lang="ko-KR" altLang="en-US" sz="900" smtClean="0">
                  <a:solidFill>
                    <a:srgbClr val="3333CC"/>
                  </a:solidFill>
                </a:rPr>
                <a:t>월</a:t>
              </a:r>
              <a:r>
                <a:rPr lang="en-US" altLang="ko-KR" sz="900" smtClean="0">
                  <a:solidFill>
                    <a:srgbClr val="3333CC"/>
                  </a:solidFill>
                </a:rPr>
                <a:t>~</a:t>
              </a:r>
              <a:endParaRPr lang="ko-KR" altLang="en-US" sz="900">
                <a:solidFill>
                  <a:srgbClr val="3333CC"/>
                </a:solidFill>
              </a:endParaRPr>
            </a:p>
          </p:txBody>
        </p:sp>
      </p:grpSp>
      <p:sp>
        <p:nvSpPr>
          <p:cNvPr id="10" name="직사각형 9"/>
          <p:cNvSpPr/>
          <p:nvPr/>
        </p:nvSpPr>
        <p:spPr>
          <a:xfrm>
            <a:off x="2584143" y="4239139"/>
            <a:ext cx="982017" cy="206279"/>
          </a:xfrm>
          <a:prstGeom prst="rect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ko-KR" altLang="en-US" sz="120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환경안전</a:t>
            </a:r>
            <a:r>
              <a:rPr lang="en-US" altLang="ko-KR" sz="12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3</a:t>
            </a:r>
            <a:r>
              <a:rPr lang="ko-KR" altLang="en-US" sz="12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팀</a:t>
            </a:r>
            <a:endParaRPr lang="ko-KR" altLang="en-US" sz="12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1" name="직사각형 10"/>
          <p:cNvSpPr/>
          <p:nvPr/>
        </p:nvSpPr>
        <p:spPr>
          <a:xfrm>
            <a:off x="2149415" y="4059139"/>
            <a:ext cx="324000" cy="180000"/>
          </a:xfrm>
          <a:prstGeom prst="rect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ko-KR" altLang="en-US" sz="12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정문</a:t>
            </a:r>
            <a:endParaRPr lang="ko-KR" altLang="en-US" sz="12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" name="직사각형 3"/>
          <p:cNvSpPr/>
          <p:nvPr/>
        </p:nvSpPr>
        <p:spPr>
          <a:xfrm>
            <a:off x="7530860" y="5986732"/>
            <a:ext cx="2251495" cy="3881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86464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Line 16"/>
          <p:cNvSpPr>
            <a:spLocks noChangeShapeType="1"/>
          </p:cNvSpPr>
          <p:nvPr/>
        </p:nvSpPr>
        <p:spPr bwMode="auto">
          <a:xfrm>
            <a:off x="0" y="434044"/>
            <a:ext cx="99060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ko-KR" altLang="en-US" sz="1463" dirty="0">
              <a:solidFill>
                <a:srgbClr val="000000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Adobe Devanagari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62884" y="-47625"/>
            <a:ext cx="5351225" cy="526559"/>
          </a:xfrm>
          <a:prstGeom prst="rect">
            <a:avLst/>
          </a:prstGeom>
          <a:noFill/>
          <a:ln w="3175">
            <a:noFill/>
          </a:ln>
        </p:spPr>
        <p:txBody>
          <a:bodyPr wrap="square" rtlCol="0" anchor="ctr" anchorCtr="0">
            <a:noAutofit/>
          </a:bodyPr>
          <a:lstStyle/>
          <a:p>
            <a:r>
              <a:rPr lang="en-US" altLang="ko-KR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3.</a:t>
            </a:r>
            <a:r>
              <a:rPr lang="ko-KR" altLang="en-US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유해화학물질 </a:t>
            </a:r>
            <a:r>
              <a:rPr lang="ko-KR" altLang="en-US" b="1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취급현황</a:t>
            </a:r>
            <a:r>
              <a:rPr lang="ko-KR" altLang="en-US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– </a:t>
            </a:r>
            <a:r>
              <a:rPr lang="ko-KR" altLang="en-US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용성</a:t>
            </a:r>
            <a:r>
              <a:rPr lang="en-US" altLang="ko-KR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1</a:t>
            </a:r>
            <a:r>
              <a:rPr lang="ko-KR" altLang="en-US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단지</a:t>
            </a:r>
            <a:endParaRPr lang="ko-KR" altLang="en-US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aphicFrame>
        <p:nvGraphicFramePr>
          <p:cNvPr id="13" name="표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0040775"/>
              </p:ext>
            </p:extLst>
          </p:nvPr>
        </p:nvGraphicFramePr>
        <p:xfrm>
          <a:off x="637321" y="658679"/>
          <a:ext cx="8394536" cy="5678936"/>
        </p:xfrm>
        <a:graphic>
          <a:graphicData uri="http://schemas.openxmlformats.org/drawingml/2006/table">
            <a:tbl>
              <a:tblPr/>
              <a:tblGrid>
                <a:gridCol w="2094997">
                  <a:extLst>
                    <a:ext uri="{9D8B030D-6E8A-4147-A177-3AD203B41FA5}">
                      <a16:colId xmlns:a16="http://schemas.microsoft.com/office/drawing/2014/main" val="1133417760"/>
                    </a:ext>
                  </a:extLst>
                </a:gridCol>
                <a:gridCol w="2196836">
                  <a:extLst>
                    <a:ext uri="{9D8B030D-6E8A-4147-A177-3AD203B41FA5}">
                      <a16:colId xmlns:a16="http://schemas.microsoft.com/office/drawing/2014/main" val="4095059065"/>
                    </a:ext>
                  </a:extLst>
                </a:gridCol>
                <a:gridCol w="1134791">
                  <a:extLst>
                    <a:ext uri="{9D8B030D-6E8A-4147-A177-3AD203B41FA5}">
                      <a16:colId xmlns:a16="http://schemas.microsoft.com/office/drawing/2014/main" val="3952523549"/>
                    </a:ext>
                  </a:extLst>
                </a:gridCol>
                <a:gridCol w="1483956">
                  <a:extLst>
                    <a:ext uri="{9D8B030D-6E8A-4147-A177-3AD203B41FA5}">
                      <a16:colId xmlns:a16="http://schemas.microsoft.com/office/drawing/2014/main" val="1225035276"/>
                    </a:ext>
                  </a:extLst>
                </a:gridCol>
                <a:gridCol w="1483956">
                  <a:extLst>
                    <a:ext uri="{9D8B030D-6E8A-4147-A177-3AD203B41FA5}">
                      <a16:colId xmlns:a16="http://schemas.microsoft.com/office/drawing/2014/main" val="1560078734"/>
                    </a:ext>
                  </a:extLst>
                </a:gridCol>
              </a:tblGrid>
              <a:tr h="155182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단위공장</a:t>
                      </a:r>
                      <a:r>
                        <a:rPr lang="en-US" altLang="ko-K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12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생산팀</a:t>
                      </a:r>
                      <a:r>
                        <a:rPr lang="en-US" altLang="ko-K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</a:p>
                  </a:txBody>
                  <a:tcPr marL="5733" marR="5733" marT="57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취급 유해화학물질</a:t>
                      </a:r>
                    </a:p>
                  </a:txBody>
                  <a:tcPr marL="5733" marR="5733" marT="57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3883090"/>
                  </a:ext>
                </a:extLst>
              </a:tr>
              <a:tr h="15518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물질명</a:t>
                      </a:r>
                      <a:endParaRPr lang="ko-KR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733" marR="5733" marT="57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CAS No.</a:t>
                      </a:r>
                    </a:p>
                  </a:txBody>
                  <a:tcPr marL="5733" marR="5733" marT="57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구분</a:t>
                      </a:r>
                    </a:p>
                  </a:txBody>
                  <a:tcPr marL="5733" marR="5733" marT="57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함량기준</a:t>
                      </a:r>
                      <a:r>
                        <a:rPr lang="en-US" altLang="ko-K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(%)</a:t>
                      </a:r>
                    </a:p>
                  </a:txBody>
                  <a:tcPr marL="5733" marR="5733" marT="57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98750690"/>
                  </a:ext>
                </a:extLst>
              </a:tr>
              <a:tr h="148435">
                <a:tc rowSpan="6"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NCC1</a:t>
                      </a:r>
                      <a:r>
                        <a:rPr lang="ko-KR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공장</a:t>
                      </a:r>
                      <a:endParaRPr lang="en-US" altLang="ko-KR" sz="1200" b="0" i="0" u="none" strike="noStrike" dirty="0" smtClean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algn="ctr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(NCC</a:t>
                      </a:r>
                      <a:r>
                        <a:rPr lang="ko-KR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생산</a:t>
                      </a:r>
                      <a:r>
                        <a:rPr lang="en-US" altLang="ko-K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</a:t>
                      </a:r>
                      <a:r>
                        <a:rPr lang="ko-KR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팀</a:t>
                      </a:r>
                      <a:r>
                        <a:rPr lang="en-US" altLang="ko-K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  <a:endParaRPr lang="en-US" sz="1200" b="0" i="0" u="none" strike="noStrike" dirty="0" smtClean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733" marR="5733" marT="57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황산</a:t>
                      </a:r>
                    </a:p>
                  </a:txBody>
                  <a:tcPr marL="5733" marR="5733" marT="57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7664-93-9</a:t>
                      </a:r>
                    </a:p>
                  </a:txBody>
                  <a:tcPr marL="5733" marR="5733" marT="57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유독</a:t>
                      </a:r>
                      <a:r>
                        <a:rPr lang="en-US" altLang="ko-K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/</a:t>
                      </a:r>
                      <a:r>
                        <a:rPr lang="ko-KR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사고</a:t>
                      </a:r>
                    </a:p>
                  </a:txBody>
                  <a:tcPr marL="5733" marR="5733" marT="57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10</a:t>
                      </a:r>
                    </a:p>
                  </a:txBody>
                  <a:tcPr marL="5733" marR="5733" marT="57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25656804"/>
                  </a:ext>
                </a:extLst>
              </a:tr>
              <a:tr h="14843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수산화나트륨</a:t>
                      </a:r>
                    </a:p>
                  </a:txBody>
                  <a:tcPr marL="5733" marR="5733" marT="57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1310-73-2</a:t>
                      </a:r>
                    </a:p>
                  </a:txBody>
                  <a:tcPr marL="5733" marR="5733" marT="57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유독</a:t>
                      </a:r>
                    </a:p>
                  </a:txBody>
                  <a:tcPr marL="5733" marR="5733" marT="57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</a:t>
                      </a:r>
                    </a:p>
                  </a:txBody>
                  <a:tcPr marL="5733" marR="5733" marT="57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69372098"/>
                  </a:ext>
                </a:extLst>
              </a:tr>
              <a:tr h="14843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1,3 </a:t>
                      </a:r>
                      <a:r>
                        <a:rPr lang="ko-KR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부타디엔</a:t>
                      </a:r>
                    </a:p>
                  </a:txBody>
                  <a:tcPr marL="5733" marR="5733" marT="57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106-99-0</a:t>
                      </a:r>
                    </a:p>
                  </a:txBody>
                  <a:tcPr marL="5733" marR="5733" marT="57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유독</a:t>
                      </a:r>
                    </a:p>
                  </a:txBody>
                  <a:tcPr marL="5733" marR="5733" marT="57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0.1</a:t>
                      </a:r>
                    </a:p>
                  </a:txBody>
                  <a:tcPr marL="5733" marR="5733" marT="57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44300829"/>
                  </a:ext>
                </a:extLst>
              </a:tr>
              <a:tr h="14843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산화니켈</a:t>
                      </a:r>
                    </a:p>
                  </a:txBody>
                  <a:tcPr marL="5733" marR="5733" marT="57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1313-99-1</a:t>
                      </a:r>
                    </a:p>
                  </a:txBody>
                  <a:tcPr marL="5733" marR="5733" marT="57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유독</a:t>
                      </a:r>
                    </a:p>
                  </a:txBody>
                  <a:tcPr marL="5733" marR="5733" marT="57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0.1</a:t>
                      </a:r>
                    </a:p>
                  </a:txBody>
                  <a:tcPr marL="5733" marR="5733" marT="57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82878406"/>
                  </a:ext>
                </a:extLst>
              </a:tr>
              <a:tr h="14843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이소프렌</a:t>
                      </a:r>
                    </a:p>
                  </a:txBody>
                  <a:tcPr marL="5733" marR="5733" marT="57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78-79-5</a:t>
                      </a:r>
                    </a:p>
                  </a:txBody>
                  <a:tcPr marL="5733" marR="5733" marT="57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유독</a:t>
                      </a:r>
                      <a:r>
                        <a:rPr lang="en-US" altLang="ko-KR" sz="12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/</a:t>
                      </a:r>
                      <a:r>
                        <a:rPr lang="ko-KR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사고</a:t>
                      </a:r>
                    </a:p>
                  </a:txBody>
                  <a:tcPr marL="5733" marR="5733" marT="57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0.1</a:t>
                      </a:r>
                    </a:p>
                  </a:txBody>
                  <a:tcPr marL="5733" marR="5733" marT="57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11691046"/>
                  </a:ext>
                </a:extLst>
              </a:tr>
              <a:tr h="14843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스티렌</a:t>
                      </a:r>
                    </a:p>
                  </a:txBody>
                  <a:tcPr marL="5733" marR="5733" marT="57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100-42-5</a:t>
                      </a:r>
                    </a:p>
                  </a:txBody>
                  <a:tcPr marL="5733" marR="5733" marT="57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유독</a:t>
                      </a:r>
                    </a:p>
                  </a:txBody>
                  <a:tcPr marL="5733" marR="5733" marT="57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10</a:t>
                      </a:r>
                    </a:p>
                  </a:txBody>
                  <a:tcPr marL="5733" marR="5733" marT="57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35168238"/>
                  </a:ext>
                </a:extLst>
              </a:tr>
              <a:tr h="148435">
                <a:tc rowSpan="10"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NCC1</a:t>
                      </a:r>
                      <a:r>
                        <a:rPr lang="ko-KR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공장</a:t>
                      </a:r>
                      <a:endParaRPr lang="en-US" altLang="ko-KR" sz="1200" b="0" i="0" u="none" strike="noStrike" dirty="0" smtClean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algn="ctr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(BD/BTX</a:t>
                      </a:r>
                      <a:r>
                        <a:rPr lang="ko-KR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생산</a:t>
                      </a:r>
                      <a:r>
                        <a:rPr lang="en-US" altLang="ko-K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</a:t>
                      </a:r>
                      <a:r>
                        <a:rPr lang="ko-KR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팀</a:t>
                      </a:r>
                      <a:r>
                        <a:rPr lang="en-US" altLang="ko-K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733" marR="5733" marT="57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벤젠</a:t>
                      </a:r>
                    </a:p>
                  </a:txBody>
                  <a:tcPr marL="5733" marR="5733" marT="57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71-43-2</a:t>
                      </a:r>
                    </a:p>
                  </a:txBody>
                  <a:tcPr marL="5733" marR="5733" marT="57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유독</a:t>
                      </a:r>
                      <a:r>
                        <a:rPr lang="en-US" altLang="ko-KR" sz="12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/</a:t>
                      </a:r>
                      <a:r>
                        <a:rPr lang="ko-KR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사고</a:t>
                      </a:r>
                    </a:p>
                  </a:txBody>
                  <a:tcPr marL="5733" marR="5733" marT="57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85</a:t>
                      </a:r>
                    </a:p>
                  </a:txBody>
                  <a:tcPr marL="5733" marR="5733" marT="57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58105707"/>
                  </a:ext>
                </a:extLst>
              </a:tr>
              <a:tr h="14843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톨루엔</a:t>
                      </a:r>
                      <a:endParaRPr lang="ko-KR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733" marR="5733" marT="57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108-88-3</a:t>
                      </a:r>
                    </a:p>
                  </a:txBody>
                  <a:tcPr marL="5733" marR="5733" marT="57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유독</a:t>
                      </a:r>
                      <a:r>
                        <a:rPr lang="en-US" altLang="ko-KR" sz="12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/</a:t>
                      </a:r>
                      <a:r>
                        <a:rPr lang="ko-KR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사고</a:t>
                      </a:r>
                    </a:p>
                  </a:txBody>
                  <a:tcPr marL="5733" marR="5733" marT="57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85</a:t>
                      </a:r>
                    </a:p>
                  </a:txBody>
                  <a:tcPr marL="5733" marR="5733" marT="57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0113000"/>
                  </a:ext>
                </a:extLst>
              </a:tr>
              <a:tr h="14843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산화니켈</a:t>
                      </a:r>
                      <a:endParaRPr lang="ko-KR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733" marR="5733" marT="57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1313-99-1</a:t>
                      </a:r>
                    </a:p>
                  </a:txBody>
                  <a:tcPr marL="5733" marR="5733" marT="57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유독</a:t>
                      </a:r>
                    </a:p>
                  </a:txBody>
                  <a:tcPr marL="5733" marR="5733" marT="57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0.1</a:t>
                      </a:r>
                    </a:p>
                  </a:txBody>
                  <a:tcPr marL="5733" marR="5733" marT="57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84870681"/>
                  </a:ext>
                </a:extLst>
              </a:tr>
              <a:tr h="14843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푸르푸랄</a:t>
                      </a:r>
                      <a:endParaRPr lang="ko-KR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733" marR="5733" marT="57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98-01-1</a:t>
                      </a:r>
                    </a:p>
                  </a:txBody>
                  <a:tcPr marL="5733" marR="5733" marT="57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유독</a:t>
                      </a:r>
                    </a:p>
                  </a:txBody>
                  <a:tcPr marL="5733" marR="5733" marT="57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</a:t>
                      </a:r>
                    </a:p>
                  </a:txBody>
                  <a:tcPr marL="5733" marR="5733" marT="57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52537644"/>
                  </a:ext>
                </a:extLst>
              </a:tr>
              <a:tr h="14843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아질산나트륨</a:t>
                      </a:r>
                      <a:endParaRPr lang="ko-KR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733" marR="5733" marT="57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7632-00-0</a:t>
                      </a:r>
                    </a:p>
                  </a:txBody>
                  <a:tcPr marL="5733" marR="5733" marT="57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유독</a:t>
                      </a:r>
                    </a:p>
                  </a:txBody>
                  <a:tcPr marL="5733" marR="5733" marT="57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25</a:t>
                      </a:r>
                    </a:p>
                  </a:txBody>
                  <a:tcPr marL="5733" marR="5733" marT="57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02852348"/>
                  </a:ext>
                </a:extLst>
              </a:tr>
              <a:tr h="14843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N,N-</a:t>
                      </a:r>
                      <a:r>
                        <a:rPr lang="ko-KR" altLang="en-US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디메틸포름아미드</a:t>
                      </a:r>
                      <a:endParaRPr lang="ko-KR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733" marR="5733" marT="57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68-12-2</a:t>
                      </a:r>
                    </a:p>
                  </a:txBody>
                  <a:tcPr marL="5733" marR="5733" marT="57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유독</a:t>
                      </a:r>
                    </a:p>
                  </a:txBody>
                  <a:tcPr marL="5733" marR="5733" marT="57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0.1</a:t>
                      </a:r>
                    </a:p>
                  </a:txBody>
                  <a:tcPr marL="5733" marR="5733" marT="57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50321089"/>
                  </a:ext>
                </a:extLst>
              </a:tr>
              <a:tr h="14843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1,3-</a:t>
                      </a:r>
                      <a:r>
                        <a:rPr lang="ko-KR" altLang="en-US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부타디엔</a:t>
                      </a:r>
                      <a:endParaRPr lang="ko-KR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733" marR="5733" marT="57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106-99-0</a:t>
                      </a:r>
                    </a:p>
                  </a:txBody>
                  <a:tcPr marL="5733" marR="5733" marT="57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유독</a:t>
                      </a:r>
                    </a:p>
                  </a:txBody>
                  <a:tcPr marL="5733" marR="5733" marT="57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0.1</a:t>
                      </a:r>
                    </a:p>
                  </a:txBody>
                  <a:tcPr marL="5733" marR="5733" marT="57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89823259"/>
                  </a:ext>
                </a:extLst>
              </a:tr>
              <a:tr h="14843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이소프렌</a:t>
                      </a:r>
                    </a:p>
                  </a:txBody>
                  <a:tcPr marL="5733" marR="5733" marT="57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78-79-5</a:t>
                      </a:r>
                    </a:p>
                  </a:txBody>
                  <a:tcPr marL="5733" marR="5733" marT="57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유독</a:t>
                      </a:r>
                      <a:r>
                        <a:rPr lang="en-US" altLang="ko-KR" sz="12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/</a:t>
                      </a:r>
                      <a:r>
                        <a:rPr lang="ko-KR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사고</a:t>
                      </a:r>
                    </a:p>
                  </a:txBody>
                  <a:tcPr marL="5733" marR="5733" marT="57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0.1</a:t>
                      </a:r>
                    </a:p>
                  </a:txBody>
                  <a:tcPr marL="5733" marR="5733" marT="57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605125"/>
                  </a:ext>
                </a:extLst>
              </a:tr>
              <a:tr h="14843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황화수소</a:t>
                      </a:r>
                    </a:p>
                  </a:txBody>
                  <a:tcPr marL="5733" marR="5733" marT="57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7783-06-4</a:t>
                      </a:r>
                      <a:endParaRPr lang="en-US" altLang="ko-KR" sz="12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733" marR="5733" marT="57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유독</a:t>
                      </a:r>
                      <a:r>
                        <a:rPr lang="en-US" altLang="ko-K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/</a:t>
                      </a:r>
                      <a:r>
                        <a:rPr lang="ko-KR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사고</a:t>
                      </a:r>
                    </a:p>
                  </a:txBody>
                  <a:tcPr marL="5733" marR="5733" marT="57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</a:t>
                      </a:r>
                    </a:p>
                  </a:txBody>
                  <a:tcPr marL="5733" marR="5733" marT="57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50655760"/>
                  </a:ext>
                </a:extLst>
              </a:tr>
              <a:tr h="14843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스티렌</a:t>
                      </a:r>
                    </a:p>
                  </a:txBody>
                  <a:tcPr marL="5733" marR="5733" marT="57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100-42-5</a:t>
                      </a:r>
                    </a:p>
                  </a:txBody>
                  <a:tcPr marL="5733" marR="5733" marT="57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유독</a:t>
                      </a:r>
                    </a:p>
                  </a:txBody>
                  <a:tcPr marL="5733" marR="5733" marT="57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10</a:t>
                      </a:r>
                    </a:p>
                  </a:txBody>
                  <a:tcPr marL="5733" marR="5733" marT="57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61710174"/>
                  </a:ext>
                </a:extLst>
              </a:tr>
              <a:tr h="148435">
                <a:tc rowSpan="8"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Utility</a:t>
                      </a:r>
                      <a:r>
                        <a:rPr lang="ko-KR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담당</a:t>
                      </a:r>
                      <a:endParaRPr lang="en-US" altLang="ko-KR" sz="1200" b="0" i="0" u="none" strike="noStrike" dirty="0" smtClean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algn="ctr" fontAlgn="ctr"/>
                      <a:r>
                        <a:rPr lang="en-US" altLang="ko-K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운영</a:t>
                      </a:r>
                      <a:r>
                        <a:rPr lang="en-US" altLang="ko-K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</a:t>
                      </a:r>
                      <a:r>
                        <a:rPr lang="ko-KR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팀</a:t>
                      </a:r>
                      <a:r>
                        <a:rPr lang="en-US" altLang="ko-K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  <a:endParaRPr lang="ko-KR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733" marR="5733" marT="57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벤젠</a:t>
                      </a:r>
                    </a:p>
                  </a:txBody>
                  <a:tcPr marL="5733" marR="5733" marT="57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71-43-2</a:t>
                      </a:r>
                    </a:p>
                  </a:txBody>
                  <a:tcPr marL="5733" marR="5733" marT="57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유독</a:t>
                      </a:r>
                      <a:r>
                        <a:rPr lang="en-US" altLang="ko-K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/</a:t>
                      </a:r>
                      <a:r>
                        <a:rPr lang="ko-KR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사고</a:t>
                      </a:r>
                    </a:p>
                  </a:txBody>
                  <a:tcPr marL="5733" marR="5733" marT="57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85</a:t>
                      </a:r>
                    </a:p>
                  </a:txBody>
                  <a:tcPr marL="5733" marR="5733" marT="57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85699542"/>
                  </a:ext>
                </a:extLst>
              </a:tr>
              <a:tr h="14843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톨루엔</a:t>
                      </a:r>
                    </a:p>
                  </a:txBody>
                  <a:tcPr marL="5733" marR="5733" marT="57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108-88-3</a:t>
                      </a:r>
                    </a:p>
                  </a:txBody>
                  <a:tcPr marL="5733" marR="5733" marT="57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유독</a:t>
                      </a:r>
                      <a:r>
                        <a:rPr lang="en-US" altLang="ko-K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/</a:t>
                      </a:r>
                      <a:r>
                        <a:rPr lang="ko-KR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사고</a:t>
                      </a:r>
                    </a:p>
                  </a:txBody>
                  <a:tcPr marL="5733" marR="5733" marT="57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85</a:t>
                      </a:r>
                    </a:p>
                  </a:txBody>
                  <a:tcPr marL="5733" marR="5733" marT="57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82207032"/>
                  </a:ext>
                </a:extLst>
              </a:tr>
              <a:tr h="14843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페놀</a:t>
                      </a:r>
                    </a:p>
                  </a:txBody>
                  <a:tcPr marL="5733" marR="5733" marT="57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108-95-2</a:t>
                      </a:r>
                    </a:p>
                  </a:txBody>
                  <a:tcPr marL="5733" marR="5733" marT="57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유독</a:t>
                      </a:r>
                      <a:r>
                        <a:rPr lang="en-US" altLang="ko-K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/</a:t>
                      </a:r>
                      <a:r>
                        <a:rPr lang="ko-KR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사고</a:t>
                      </a:r>
                    </a:p>
                  </a:txBody>
                  <a:tcPr marL="5733" marR="5733" marT="57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</a:t>
                      </a:r>
                    </a:p>
                  </a:txBody>
                  <a:tcPr marL="5733" marR="5733" marT="57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83854295"/>
                  </a:ext>
                </a:extLst>
              </a:tr>
              <a:tr h="20915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1,3-</a:t>
                      </a:r>
                      <a:r>
                        <a:rPr lang="ko-KR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부타디엔</a:t>
                      </a:r>
                    </a:p>
                  </a:txBody>
                  <a:tcPr marL="5733" marR="5733" marT="57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106-99-0</a:t>
                      </a:r>
                    </a:p>
                  </a:txBody>
                  <a:tcPr marL="5733" marR="5733" marT="57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유독</a:t>
                      </a:r>
                    </a:p>
                  </a:txBody>
                  <a:tcPr marL="5733" marR="5733" marT="57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0.1</a:t>
                      </a:r>
                    </a:p>
                  </a:txBody>
                  <a:tcPr marL="5733" marR="5733" marT="57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96079705"/>
                  </a:ext>
                </a:extLst>
              </a:tr>
              <a:tr h="14843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메탄올</a:t>
                      </a:r>
                    </a:p>
                  </a:txBody>
                  <a:tcPr marL="5733" marR="5733" marT="57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67-56-1</a:t>
                      </a:r>
                    </a:p>
                  </a:txBody>
                  <a:tcPr marL="5733" marR="5733" marT="57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유독</a:t>
                      </a:r>
                      <a:r>
                        <a:rPr lang="en-US" altLang="ko-K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/</a:t>
                      </a:r>
                      <a:r>
                        <a:rPr lang="ko-KR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사고</a:t>
                      </a:r>
                    </a:p>
                  </a:txBody>
                  <a:tcPr marL="5733" marR="5733" marT="57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85</a:t>
                      </a:r>
                    </a:p>
                  </a:txBody>
                  <a:tcPr marL="5733" marR="5733" marT="57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40276624"/>
                  </a:ext>
                </a:extLst>
              </a:tr>
              <a:tr h="14843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이소프렌</a:t>
                      </a:r>
                    </a:p>
                  </a:txBody>
                  <a:tcPr marL="5733" marR="5733" marT="57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78-79-5</a:t>
                      </a:r>
                    </a:p>
                  </a:txBody>
                  <a:tcPr marL="5733" marR="5733" marT="57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유독</a:t>
                      </a:r>
                      <a:r>
                        <a:rPr lang="en-US" altLang="ko-KR" sz="12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/</a:t>
                      </a:r>
                      <a:r>
                        <a:rPr lang="ko-KR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사고</a:t>
                      </a:r>
                    </a:p>
                  </a:txBody>
                  <a:tcPr marL="5733" marR="5733" marT="57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0.1</a:t>
                      </a:r>
                    </a:p>
                  </a:txBody>
                  <a:tcPr marL="5733" marR="5733" marT="57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77682808"/>
                  </a:ext>
                </a:extLst>
              </a:tr>
              <a:tr h="14843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아세트알데히드</a:t>
                      </a:r>
                    </a:p>
                  </a:txBody>
                  <a:tcPr marL="5733" marR="5733" marT="57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75-07-0</a:t>
                      </a:r>
                    </a:p>
                  </a:txBody>
                  <a:tcPr marL="5733" marR="5733" marT="57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유독</a:t>
                      </a:r>
                    </a:p>
                  </a:txBody>
                  <a:tcPr marL="5733" marR="5733" marT="57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0.1</a:t>
                      </a:r>
                    </a:p>
                  </a:txBody>
                  <a:tcPr marL="5733" marR="5733" marT="57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42382316"/>
                  </a:ext>
                </a:extLst>
              </a:tr>
              <a:tr h="14843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스티렌</a:t>
                      </a:r>
                    </a:p>
                  </a:txBody>
                  <a:tcPr marL="5733" marR="5733" marT="57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100-42-5</a:t>
                      </a:r>
                    </a:p>
                  </a:txBody>
                  <a:tcPr marL="5733" marR="5733" marT="57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유독</a:t>
                      </a:r>
                    </a:p>
                  </a:txBody>
                  <a:tcPr marL="5733" marR="5733" marT="57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10</a:t>
                      </a:r>
                    </a:p>
                  </a:txBody>
                  <a:tcPr marL="5733" marR="5733" marT="57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3441100"/>
                  </a:ext>
                </a:extLst>
              </a:tr>
              <a:tr h="148435"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Utility</a:t>
                      </a:r>
                      <a:r>
                        <a:rPr lang="ko-KR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담당</a:t>
                      </a:r>
                      <a:endParaRPr lang="en-US" altLang="ko-KR" sz="1200" b="0" i="0" u="none" strike="noStrike" dirty="0" smtClean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algn="ctr" fontAlgn="ctr"/>
                      <a:r>
                        <a:rPr lang="en-US" altLang="ko-K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(Utility2</a:t>
                      </a:r>
                      <a:r>
                        <a:rPr lang="ko-KR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팀</a:t>
                      </a:r>
                      <a:r>
                        <a:rPr lang="en-US" altLang="ko-K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_</a:t>
                      </a:r>
                      <a:r>
                        <a:rPr lang="ko-KR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동력</a:t>
                      </a:r>
                      <a:r>
                        <a:rPr lang="en-US" altLang="ko-K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  <a:endParaRPr lang="ko-KR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733" marR="5733" marT="57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페놀</a:t>
                      </a:r>
                    </a:p>
                  </a:txBody>
                  <a:tcPr marL="5733" marR="5733" marT="57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108-95-2</a:t>
                      </a:r>
                    </a:p>
                  </a:txBody>
                  <a:tcPr marL="5733" marR="5733" marT="57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유독</a:t>
                      </a:r>
                      <a:r>
                        <a:rPr lang="en-US" altLang="ko-KR" sz="12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/</a:t>
                      </a:r>
                      <a:r>
                        <a:rPr lang="ko-KR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사고</a:t>
                      </a:r>
                    </a:p>
                  </a:txBody>
                  <a:tcPr marL="5733" marR="5733" marT="57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</a:t>
                      </a:r>
                    </a:p>
                  </a:txBody>
                  <a:tcPr marL="5733" marR="5733" marT="57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30028274"/>
                  </a:ext>
                </a:extLst>
              </a:tr>
              <a:tr h="14843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염산</a:t>
                      </a:r>
                    </a:p>
                  </a:txBody>
                  <a:tcPr marL="5733" marR="5733" marT="57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7647-01-0</a:t>
                      </a:r>
                    </a:p>
                  </a:txBody>
                  <a:tcPr marL="5733" marR="5733" marT="57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유독</a:t>
                      </a:r>
                      <a:r>
                        <a:rPr lang="en-US" altLang="ko-KR" sz="12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/</a:t>
                      </a:r>
                      <a:r>
                        <a:rPr lang="ko-KR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사고</a:t>
                      </a:r>
                    </a:p>
                  </a:txBody>
                  <a:tcPr marL="5733" marR="5733" marT="57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10</a:t>
                      </a:r>
                    </a:p>
                  </a:txBody>
                  <a:tcPr marL="5733" marR="5733" marT="57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90007758"/>
                  </a:ext>
                </a:extLst>
              </a:tr>
              <a:tr h="14843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황산</a:t>
                      </a:r>
                    </a:p>
                  </a:txBody>
                  <a:tcPr marL="5733" marR="5733" marT="57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7664-93-9</a:t>
                      </a:r>
                    </a:p>
                  </a:txBody>
                  <a:tcPr marL="5733" marR="5733" marT="57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유독</a:t>
                      </a:r>
                      <a:r>
                        <a:rPr lang="en-US" altLang="ko-KR" sz="12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/</a:t>
                      </a:r>
                      <a:r>
                        <a:rPr lang="ko-KR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사고</a:t>
                      </a:r>
                    </a:p>
                  </a:txBody>
                  <a:tcPr marL="5733" marR="5733" marT="57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10</a:t>
                      </a:r>
                    </a:p>
                  </a:txBody>
                  <a:tcPr marL="5733" marR="5733" marT="57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99870981"/>
                  </a:ext>
                </a:extLst>
              </a:tr>
              <a:tr h="14843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수산화나트륨</a:t>
                      </a:r>
                    </a:p>
                  </a:txBody>
                  <a:tcPr marL="5733" marR="5733" marT="57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1310-73-2</a:t>
                      </a:r>
                    </a:p>
                  </a:txBody>
                  <a:tcPr marL="5733" marR="5733" marT="57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유독</a:t>
                      </a:r>
                    </a:p>
                  </a:txBody>
                  <a:tcPr marL="5733" marR="5733" marT="57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</a:t>
                      </a:r>
                    </a:p>
                  </a:txBody>
                  <a:tcPr marL="5733" marR="5733" marT="57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9610797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138859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Line 16"/>
          <p:cNvSpPr>
            <a:spLocks noChangeShapeType="1"/>
          </p:cNvSpPr>
          <p:nvPr/>
        </p:nvSpPr>
        <p:spPr bwMode="auto">
          <a:xfrm>
            <a:off x="0" y="434044"/>
            <a:ext cx="99060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ko-KR" altLang="en-US" sz="1463" dirty="0">
              <a:solidFill>
                <a:srgbClr val="000000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Adobe Devanagari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62884" y="-47625"/>
            <a:ext cx="5351225" cy="526559"/>
          </a:xfrm>
          <a:prstGeom prst="rect">
            <a:avLst/>
          </a:prstGeom>
          <a:noFill/>
          <a:ln w="3175">
            <a:noFill/>
          </a:ln>
        </p:spPr>
        <p:txBody>
          <a:bodyPr wrap="square" rtlCol="0" anchor="ctr" anchorCtr="0">
            <a:noAutofit/>
          </a:bodyPr>
          <a:lstStyle/>
          <a:p>
            <a:r>
              <a:rPr lang="en-US" altLang="ko-KR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3.</a:t>
            </a:r>
            <a:r>
              <a:rPr lang="ko-KR" altLang="en-US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유해화학물질 </a:t>
            </a:r>
            <a:r>
              <a:rPr lang="ko-KR" altLang="en-US" b="1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취급현황</a:t>
            </a:r>
            <a:r>
              <a:rPr lang="ko-KR" altLang="en-US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– </a:t>
            </a:r>
            <a:r>
              <a:rPr lang="ko-KR" altLang="en-US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용성</a:t>
            </a:r>
            <a:r>
              <a:rPr lang="en-US" altLang="ko-KR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1</a:t>
            </a:r>
            <a:r>
              <a:rPr lang="ko-KR" altLang="en-US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단지</a:t>
            </a:r>
            <a:endParaRPr lang="ko-KR" altLang="en-US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aphicFrame>
        <p:nvGraphicFramePr>
          <p:cNvPr id="13" name="표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26064585"/>
              </p:ext>
            </p:extLst>
          </p:nvPr>
        </p:nvGraphicFramePr>
        <p:xfrm>
          <a:off x="637321" y="658679"/>
          <a:ext cx="8394536" cy="377226"/>
        </p:xfrm>
        <a:graphic>
          <a:graphicData uri="http://schemas.openxmlformats.org/drawingml/2006/table">
            <a:tbl>
              <a:tblPr/>
              <a:tblGrid>
                <a:gridCol w="2094997">
                  <a:extLst>
                    <a:ext uri="{9D8B030D-6E8A-4147-A177-3AD203B41FA5}">
                      <a16:colId xmlns:a16="http://schemas.microsoft.com/office/drawing/2014/main" val="1133417760"/>
                    </a:ext>
                  </a:extLst>
                </a:gridCol>
                <a:gridCol w="2196836">
                  <a:extLst>
                    <a:ext uri="{9D8B030D-6E8A-4147-A177-3AD203B41FA5}">
                      <a16:colId xmlns:a16="http://schemas.microsoft.com/office/drawing/2014/main" val="4095059065"/>
                    </a:ext>
                  </a:extLst>
                </a:gridCol>
                <a:gridCol w="1134791">
                  <a:extLst>
                    <a:ext uri="{9D8B030D-6E8A-4147-A177-3AD203B41FA5}">
                      <a16:colId xmlns:a16="http://schemas.microsoft.com/office/drawing/2014/main" val="3952523549"/>
                    </a:ext>
                  </a:extLst>
                </a:gridCol>
                <a:gridCol w="1483956">
                  <a:extLst>
                    <a:ext uri="{9D8B030D-6E8A-4147-A177-3AD203B41FA5}">
                      <a16:colId xmlns:a16="http://schemas.microsoft.com/office/drawing/2014/main" val="1225035276"/>
                    </a:ext>
                  </a:extLst>
                </a:gridCol>
                <a:gridCol w="1483956">
                  <a:extLst>
                    <a:ext uri="{9D8B030D-6E8A-4147-A177-3AD203B41FA5}">
                      <a16:colId xmlns:a16="http://schemas.microsoft.com/office/drawing/2014/main" val="1560078734"/>
                    </a:ext>
                  </a:extLst>
                </a:gridCol>
              </a:tblGrid>
              <a:tr h="155182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단위공장</a:t>
                      </a:r>
                      <a:r>
                        <a:rPr lang="en-US" altLang="ko-K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12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생산팀</a:t>
                      </a:r>
                      <a:r>
                        <a:rPr lang="en-US" altLang="ko-K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</a:p>
                  </a:txBody>
                  <a:tcPr marL="5733" marR="5733" marT="57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취급 유해화학물질</a:t>
                      </a:r>
                    </a:p>
                  </a:txBody>
                  <a:tcPr marL="5733" marR="5733" marT="57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3883090"/>
                  </a:ext>
                </a:extLst>
              </a:tr>
              <a:tr h="15518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물질명</a:t>
                      </a:r>
                      <a:endParaRPr lang="ko-KR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733" marR="5733" marT="57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CAS No.</a:t>
                      </a:r>
                    </a:p>
                  </a:txBody>
                  <a:tcPr marL="5733" marR="5733" marT="57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구분</a:t>
                      </a:r>
                    </a:p>
                  </a:txBody>
                  <a:tcPr marL="5733" marR="5733" marT="57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함량기준</a:t>
                      </a:r>
                      <a:r>
                        <a:rPr lang="en-US" altLang="ko-K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(%)</a:t>
                      </a:r>
                    </a:p>
                  </a:txBody>
                  <a:tcPr marL="5733" marR="5733" marT="57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98750690"/>
                  </a:ext>
                </a:extLst>
              </a:tr>
            </a:tbl>
          </a:graphicData>
        </a:graphic>
      </p:graphicFrame>
      <p:graphicFrame>
        <p:nvGraphicFramePr>
          <p:cNvPr id="14" name="표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4404385"/>
              </p:ext>
            </p:extLst>
          </p:nvPr>
        </p:nvGraphicFramePr>
        <p:xfrm>
          <a:off x="637321" y="1035905"/>
          <a:ext cx="8394536" cy="754452"/>
        </p:xfrm>
        <a:graphic>
          <a:graphicData uri="http://schemas.openxmlformats.org/drawingml/2006/table">
            <a:tbl>
              <a:tblPr/>
              <a:tblGrid>
                <a:gridCol w="2094997">
                  <a:extLst>
                    <a:ext uri="{9D8B030D-6E8A-4147-A177-3AD203B41FA5}">
                      <a16:colId xmlns:a16="http://schemas.microsoft.com/office/drawing/2014/main" val="659156275"/>
                    </a:ext>
                  </a:extLst>
                </a:gridCol>
                <a:gridCol w="2196836">
                  <a:extLst>
                    <a:ext uri="{9D8B030D-6E8A-4147-A177-3AD203B41FA5}">
                      <a16:colId xmlns:a16="http://schemas.microsoft.com/office/drawing/2014/main" val="3937000006"/>
                    </a:ext>
                  </a:extLst>
                </a:gridCol>
                <a:gridCol w="1134791">
                  <a:extLst>
                    <a:ext uri="{9D8B030D-6E8A-4147-A177-3AD203B41FA5}">
                      <a16:colId xmlns:a16="http://schemas.microsoft.com/office/drawing/2014/main" val="1453388440"/>
                    </a:ext>
                  </a:extLst>
                </a:gridCol>
                <a:gridCol w="1483956">
                  <a:extLst>
                    <a:ext uri="{9D8B030D-6E8A-4147-A177-3AD203B41FA5}">
                      <a16:colId xmlns:a16="http://schemas.microsoft.com/office/drawing/2014/main" val="4242292891"/>
                    </a:ext>
                  </a:extLst>
                </a:gridCol>
                <a:gridCol w="1483956">
                  <a:extLst>
                    <a:ext uri="{9D8B030D-6E8A-4147-A177-3AD203B41FA5}">
                      <a16:colId xmlns:a16="http://schemas.microsoft.com/office/drawing/2014/main" val="3813172932"/>
                    </a:ext>
                  </a:extLst>
                </a:gridCol>
              </a:tblGrid>
              <a:tr h="148435"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PE1</a:t>
                      </a:r>
                      <a:r>
                        <a:rPr lang="ko-KR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공장</a:t>
                      </a:r>
                      <a:endParaRPr lang="en-US" altLang="ko-KR" sz="1200" b="0" i="0" u="none" strike="noStrike" dirty="0" smtClean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algn="ctr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(HDPE</a:t>
                      </a:r>
                      <a:r>
                        <a:rPr lang="ko-KR" altLang="en-US" sz="12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생산팀</a:t>
                      </a:r>
                      <a:r>
                        <a:rPr lang="en-US" altLang="ko-K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733" marR="5733" marT="57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사염화티타늄</a:t>
                      </a:r>
                    </a:p>
                  </a:txBody>
                  <a:tcPr marL="5733" marR="5733" marT="57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7550-45-0</a:t>
                      </a:r>
                    </a:p>
                  </a:txBody>
                  <a:tcPr marL="5733" marR="5733" marT="57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사고</a:t>
                      </a:r>
                    </a:p>
                  </a:txBody>
                  <a:tcPr marL="5733" marR="5733" marT="57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</a:t>
                      </a:r>
                      <a:endParaRPr lang="ko-KR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733" marR="5733" marT="57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78484332"/>
                  </a:ext>
                </a:extLst>
              </a:tr>
              <a:tr h="14843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암모니아</a:t>
                      </a:r>
                    </a:p>
                  </a:txBody>
                  <a:tcPr marL="5733" marR="5733" marT="57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7664-41-7</a:t>
                      </a:r>
                    </a:p>
                  </a:txBody>
                  <a:tcPr marL="5733" marR="5733" marT="57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유독</a:t>
                      </a:r>
                      <a:r>
                        <a:rPr lang="en-US" altLang="ko-KR" sz="12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/</a:t>
                      </a:r>
                      <a:r>
                        <a:rPr lang="ko-KR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사고</a:t>
                      </a:r>
                    </a:p>
                  </a:txBody>
                  <a:tcPr marL="5733" marR="5733" marT="57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10</a:t>
                      </a:r>
                    </a:p>
                  </a:txBody>
                  <a:tcPr marL="5733" marR="5733" marT="57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33938664"/>
                  </a:ext>
                </a:extLst>
              </a:tr>
              <a:tr h="14843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황산</a:t>
                      </a:r>
                    </a:p>
                  </a:txBody>
                  <a:tcPr marL="5733" marR="5733" marT="57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7664-93-9</a:t>
                      </a:r>
                    </a:p>
                  </a:txBody>
                  <a:tcPr marL="5733" marR="5733" marT="57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유독</a:t>
                      </a:r>
                      <a:r>
                        <a:rPr lang="en-US" altLang="ko-K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/</a:t>
                      </a:r>
                      <a:r>
                        <a:rPr lang="ko-KR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사고</a:t>
                      </a:r>
                    </a:p>
                  </a:txBody>
                  <a:tcPr marL="5733" marR="5733" marT="57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10</a:t>
                      </a:r>
                    </a:p>
                  </a:txBody>
                  <a:tcPr marL="5733" marR="5733" marT="57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87972374"/>
                  </a:ext>
                </a:extLst>
              </a:tr>
              <a:tr h="14843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수산화나트륨</a:t>
                      </a:r>
                    </a:p>
                  </a:txBody>
                  <a:tcPr marL="5733" marR="5733" marT="57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1310-73-2</a:t>
                      </a:r>
                    </a:p>
                  </a:txBody>
                  <a:tcPr marL="5733" marR="5733" marT="57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유독</a:t>
                      </a:r>
                    </a:p>
                  </a:txBody>
                  <a:tcPr marL="5733" marR="5733" marT="57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</a:t>
                      </a:r>
                    </a:p>
                  </a:txBody>
                  <a:tcPr marL="5733" marR="5733" marT="57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81655759"/>
                  </a:ext>
                </a:extLst>
              </a:tr>
            </a:tbl>
          </a:graphicData>
        </a:graphic>
      </p:graphicFrame>
      <p:graphicFrame>
        <p:nvGraphicFramePr>
          <p:cNvPr id="16" name="표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4651826"/>
              </p:ext>
            </p:extLst>
          </p:nvPr>
        </p:nvGraphicFramePr>
        <p:xfrm>
          <a:off x="637321" y="1790357"/>
          <a:ext cx="8394537" cy="4586904"/>
        </p:xfrm>
        <a:graphic>
          <a:graphicData uri="http://schemas.openxmlformats.org/drawingml/2006/table">
            <a:tbl>
              <a:tblPr/>
              <a:tblGrid>
                <a:gridCol w="2097253">
                  <a:extLst>
                    <a:ext uri="{9D8B030D-6E8A-4147-A177-3AD203B41FA5}">
                      <a16:colId xmlns:a16="http://schemas.microsoft.com/office/drawing/2014/main" val="2957966348"/>
                    </a:ext>
                  </a:extLst>
                </a:gridCol>
                <a:gridCol w="2191109">
                  <a:extLst>
                    <a:ext uri="{9D8B030D-6E8A-4147-A177-3AD203B41FA5}">
                      <a16:colId xmlns:a16="http://schemas.microsoft.com/office/drawing/2014/main" val="1349633196"/>
                    </a:ext>
                  </a:extLst>
                </a:gridCol>
                <a:gridCol w="1138687">
                  <a:extLst>
                    <a:ext uri="{9D8B030D-6E8A-4147-A177-3AD203B41FA5}">
                      <a16:colId xmlns:a16="http://schemas.microsoft.com/office/drawing/2014/main" val="1237604214"/>
                    </a:ext>
                  </a:extLst>
                </a:gridCol>
                <a:gridCol w="1483743">
                  <a:extLst>
                    <a:ext uri="{9D8B030D-6E8A-4147-A177-3AD203B41FA5}">
                      <a16:colId xmlns:a16="http://schemas.microsoft.com/office/drawing/2014/main" val="2131802850"/>
                    </a:ext>
                  </a:extLst>
                </a:gridCol>
                <a:gridCol w="1483745">
                  <a:extLst>
                    <a:ext uri="{9D8B030D-6E8A-4147-A177-3AD203B41FA5}">
                      <a16:colId xmlns:a16="http://schemas.microsoft.com/office/drawing/2014/main" val="868016603"/>
                    </a:ext>
                  </a:extLst>
                </a:gridCol>
              </a:tblGrid>
              <a:tr h="181306">
                <a:tc rowSpan="6"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화성품공장</a:t>
                      </a:r>
                      <a:endParaRPr lang="en-US" altLang="ko-KR" sz="1200" b="0" i="0" u="none" strike="noStrike" dirty="0" smtClean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algn="ctr" fontAlgn="ctr"/>
                      <a:r>
                        <a:rPr lang="en-US" altLang="ko-K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12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알콜생산팀</a:t>
                      </a:r>
                      <a:r>
                        <a:rPr lang="en-US" altLang="ko-K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  <a:endParaRPr lang="ko-KR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241" marR="8241" marT="824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일산화탄소</a:t>
                      </a:r>
                    </a:p>
                  </a:txBody>
                  <a:tcPr marL="8241" marR="8241" marT="824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630-08-0</a:t>
                      </a:r>
                    </a:p>
                  </a:txBody>
                  <a:tcPr marL="8241" marR="8241" marT="824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사고</a:t>
                      </a:r>
                    </a:p>
                  </a:txBody>
                  <a:tcPr marL="8241" marR="8241" marT="824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25</a:t>
                      </a:r>
                      <a:r>
                        <a:rPr lang="ko-KR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8241" marR="8241" marT="824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6492733"/>
                  </a:ext>
                </a:extLst>
              </a:tr>
              <a:tr h="18130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황화수소</a:t>
                      </a:r>
                    </a:p>
                  </a:txBody>
                  <a:tcPr marL="8241" marR="8241" marT="824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7783-06-4</a:t>
                      </a:r>
                      <a:endParaRPr lang="en-US" altLang="ko-KR" sz="12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241" marR="8241" marT="824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유독</a:t>
                      </a:r>
                      <a:r>
                        <a:rPr lang="en-US" altLang="ko-KR" sz="12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/</a:t>
                      </a:r>
                      <a:r>
                        <a:rPr lang="ko-KR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사고</a:t>
                      </a:r>
                    </a:p>
                  </a:txBody>
                  <a:tcPr marL="8241" marR="8241" marT="824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</a:t>
                      </a:r>
                    </a:p>
                  </a:txBody>
                  <a:tcPr marL="8241" marR="8241" marT="824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14014781"/>
                  </a:ext>
                </a:extLst>
              </a:tr>
              <a:tr h="18130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메탄올</a:t>
                      </a:r>
                    </a:p>
                  </a:txBody>
                  <a:tcPr marL="8241" marR="8241" marT="824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67-56-1</a:t>
                      </a:r>
                    </a:p>
                  </a:txBody>
                  <a:tcPr marL="8241" marR="8241" marT="824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유독</a:t>
                      </a:r>
                      <a:r>
                        <a:rPr lang="en-US" altLang="ko-KR" sz="12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/</a:t>
                      </a:r>
                      <a:r>
                        <a:rPr lang="ko-KR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사고</a:t>
                      </a:r>
                    </a:p>
                  </a:txBody>
                  <a:tcPr marL="8241" marR="8241" marT="824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85</a:t>
                      </a:r>
                    </a:p>
                  </a:txBody>
                  <a:tcPr marL="8241" marR="8241" marT="824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58341499"/>
                  </a:ext>
                </a:extLst>
              </a:tr>
              <a:tr h="18130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암모니아</a:t>
                      </a:r>
                    </a:p>
                  </a:txBody>
                  <a:tcPr marL="8241" marR="8241" marT="824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7664-41-7</a:t>
                      </a:r>
                    </a:p>
                  </a:txBody>
                  <a:tcPr marL="8241" marR="8241" marT="824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유독</a:t>
                      </a:r>
                      <a:r>
                        <a:rPr lang="en-US" altLang="ko-KR" sz="12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/</a:t>
                      </a:r>
                      <a:r>
                        <a:rPr lang="ko-KR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사고</a:t>
                      </a:r>
                    </a:p>
                  </a:txBody>
                  <a:tcPr marL="8241" marR="8241" marT="824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10</a:t>
                      </a:r>
                    </a:p>
                  </a:txBody>
                  <a:tcPr marL="8241" marR="8241" marT="824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93605285"/>
                  </a:ext>
                </a:extLst>
              </a:tr>
              <a:tr h="18130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황산</a:t>
                      </a:r>
                    </a:p>
                  </a:txBody>
                  <a:tcPr marL="8241" marR="8241" marT="824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7664-93-9</a:t>
                      </a:r>
                    </a:p>
                  </a:txBody>
                  <a:tcPr marL="8241" marR="8241" marT="824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유독</a:t>
                      </a:r>
                      <a:r>
                        <a:rPr lang="en-US" altLang="ko-KR" sz="12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/</a:t>
                      </a:r>
                      <a:r>
                        <a:rPr lang="ko-KR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사고</a:t>
                      </a:r>
                    </a:p>
                  </a:txBody>
                  <a:tcPr marL="8241" marR="8241" marT="824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10</a:t>
                      </a:r>
                    </a:p>
                  </a:txBody>
                  <a:tcPr marL="8241" marR="8241" marT="824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42625532"/>
                  </a:ext>
                </a:extLst>
              </a:tr>
              <a:tr h="18130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수산화나트륨</a:t>
                      </a:r>
                    </a:p>
                  </a:txBody>
                  <a:tcPr marL="8241" marR="8241" marT="824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1310-73-2</a:t>
                      </a:r>
                    </a:p>
                  </a:txBody>
                  <a:tcPr marL="8241" marR="8241" marT="824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유독</a:t>
                      </a:r>
                    </a:p>
                  </a:txBody>
                  <a:tcPr marL="8241" marR="8241" marT="824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</a:t>
                      </a:r>
                    </a:p>
                  </a:txBody>
                  <a:tcPr marL="8241" marR="8241" marT="824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17018197"/>
                  </a:ext>
                </a:extLst>
              </a:tr>
              <a:tr h="181306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화성품공장</a:t>
                      </a:r>
                      <a:endParaRPr lang="en-US" altLang="ko-KR" sz="1200" b="0" i="0" u="none" strike="noStrike" dirty="0" smtClean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algn="ctr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(C3IPA)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241" marR="8241" marT="824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수산화나트륨</a:t>
                      </a:r>
                    </a:p>
                  </a:txBody>
                  <a:tcPr marL="8241" marR="8241" marT="824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1310-73-2</a:t>
                      </a:r>
                    </a:p>
                  </a:txBody>
                  <a:tcPr marL="8241" marR="8241" marT="824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유독</a:t>
                      </a:r>
                    </a:p>
                  </a:txBody>
                  <a:tcPr marL="8241" marR="8241" marT="824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</a:t>
                      </a:r>
                    </a:p>
                  </a:txBody>
                  <a:tcPr marL="8241" marR="8241" marT="824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84574587"/>
                  </a:ext>
                </a:extLst>
              </a:tr>
              <a:tr h="18130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사이클로헥산</a:t>
                      </a:r>
                    </a:p>
                  </a:txBody>
                  <a:tcPr marL="8241" marR="8241" marT="824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110-82-7</a:t>
                      </a:r>
                    </a:p>
                  </a:txBody>
                  <a:tcPr marL="8241" marR="8241" marT="824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유독</a:t>
                      </a:r>
                    </a:p>
                  </a:txBody>
                  <a:tcPr marL="8241" marR="8241" marT="824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25</a:t>
                      </a:r>
                    </a:p>
                  </a:txBody>
                  <a:tcPr marL="8241" marR="8241" marT="824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96962431"/>
                  </a:ext>
                </a:extLst>
              </a:tr>
              <a:tr h="181306">
                <a:tc rowSpan="5"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BPA</a:t>
                      </a:r>
                      <a:r>
                        <a:rPr lang="ko-KR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공장</a:t>
                      </a:r>
                      <a:endParaRPr lang="en-US" altLang="ko-KR" sz="1200" b="0" i="0" u="none" strike="noStrike" dirty="0" smtClean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algn="ctr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(BPA</a:t>
                      </a:r>
                      <a:r>
                        <a:rPr lang="ko-KR" altLang="en-US" sz="12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생산팀</a:t>
                      </a:r>
                      <a:r>
                        <a:rPr lang="en-US" altLang="ko-K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241" marR="8241" marT="824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페놀</a:t>
                      </a:r>
                    </a:p>
                  </a:txBody>
                  <a:tcPr marL="8241" marR="8241" marT="824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108-95-2</a:t>
                      </a:r>
                    </a:p>
                  </a:txBody>
                  <a:tcPr marL="8241" marR="8241" marT="824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유독</a:t>
                      </a:r>
                      <a:r>
                        <a:rPr lang="en-US" altLang="ko-KR" sz="12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/</a:t>
                      </a:r>
                      <a:r>
                        <a:rPr lang="ko-KR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사고</a:t>
                      </a:r>
                    </a:p>
                  </a:txBody>
                  <a:tcPr marL="8241" marR="8241" marT="824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</a:t>
                      </a:r>
                    </a:p>
                  </a:txBody>
                  <a:tcPr marL="8241" marR="8241" marT="824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34197591"/>
                  </a:ext>
                </a:extLst>
              </a:tr>
              <a:tr h="18130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벤젠</a:t>
                      </a:r>
                    </a:p>
                  </a:txBody>
                  <a:tcPr marL="8241" marR="8241" marT="824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71-43-2</a:t>
                      </a:r>
                    </a:p>
                  </a:txBody>
                  <a:tcPr marL="8241" marR="8241" marT="824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유독</a:t>
                      </a:r>
                      <a:r>
                        <a:rPr lang="en-US" altLang="ko-KR" sz="12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/</a:t>
                      </a:r>
                      <a:r>
                        <a:rPr lang="ko-KR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사고</a:t>
                      </a:r>
                    </a:p>
                  </a:txBody>
                  <a:tcPr marL="8241" marR="8241" marT="824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85</a:t>
                      </a:r>
                    </a:p>
                  </a:txBody>
                  <a:tcPr marL="8241" marR="8241" marT="824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56410713"/>
                  </a:ext>
                </a:extLst>
              </a:tr>
              <a:tr h="18130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황산</a:t>
                      </a:r>
                    </a:p>
                  </a:txBody>
                  <a:tcPr marL="8241" marR="8241" marT="824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7664-93-9</a:t>
                      </a:r>
                    </a:p>
                  </a:txBody>
                  <a:tcPr marL="8241" marR="8241" marT="824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유독</a:t>
                      </a:r>
                      <a:r>
                        <a:rPr lang="en-US" altLang="ko-KR" sz="12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/</a:t>
                      </a:r>
                      <a:r>
                        <a:rPr lang="ko-KR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사고</a:t>
                      </a:r>
                    </a:p>
                  </a:txBody>
                  <a:tcPr marL="8241" marR="8241" marT="824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10</a:t>
                      </a:r>
                    </a:p>
                  </a:txBody>
                  <a:tcPr marL="8241" marR="8241" marT="824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69318403"/>
                  </a:ext>
                </a:extLst>
              </a:tr>
              <a:tr h="18130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수산화나트륨</a:t>
                      </a:r>
                    </a:p>
                  </a:txBody>
                  <a:tcPr marL="8241" marR="8241" marT="824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1310-73-2</a:t>
                      </a:r>
                    </a:p>
                  </a:txBody>
                  <a:tcPr marL="8241" marR="8241" marT="824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유독</a:t>
                      </a:r>
                    </a:p>
                  </a:txBody>
                  <a:tcPr marL="8241" marR="8241" marT="824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</a:t>
                      </a:r>
                    </a:p>
                  </a:txBody>
                  <a:tcPr marL="8241" marR="8241" marT="824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48755279"/>
                  </a:ext>
                </a:extLst>
              </a:tr>
              <a:tr h="18130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비스페놀</a:t>
                      </a: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A(BPA)</a:t>
                      </a:r>
                    </a:p>
                  </a:txBody>
                  <a:tcPr marL="8241" marR="8241" marT="824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630-08-0</a:t>
                      </a:r>
                    </a:p>
                  </a:txBody>
                  <a:tcPr marL="8241" marR="8241" marT="824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유독</a:t>
                      </a:r>
                    </a:p>
                  </a:txBody>
                  <a:tcPr marL="8241" marR="8241" marT="824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0.3</a:t>
                      </a:r>
                    </a:p>
                  </a:txBody>
                  <a:tcPr marL="8241" marR="8241" marT="824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27705181"/>
                  </a:ext>
                </a:extLst>
              </a:tr>
              <a:tr h="181306">
                <a:tc rowSpan="8"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PC</a:t>
                      </a:r>
                      <a:r>
                        <a:rPr lang="ko-KR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공장</a:t>
                      </a:r>
                      <a:endParaRPr lang="en-US" altLang="ko-KR" sz="1200" b="0" i="0" u="none" strike="noStrike" dirty="0" smtClean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algn="ctr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(PC</a:t>
                      </a:r>
                      <a:r>
                        <a:rPr lang="ko-KR" altLang="en-US" sz="12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생산팀</a:t>
                      </a:r>
                      <a:r>
                        <a:rPr lang="en-US" altLang="ko-K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241" marR="8241" marT="824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일산화탄소</a:t>
                      </a:r>
                    </a:p>
                  </a:txBody>
                  <a:tcPr marL="8241" marR="8241" marT="824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630-08-0</a:t>
                      </a:r>
                    </a:p>
                  </a:txBody>
                  <a:tcPr marL="8241" marR="8241" marT="824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사고</a:t>
                      </a:r>
                    </a:p>
                  </a:txBody>
                  <a:tcPr marL="8241" marR="8241" marT="824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25</a:t>
                      </a:r>
                      <a:r>
                        <a:rPr lang="ko-KR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8241" marR="8241" marT="824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53330698"/>
                  </a:ext>
                </a:extLst>
              </a:tr>
              <a:tr h="18130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염소</a:t>
                      </a:r>
                    </a:p>
                  </a:txBody>
                  <a:tcPr marL="8241" marR="8241" marT="824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7782-50-5</a:t>
                      </a:r>
                    </a:p>
                  </a:txBody>
                  <a:tcPr marL="8241" marR="8241" marT="824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사고</a:t>
                      </a:r>
                    </a:p>
                  </a:txBody>
                  <a:tcPr marL="8241" marR="8241" marT="824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25</a:t>
                      </a:r>
                      <a:endParaRPr lang="ko-KR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241" marR="8241" marT="824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855037"/>
                  </a:ext>
                </a:extLst>
              </a:tr>
              <a:tr h="18130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포스겐</a:t>
                      </a:r>
                    </a:p>
                  </a:txBody>
                  <a:tcPr marL="8241" marR="8241" marT="824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75-44-5</a:t>
                      </a:r>
                    </a:p>
                  </a:txBody>
                  <a:tcPr marL="8241" marR="8241" marT="824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유독</a:t>
                      </a:r>
                      <a:r>
                        <a:rPr lang="en-US" altLang="ko-K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/</a:t>
                      </a:r>
                      <a:r>
                        <a:rPr lang="ko-KR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사고</a:t>
                      </a:r>
                    </a:p>
                  </a:txBody>
                  <a:tcPr marL="8241" marR="8241" marT="824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</a:t>
                      </a:r>
                    </a:p>
                  </a:txBody>
                  <a:tcPr marL="8241" marR="8241" marT="824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02727420"/>
                  </a:ext>
                </a:extLst>
              </a:tr>
              <a:tr h="18130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염산</a:t>
                      </a:r>
                    </a:p>
                  </a:txBody>
                  <a:tcPr marL="8241" marR="8241" marT="824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7647-01-0</a:t>
                      </a:r>
                    </a:p>
                  </a:txBody>
                  <a:tcPr marL="8241" marR="8241" marT="824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유독</a:t>
                      </a:r>
                      <a:r>
                        <a:rPr lang="en-US" altLang="ko-K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/</a:t>
                      </a:r>
                      <a:r>
                        <a:rPr lang="ko-KR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사고</a:t>
                      </a:r>
                    </a:p>
                  </a:txBody>
                  <a:tcPr marL="8241" marR="8241" marT="824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10</a:t>
                      </a:r>
                    </a:p>
                  </a:txBody>
                  <a:tcPr marL="8241" marR="8241" marT="824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49924895"/>
                  </a:ext>
                </a:extLst>
              </a:tr>
              <a:tr h="18130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트리에틸아민</a:t>
                      </a:r>
                    </a:p>
                  </a:txBody>
                  <a:tcPr marL="8241" marR="8241" marT="824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121-44-8</a:t>
                      </a:r>
                    </a:p>
                  </a:txBody>
                  <a:tcPr marL="8241" marR="8241" marT="824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유독</a:t>
                      </a:r>
                      <a:r>
                        <a:rPr lang="en-US" altLang="ko-K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/</a:t>
                      </a:r>
                      <a:r>
                        <a:rPr lang="ko-KR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사고</a:t>
                      </a:r>
                    </a:p>
                  </a:txBody>
                  <a:tcPr marL="8241" marR="8241" marT="824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</a:t>
                      </a:r>
                    </a:p>
                  </a:txBody>
                  <a:tcPr marL="8241" marR="8241" marT="824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08812538"/>
                  </a:ext>
                </a:extLst>
              </a:tr>
              <a:tr h="18130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수산화나트륨</a:t>
                      </a:r>
                    </a:p>
                  </a:txBody>
                  <a:tcPr marL="8241" marR="8241" marT="824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1310-73-2</a:t>
                      </a:r>
                    </a:p>
                  </a:txBody>
                  <a:tcPr marL="8241" marR="8241" marT="824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유독</a:t>
                      </a:r>
                    </a:p>
                  </a:txBody>
                  <a:tcPr marL="8241" marR="8241" marT="824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</a:t>
                      </a:r>
                    </a:p>
                  </a:txBody>
                  <a:tcPr marL="8241" marR="8241" marT="824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18639997"/>
                  </a:ext>
                </a:extLst>
              </a:tr>
              <a:tr h="18130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비스페놀</a:t>
                      </a: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A(BPA)</a:t>
                      </a:r>
                    </a:p>
                  </a:txBody>
                  <a:tcPr marL="8241" marR="8241" marT="824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630-08-0</a:t>
                      </a:r>
                    </a:p>
                  </a:txBody>
                  <a:tcPr marL="8241" marR="8241" marT="824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유독</a:t>
                      </a:r>
                    </a:p>
                  </a:txBody>
                  <a:tcPr marL="8241" marR="8241" marT="824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0.3</a:t>
                      </a:r>
                    </a:p>
                  </a:txBody>
                  <a:tcPr marL="8241" marR="8241" marT="824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60137341"/>
                  </a:ext>
                </a:extLst>
              </a:tr>
              <a:tr h="18130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염화메틸렌</a:t>
                      </a:r>
                    </a:p>
                  </a:txBody>
                  <a:tcPr marL="8241" marR="8241" marT="824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75-09-2</a:t>
                      </a:r>
                    </a:p>
                  </a:txBody>
                  <a:tcPr marL="8241" marR="8241" marT="824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유독</a:t>
                      </a:r>
                    </a:p>
                  </a:txBody>
                  <a:tcPr marL="8241" marR="8241" marT="824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0.1</a:t>
                      </a:r>
                    </a:p>
                  </a:txBody>
                  <a:tcPr marL="8241" marR="8241" marT="824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84130559"/>
                  </a:ext>
                </a:extLst>
              </a:tr>
              <a:tr h="181306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화성품공장</a:t>
                      </a:r>
                      <a:endParaRPr lang="en-US" altLang="ko-KR" sz="1200" b="0" i="0" u="none" strike="noStrike" dirty="0" smtClean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algn="ctr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(NPG</a:t>
                      </a:r>
                      <a:r>
                        <a:rPr lang="ko-KR" altLang="en-US" sz="12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생산팀</a:t>
                      </a:r>
                      <a:r>
                        <a:rPr lang="en-US" altLang="ko-K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8241" marR="8241" marT="824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포름알데히드</a:t>
                      </a:r>
                    </a:p>
                  </a:txBody>
                  <a:tcPr marL="8241" marR="8241" marT="824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50-00-0</a:t>
                      </a:r>
                    </a:p>
                  </a:txBody>
                  <a:tcPr marL="8241" marR="8241" marT="824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유독</a:t>
                      </a:r>
                      <a:r>
                        <a:rPr lang="en-US" altLang="ko-KR" sz="12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/</a:t>
                      </a:r>
                      <a:r>
                        <a:rPr lang="ko-KR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사고</a:t>
                      </a:r>
                      <a:r>
                        <a:rPr lang="en-US" altLang="ko-KR" sz="12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/</a:t>
                      </a:r>
                      <a:r>
                        <a:rPr lang="ko-KR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제한</a:t>
                      </a:r>
                    </a:p>
                  </a:txBody>
                  <a:tcPr marL="8241" marR="8241" marT="824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</a:t>
                      </a:r>
                    </a:p>
                  </a:txBody>
                  <a:tcPr marL="8241" marR="8241" marT="824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21259256"/>
                  </a:ext>
                </a:extLst>
              </a:tr>
              <a:tr h="18130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트리에틸아민</a:t>
                      </a:r>
                    </a:p>
                  </a:txBody>
                  <a:tcPr marL="8241" marR="8241" marT="824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121-44-8</a:t>
                      </a:r>
                    </a:p>
                  </a:txBody>
                  <a:tcPr marL="8241" marR="8241" marT="824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유독</a:t>
                      </a:r>
                      <a:r>
                        <a:rPr lang="en-US" altLang="ko-KR" sz="12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/</a:t>
                      </a:r>
                      <a:r>
                        <a:rPr lang="ko-KR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사고</a:t>
                      </a:r>
                    </a:p>
                  </a:txBody>
                  <a:tcPr marL="8241" marR="8241" marT="824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</a:t>
                      </a:r>
                    </a:p>
                  </a:txBody>
                  <a:tcPr marL="8241" marR="8241" marT="824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08411502"/>
                  </a:ext>
                </a:extLst>
              </a:tr>
              <a:tr h="18130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수산화나트륨</a:t>
                      </a:r>
                    </a:p>
                  </a:txBody>
                  <a:tcPr marL="8241" marR="8241" marT="824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1310-73-2</a:t>
                      </a:r>
                    </a:p>
                  </a:txBody>
                  <a:tcPr marL="8241" marR="8241" marT="824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유독</a:t>
                      </a:r>
                    </a:p>
                  </a:txBody>
                  <a:tcPr marL="8241" marR="8241" marT="824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</a:t>
                      </a:r>
                    </a:p>
                  </a:txBody>
                  <a:tcPr marL="8241" marR="8241" marT="824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959989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35954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Line 16"/>
          <p:cNvSpPr>
            <a:spLocks noChangeShapeType="1"/>
          </p:cNvSpPr>
          <p:nvPr/>
        </p:nvSpPr>
        <p:spPr bwMode="auto">
          <a:xfrm>
            <a:off x="0" y="434044"/>
            <a:ext cx="99060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ko-KR" altLang="en-US" sz="1463" dirty="0">
              <a:solidFill>
                <a:srgbClr val="000000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Adobe Devanagari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62884" y="-47625"/>
            <a:ext cx="5351225" cy="526559"/>
          </a:xfrm>
          <a:prstGeom prst="rect">
            <a:avLst/>
          </a:prstGeom>
          <a:noFill/>
          <a:ln w="3175">
            <a:noFill/>
          </a:ln>
        </p:spPr>
        <p:txBody>
          <a:bodyPr wrap="square" rtlCol="0" anchor="ctr" anchorCtr="0">
            <a:noAutofit/>
          </a:bodyPr>
          <a:lstStyle/>
          <a:p>
            <a:r>
              <a:rPr lang="en-US" altLang="ko-KR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3.</a:t>
            </a:r>
            <a:r>
              <a:rPr lang="ko-KR" altLang="en-US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유해화학물질 </a:t>
            </a:r>
            <a:r>
              <a:rPr lang="ko-KR" altLang="en-US" b="1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취급현황</a:t>
            </a:r>
            <a:r>
              <a:rPr lang="ko-KR" altLang="en-US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– </a:t>
            </a:r>
            <a:r>
              <a:rPr lang="ko-KR" altLang="en-US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용성</a:t>
            </a:r>
            <a:r>
              <a:rPr lang="en-US" altLang="ko-KR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1</a:t>
            </a:r>
            <a:r>
              <a:rPr lang="ko-KR" altLang="en-US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단지</a:t>
            </a:r>
            <a:endParaRPr lang="ko-KR" altLang="en-US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aphicFrame>
        <p:nvGraphicFramePr>
          <p:cNvPr id="13" name="표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59507697"/>
              </p:ext>
            </p:extLst>
          </p:nvPr>
        </p:nvGraphicFramePr>
        <p:xfrm>
          <a:off x="637321" y="658679"/>
          <a:ext cx="8394536" cy="377226"/>
        </p:xfrm>
        <a:graphic>
          <a:graphicData uri="http://schemas.openxmlformats.org/drawingml/2006/table">
            <a:tbl>
              <a:tblPr/>
              <a:tblGrid>
                <a:gridCol w="2094997">
                  <a:extLst>
                    <a:ext uri="{9D8B030D-6E8A-4147-A177-3AD203B41FA5}">
                      <a16:colId xmlns:a16="http://schemas.microsoft.com/office/drawing/2014/main" val="1133417760"/>
                    </a:ext>
                  </a:extLst>
                </a:gridCol>
                <a:gridCol w="2196836">
                  <a:extLst>
                    <a:ext uri="{9D8B030D-6E8A-4147-A177-3AD203B41FA5}">
                      <a16:colId xmlns:a16="http://schemas.microsoft.com/office/drawing/2014/main" val="4095059065"/>
                    </a:ext>
                  </a:extLst>
                </a:gridCol>
                <a:gridCol w="1134791">
                  <a:extLst>
                    <a:ext uri="{9D8B030D-6E8A-4147-A177-3AD203B41FA5}">
                      <a16:colId xmlns:a16="http://schemas.microsoft.com/office/drawing/2014/main" val="3952523549"/>
                    </a:ext>
                  </a:extLst>
                </a:gridCol>
                <a:gridCol w="1483956">
                  <a:extLst>
                    <a:ext uri="{9D8B030D-6E8A-4147-A177-3AD203B41FA5}">
                      <a16:colId xmlns:a16="http://schemas.microsoft.com/office/drawing/2014/main" val="1225035276"/>
                    </a:ext>
                  </a:extLst>
                </a:gridCol>
                <a:gridCol w="1483956">
                  <a:extLst>
                    <a:ext uri="{9D8B030D-6E8A-4147-A177-3AD203B41FA5}">
                      <a16:colId xmlns:a16="http://schemas.microsoft.com/office/drawing/2014/main" val="1560078734"/>
                    </a:ext>
                  </a:extLst>
                </a:gridCol>
              </a:tblGrid>
              <a:tr h="155182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단위공장</a:t>
                      </a:r>
                      <a:r>
                        <a:rPr lang="en-US" altLang="ko-K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12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생산팀</a:t>
                      </a:r>
                      <a:r>
                        <a:rPr lang="en-US" altLang="ko-K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</a:p>
                  </a:txBody>
                  <a:tcPr marL="5733" marR="5733" marT="57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취급 유해화학물질</a:t>
                      </a:r>
                    </a:p>
                  </a:txBody>
                  <a:tcPr marL="5733" marR="5733" marT="57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3883090"/>
                  </a:ext>
                </a:extLst>
              </a:tr>
              <a:tr h="15518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물질명</a:t>
                      </a:r>
                      <a:endParaRPr lang="ko-KR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733" marR="5733" marT="57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CAS No.</a:t>
                      </a:r>
                    </a:p>
                  </a:txBody>
                  <a:tcPr marL="5733" marR="5733" marT="57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구분</a:t>
                      </a:r>
                    </a:p>
                  </a:txBody>
                  <a:tcPr marL="5733" marR="5733" marT="57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함량기준</a:t>
                      </a:r>
                      <a:r>
                        <a:rPr lang="en-US" altLang="ko-K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(%)</a:t>
                      </a:r>
                    </a:p>
                  </a:txBody>
                  <a:tcPr marL="5733" marR="5733" marT="57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98750690"/>
                  </a:ext>
                </a:extLst>
              </a:tr>
            </a:tbl>
          </a:graphicData>
        </a:graphic>
      </p:graphicFrame>
      <p:graphicFrame>
        <p:nvGraphicFramePr>
          <p:cNvPr id="24" name="표 2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43859473"/>
              </p:ext>
            </p:extLst>
          </p:nvPr>
        </p:nvGraphicFramePr>
        <p:xfrm>
          <a:off x="637321" y="1035905"/>
          <a:ext cx="8394537" cy="3771900"/>
        </p:xfrm>
        <a:graphic>
          <a:graphicData uri="http://schemas.openxmlformats.org/drawingml/2006/table">
            <a:tbl>
              <a:tblPr/>
              <a:tblGrid>
                <a:gridCol w="2097253">
                  <a:extLst>
                    <a:ext uri="{9D8B030D-6E8A-4147-A177-3AD203B41FA5}">
                      <a16:colId xmlns:a16="http://schemas.microsoft.com/office/drawing/2014/main" val="952745056"/>
                    </a:ext>
                  </a:extLst>
                </a:gridCol>
                <a:gridCol w="2191109">
                  <a:extLst>
                    <a:ext uri="{9D8B030D-6E8A-4147-A177-3AD203B41FA5}">
                      <a16:colId xmlns:a16="http://schemas.microsoft.com/office/drawing/2014/main" val="947494183"/>
                    </a:ext>
                  </a:extLst>
                </a:gridCol>
                <a:gridCol w="1138687">
                  <a:extLst>
                    <a:ext uri="{9D8B030D-6E8A-4147-A177-3AD203B41FA5}">
                      <a16:colId xmlns:a16="http://schemas.microsoft.com/office/drawing/2014/main" val="3138236581"/>
                    </a:ext>
                  </a:extLst>
                </a:gridCol>
                <a:gridCol w="1483743">
                  <a:extLst>
                    <a:ext uri="{9D8B030D-6E8A-4147-A177-3AD203B41FA5}">
                      <a16:colId xmlns:a16="http://schemas.microsoft.com/office/drawing/2014/main" val="2427642039"/>
                    </a:ext>
                  </a:extLst>
                </a:gridCol>
                <a:gridCol w="1483745">
                  <a:extLst>
                    <a:ext uri="{9D8B030D-6E8A-4147-A177-3AD203B41FA5}">
                      <a16:colId xmlns:a16="http://schemas.microsoft.com/office/drawing/2014/main" val="3858932126"/>
                    </a:ext>
                  </a:extLst>
                </a:gridCol>
              </a:tblGrid>
              <a:tr h="209550">
                <a:tc rowSpan="7"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화성품공장</a:t>
                      </a:r>
                      <a:endParaRPr lang="en-US" altLang="ko-KR" sz="1200" b="0" i="0" u="none" strike="noStrike" dirty="0" smtClean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algn="ctr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12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아크릴레이트생산</a:t>
                      </a:r>
                      <a:r>
                        <a:rPr lang="en-US" altLang="ko-K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</a:t>
                      </a:r>
                      <a:r>
                        <a:rPr lang="ko-KR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팀</a:t>
                      </a:r>
                      <a:r>
                        <a:rPr lang="en-US" altLang="ko-K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)_3AA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아크릴산</a:t>
                      </a:r>
                      <a:endParaRPr lang="ko-KR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79-10-7</a:t>
                      </a:r>
                      <a:endParaRPr lang="en-US" altLang="ko-KR" sz="12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유독</a:t>
                      </a:r>
                      <a:r>
                        <a:rPr lang="en-US" altLang="ko-K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/</a:t>
                      </a:r>
                      <a:r>
                        <a:rPr lang="ko-KR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사고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93230002"/>
                  </a:ext>
                </a:extLst>
              </a:tr>
              <a:tr h="20955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암모니아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7664-41-7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유독</a:t>
                      </a:r>
                      <a:r>
                        <a:rPr lang="en-US" altLang="ko-KR" sz="12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/</a:t>
                      </a:r>
                      <a:r>
                        <a:rPr lang="ko-KR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사고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16231469"/>
                  </a:ext>
                </a:extLst>
              </a:tr>
              <a:tr h="20955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톨루엔</a:t>
                      </a:r>
                      <a:endParaRPr lang="ko-KR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108-88-3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유독</a:t>
                      </a:r>
                      <a:r>
                        <a:rPr lang="en-US" altLang="ko-KR" sz="12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/</a:t>
                      </a:r>
                      <a:r>
                        <a:rPr lang="ko-KR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사고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85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90862809"/>
                  </a:ext>
                </a:extLst>
              </a:tr>
              <a:tr h="20955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황산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7664-93-9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유독</a:t>
                      </a:r>
                      <a:r>
                        <a:rPr lang="en-US" altLang="ko-KR" sz="12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/</a:t>
                      </a:r>
                      <a:r>
                        <a:rPr lang="ko-KR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사고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87549545"/>
                  </a:ext>
                </a:extLst>
              </a:tr>
              <a:tr h="20955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아질산나트륨</a:t>
                      </a:r>
                      <a:endParaRPr lang="ko-KR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98-01-1</a:t>
                      </a:r>
                      <a:endParaRPr lang="en-US" altLang="ko-KR" sz="12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유독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72226178"/>
                  </a:ext>
                </a:extLst>
              </a:tr>
              <a:tr h="20955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하이드로퀴논</a:t>
                      </a:r>
                      <a:endParaRPr lang="ko-KR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123-31-9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유독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2.5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69232334"/>
                  </a:ext>
                </a:extLst>
              </a:tr>
              <a:tr h="20955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수산화나트륨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1310-73-2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유독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02870937"/>
                  </a:ext>
                </a:extLst>
              </a:tr>
              <a:tr h="209550">
                <a:tc rowSpan="7"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화성품공장</a:t>
                      </a:r>
                      <a:endParaRPr lang="en-US" altLang="ko-KR" sz="1200" b="0" i="0" u="none" strike="noStrike" dirty="0" smtClean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  <a:p>
                      <a:pPr algn="ctr" fontAlgn="ctr"/>
                      <a:r>
                        <a:rPr lang="en-US" altLang="ko-K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(</a:t>
                      </a:r>
                      <a:r>
                        <a:rPr lang="ko-KR" altLang="en-US" sz="12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아크릴레이트생산</a:t>
                      </a:r>
                      <a:r>
                        <a:rPr lang="en-US" altLang="ko-K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3</a:t>
                      </a:r>
                      <a:r>
                        <a:rPr lang="ko-KR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팀</a:t>
                      </a:r>
                      <a:r>
                        <a:rPr lang="en-US" altLang="ko-K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)_4AA</a:t>
                      </a:r>
                      <a:endParaRPr lang="en-US" altLang="ko-KR" sz="12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아크릴산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79-10-7</a:t>
                      </a:r>
                      <a:endParaRPr lang="en-US" altLang="ko-KR" sz="12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유독</a:t>
                      </a:r>
                      <a:r>
                        <a:rPr lang="en-US" altLang="ko-KR" sz="12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/</a:t>
                      </a:r>
                      <a:r>
                        <a:rPr lang="ko-KR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사고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17267323"/>
                  </a:ext>
                </a:extLst>
              </a:tr>
              <a:tr h="20955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암모니아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7664-41-7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유독</a:t>
                      </a:r>
                      <a:r>
                        <a:rPr lang="en-US" altLang="ko-KR" sz="12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/</a:t>
                      </a:r>
                      <a:r>
                        <a:rPr lang="ko-KR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사고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37659461"/>
                  </a:ext>
                </a:extLst>
              </a:tr>
              <a:tr h="20955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톨루엔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108-88-3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유독</a:t>
                      </a:r>
                      <a:r>
                        <a:rPr lang="en-US" altLang="ko-KR" sz="12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/</a:t>
                      </a:r>
                      <a:r>
                        <a:rPr lang="ko-KR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사고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85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64317332"/>
                  </a:ext>
                </a:extLst>
              </a:tr>
              <a:tr h="20955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황산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7664-93-9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유독</a:t>
                      </a:r>
                      <a:r>
                        <a:rPr lang="en-US" altLang="ko-KR" sz="12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/</a:t>
                      </a:r>
                      <a:r>
                        <a:rPr lang="ko-KR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사고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2469604"/>
                  </a:ext>
                </a:extLst>
              </a:tr>
              <a:tr h="20955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아질산나트륨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98-01-1</a:t>
                      </a:r>
                      <a:endParaRPr lang="en-US" altLang="ko-KR" sz="12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유독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47938812"/>
                  </a:ext>
                </a:extLst>
              </a:tr>
              <a:tr h="20955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하이드로퀴논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123-31-9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유독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2.5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78170335"/>
                  </a:ext>
                </a:extLst>
              </a:tr>
              <a:tr h="20955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수산화나트륨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1310-73-2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유독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94318085"/>
                  </a:ext>
                </a:extLst>
              </a:tr>
              <a:tr h="209550"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화성품공장</a:t>
                      </a:r>
                      <a:endParaRPr lang="en-US" altLang="ko-KR" sz="1200" b="0" i="0" u="none" strike="noStrike" dirty="0" smtClean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algn="ctr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(SAP</a:t>
                      </a:r>
                      <a:r>
                        <a:rPr lang="ko-KR" altLang="en-US" sz="12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생산팀</a:t>
                      </a:r>
                      <a:r>
                        <a:rPr lang="en-US" altLang="ko-K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아크릴산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79-10-7</a:t>
                      </a:r>
                      <a:endParaRPr lang="en-US" altLang="ko-KR" sz="12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유독</a:t>
                      </a:r>
                      <a:r>
                        <a:rPr lang="en-US" altLang="ko-K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/</a:t>
                      </a:r>
                      <a:r>
                        <a:rPr lang="ko-KR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사고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34165864"/>
                  </a:ext>
                </a:extLst>
              </a:tr>
              <a:tr h="20955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메탄올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67-56-1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유독</a:t>
                      </a:r>
                      <a:r>
                        <a:rPr lang="en-US" altLang="ko-K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/</a:t>
                      </a:r>
                      <a:r>
                        <a:rPr lang="ko-KR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사고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85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65304738"/>
                  </a:ext>
                </a:extLst>
              </a:tr>
              <a:tr h="20955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수산화나트륨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1310-73-2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유독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45614301"/>
                  </a:ext>
                </a:extLst>
              </a:tr>
              <a:tr h="20955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메티아크릴산알릴</a:t>
                      </a:r>
                      <a:r>
                        <a:rPr lang="en-US" altLang="ko-KR" sz="12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(AMA)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96-05-9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유독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6602619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20920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Line 16"/>
          <p:cNvSpPr>
            <a:spLocks noChangeShapeType="1"/>
          </p:cNvSpPr>
          <p:nvPr/>
        </p:nvSpPr>
        <p:spPr bwMode="auto">
          <a:xfrm>
            <a:off x="0" y="434044"/>
            <a:ext cx="99060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ko-KR" altLang="en-US" sz="1463" dirty="0">
              <a:solidFill>
                <a:srgbClr val="000000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Adobe Devanagari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62884" y="-47625"/>
            <a:ext cx="5351225" cy="526559"/>
          </a:xfrm>
          <a:prstGeom prst="rect">
            <a:avLst/>
          </a:prstGeom>
          <a:noFill/>
          <a:ln w="3175">
            <a:noFill/>
          </a:ln>
        </p:spPr>
        <p:txBody>
          <a:bodyPr wrap="square" rtlCol="0" anchor="ctr" anchorCtr="0">
            <a:noAutofit/>
          </a:bodyPr>
          <a:lstStyle/>
          <a:p>
            <a:r>
              <a:rPr lang="en-US" altLang="ko-KR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3.</a:t>
            </a:r>
            <a:r>
              <a:rPr lang="ko-KR" altLang="en-US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유해화학물질 </a:t>
            </a:r>
            <a:r>
              <a:rPr lang="ko-KR" altLang="en-US" b="1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취급현황</a:t>
            </a:r>
            <a:r>
              <a:rPr lang="ko-KR" altLang="en-US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– </a:t>
            </a:r>
            <a:r>
              <a:rPr lang="ko-KR" altLang="en-US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용성</a:t>
            </a:r>
            <a:r>
              <a:rPr lang="en-US" altLang="ko-KR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2</a:t>
            </a:r>
            <a:r>
              <a:rPr lang="ko-KR" altLang="en-US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단지</a:t>
            </a:r>
            <a:endParaRPr lang="ko-KR" altLang="en-US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aphicFrame>
        <p:nvGraphicFramePr>
          <p:cNvPr id="13" name="표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17477446"/>
              </p:ext>
            </p:extLst>
          </p:nvPr>
        </p:nvGraphicFramePr>
        <p:xfrm>
          <a:off x="637321" y="658679"/>
          <a:ext cx="8394536" cy="5850189"/>
        </p:xfrm>
        <a:graphic>
          <a:graphicData uri="http://schemas.openxmlformats.org/drawingml/2006/table">
            <a:tbl>
              <a:tblPr/>
              <a:tblGrid>
                <a:gridCol w="2094997">
                  <a:extLst>
                    <a:ext uri="{9D8B030D-6E8A-4147-A177-3AD203B41FA5}">
                      <a16:colId xmlns:a16="http://schemas.microsoft.com/office/drawing/2014/main" val="1133417760"/>
                    </a:ext>
                  </a:extLst>
                </a:gridCol>
                <a:gridCol w="2196836">
                  <a:extLst>
                    <a:ext uri="{9D8B030D-6E8A-4147-A177-3AD203B41FA5}">
                      <a16:colId xmlns:a16="http://schemas.microsoft.com/office/drawing/2014/main" val="4095059065"/>
                    </a:ext>
                  </a:extLst>
                </a:gridCol>
                <a:gridCol w="1134791">
                  <a:extLst>
                    <a:ext uri="{9D8B030D-6E8A-4147-A177-3AD203B41FA5}">
                      <a16:colId xmlns:a16="http://schemas.microsoft.com/office/drawing/2014/main" val="3952523549"/>
                    </a:ext>
                  </a:extLst>
                </a:gridCol>
                <a:gridCol w="1483956">
                  <a:extLst>
                    <a:ext uri="{9D8B030D-6E8A-4147-A177-3AD203B41FA5}">
                      <a16:colId xmlns:a16="http://schemas.microsoft.com/office/drawing/2014/main" val="1225035276"/>
                    </a:ext>
                  </a:extLst>
                </a:gridCol>
                <a:gridCol w="1483956">
                  <a:extLst>
                    <a:ext uri="{9D8B030D-6E8A-4147-A177-3AD203B41FA5}">
                      <a16:colId xmlns:a16="http://schemas.microsoft.com/office/drawing/2014/main" val="1560078734"/>
                    </a:ext>
                  </a:extLst>
                </a:gridCol>
              </a:tblGrid>
              <a:tr h="215803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단위공장</a:t>
                      </a:r>
                      <a:r>
                        <a:rPr lang="en-US" altLang="ko-K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12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생산팀</a:t>
                      </a:r>
                      <a:r>
                        <a:rPr lang="en-US" altLang="ko-K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</a:p>
                  </a:txBody>
                  <a:tcPr marL="5733" marR="5733" marT="57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취급 유해화학물질</a:t>
                      </a:r>
                    </a:p>
                  </a:txBody>
                  <a:tcPr marL="5733" marR="5733" marT="57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3883090"/>
                  </a:ext>
                </a:extLst>
              </a:tr>
              <a:tr h="21580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물질명</a:t>
                      </a:r>
                      <a:endParaRPr lang="ko-KR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733" marR="5733" marT="57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CAS No.</a:t>
                      </a:r>
                    </a:p>
                  </a:txBody>
                  <a:tcPr marL="5733" marR="5733" marT="57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구분</a:t>
                      </a:r>
                    </a:p>
                  </a:txBody>
                  <a:tcPr marL="5733" marR="5733" marT="57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함량기준</a:t>
                      </a:r>
                      <a:r>
                        <a:rPr lang="en-US" altLang="ko-K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(%)</a:t>
                      </a:r>
                    </a:p>
                  </a:txBody>
                  <a:tcPr marL="5733" marR="5733" marT="57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98750690"/>
                  </a:ext>
                </a:extLst>
              </a:tr>
              <a:tr h="215803">
                <a:tc rowSpan="7"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NCC2</a:t>
                      </a:r>
                      <a:r>
                        <a:rPr lang="ko-KR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공장</a:t>
                      </a:r>
                      <a:endParaRPr lang="en-US" altLang="ko-KR" sz="1200" b="0" i="0" u="none" strike="noStrike" dirty="0" smtClean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algn="ctr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(NCC</a:t>
                      </a:r>
                      <a:r>
                        <a:rPr lang="ko-KR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생산</a:t>
                      </a:r>
                      <a:r>
                        <a:rPr lang="en-US" altLang="ko-K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</a:t>
                      </a:r>
                      <a:r>
                        <a:rPr lang="ko-KR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팀</a:t>
                      </a:r>
                      <a:r>
                        <a:rPr lang="en-US" altLang="ko-K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733" marR="5733" marT="57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수산화나트륨</a:t>
                      </a:r>
                      <a:endParaRPr lang="ko-KR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733" marR="5733" marT="57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1310-73-2</a:t>
                      </a:r>
                      <a:endParaRPr lang="en-US" altLang="ko-KR" sz="12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733" marR="5733" marT="57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유독</a:t>
                      </a:r>
                      <a:endParaRPr lang="ko-KR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733" marR="5733" marT="57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</a:t>
                      </a:r>
                      <a:endParaRPr lang="en-US" altLang="ko-KR" sz="12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733" marR="5733" marT="57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25656804"/>
                  </a:ext>
                </a:extLst>
              </a:tr>
              <a:tr h="21580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1,3-Butadiene</a:t>
                      </a:r>
                      <a:endParaRPr lang="ko-KR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733" marR="5733" marT="57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106-99-0</a:t>
                      </a:r>
                      <a:endParaRPr lang="en-US" altLang="ko-KR" sz="12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733" marR="5733" marT="57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유독</a:t>
                      </a:r>
                      <a:endParaRPr lang="ko-KR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733" marR="5733" marT="57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0.1</a:t>
                      </a:r>
                      <a:endParaRPr lang="en-US" altLang="ko-KR" sz="12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733" marR="5733" marT="57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69372098"/>
                  </a:ext>
                </a:extLst>
              </a:tr>
              <a:tr h="21580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메탄올</a:t>
                      </a:r>
                      <a:endParaRPr lang="ko-KR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733" marR="5733" marT="57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67-56-1</a:t>
                      </a:r>
                      <a:endParaRPr lang="en-US" altLang="ko-KR" sz="12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733" marR="5733" marT="57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유독</a:t>
                      </a:r>
                      <a:r>
                        <a:rPr lang="en-US" altLang="ko-K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/</a:t>
                      </a:r>
                      <a:r>
                        <a:rPr lang="ko-KR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사고</a:t>
                      </a:r>
                      <a:endParaRPr lang="ko-KR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733" marR="5733" marT="57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85</a:t>
                      </a:r>
                      <a:endParaRPr lang="en-US" altLang="ko-KR" sz="12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733" marR="5733" marT="57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44300829"/>
                  </a:ext>
                </a:extLst>
              </a:tr>
              <a:tr h="21580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일산화탄소</a:t>
                      </a:r>
                      <a:endParaRPr lang="ko-KR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733" marR="5733" marT="57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630-08-0</a:t>
                      </a:r>
                      <a:endParaRPr lang="en-US" altLang="ko-KR" sz="12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733" marR="5733" marT="57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사고</a:t>
                      </a:r>
                      <a:endParaRPr lang="ko-KR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733" marR="5733" marT="57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25</a:t>
                      </a:r>
                      <a:endParaRPr lang="en-US" altLang="ko-KR" sz="12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733" marR="5733" marT="57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82878406"/>
                  </a:ext>
                </a:extLst>
              </a:tr>
              <a:tr h="21580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암모니아</a:t>
                      </a:r>
                      <a:endParaRPr lang="ko-KR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733" marR="5733" marT="57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7664-41-7</a:t>
                      </a:r>
                      <a:endParaRPr lang="en-US" altLang="ko-KR" sz="12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733" marR="5733" marT="57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유독</a:t>
                      </a:r>
                      <a:r>
                        <a:rPr lang="en-US" altLang="ko-K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/</a:t>
                      </a:r>
                      <a:r>
                        <a:rPr lang="ko-KR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사고</a:t>
                      </a:r>
                      <a:endParaRPr lang="ko-KR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733" marR="5733" marT="57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10</a:t>
                      </a:r>
                      <a:endParaRPr lang="en-US" altLang="ko-KR" sz="12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733" marR="5733" marT="57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11691046"/>
                  </a:ext>
                </a:extLst>
              </a:tr>
              <a:tr h="21580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산화니켈</a:t>
                      </a:r>
                      <a:endParaRPr lang="ko-KR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733" marR="5733" marT="57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1313-99-1</a:t>
                      </a:r>
                      <a:endParaRPr lang="en-US" altLang="ko-KR" sz="12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733" marR="5733" marT="57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유독</a:t>
                      </a:r>
                      <a:endParaRPr lang="ko-KR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733" marR="5733" marT="57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0.1</a:t>
                      </a:r>
                      <a:endParaRPr lang="en-US" altLang="ko-KR" sz="12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733" marR="5733" marT="57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35168238"/>
                  </a:ext>
                </a:extLst>
              </a:tr>
              <a:tr h="215803">
                <a:tc vMerge="1">
                  <a:txBody>
                    <a:bodyPr/>
                    <a:lstStyle/>
                    <a:p>
                      <a:pPr algn="ctr" fontAlgn="ctr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733" marR="5733" marT="57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이소프렌</a:t>
                      </a:r>
                      <a:endParaRPr lang="ko-KR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733" marR="5733" marT="57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78-79-5</a:t>
                      </a:r>
                      <a:endParaRPr lang="en-US" altLang="ko-KR" sz="12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733" marR="5733" marT="57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유독</a:t>
                      </a:r>
                      <a:r>
                        <a:rPr lang="en-US" altLang="ko-K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/</a:t>
                      </a:r>
                      <a:r>
                        <a:rPr lang="ko-KR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사고</a:t>
                      </a:r>
                      <a:endParaRPr lang="ko-KR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733" marR="5733" marT="57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0.1</a:t>
                      </a:r>
                      <a:endParaRPr lang="en-US" altLang="ko-KR" sz="12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733" marR="5733" marT="57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70971798"/>
                  </a:ext>
                </a:extLst>
              </a:tr>
              <a:tr h="215803">
                <a:tc rowSpan="7"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NCC2</a:t>
                      </a:r>
                      <a:r>
                        <a:rPr lang="ko-KR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공장</a:t>
                      </a:r>
                      <a:endParaRPr lang="en-US" altLang="ko-KR" sz="1200" b="0" i="0" u="none" strike="noStrike" dirty="0" smtClean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algn="ctr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(BD/BTX</a:t>
                      </a:r>
                      <a:r>
                        <a:rPr lang="ko-KR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생산</a:t>
                      </a:r>
                      <a:r>
                        <a:rPr lang="en-US" altLang="ko-K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</a:t>
                      </a:r>
                      <a:r>
                        <a:rPr lang="ko-KR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팀</a:t>
                      </a:r>
                      <a:r>
                        <a:rPr lang="en-US" altLang="ko-K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733" marR="5733" marT="57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1,3-Butadiene</a:t>
                      </a:r>
                      <a:endParaRPr lang="ko-KR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733" marR="5733" marT="57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106-99-0</a:t>
                      </a:r>
                      <a:endParaRPr lang="en-US" altLang="ko-KR" sz="12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733" marR="5733" marT="57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유독</a:t>
                      </a:r>
                    </a:p>
                  </a:txBody>
                  <a:tcPr marL="5733" marR="5733" marT="57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0.1</a:t>
                      </a:r>
                      <a:endParaRPr lang="en-US" altLang="ko-KR" sz="12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733" marR="5733" marT="57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58105707"/>
                  </a:ext>
                </a:extLst>
              </a:tr>
              <a:tr h="21580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NMP</a:t>
                      </a:r>
                      <a:endParaRPr lang="ko-KR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733" marR="5733" marT="57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872-50-4</a:t>
                      </a:r>
                      <a:endParaRPr lang="en-US" altLang="ko-KR" sz="12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733" marR="5733" marT="57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유독</a:t>
                      </a:r>
                      <a:endParaRPr lang="ko-KR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733" marR="5733" marT="57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0.3</a:t>
                      </a:r>
                      <a:endParaRPr lang="en-US" altLang="ko-KR" sz="12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733" marR="5733" marT="57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0113000"/>
                  </a:ext>
                </a:extLst>
              </a:tr>
              <a:tr h="21580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이소프렌</a:t>
                      </a:r>
                      <a:endParaRPr lang="ko-KR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733" marR="5733" marT="57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78-79-5</a:t>
                      </a:r>
                      <a:endParaRPr lang="en-US" altLang="ko-KR" sz="12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733" marR="5733" marT="57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유독</a:t>
                      </a:r>
                      <a:r>
                        <a:rPr lang="en-US" altLang="ko-K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/</a:t>
                      </a:r>
                      <a:r>
                        <a:rPr lang="ko-KR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사고</a:t>
                      </a:r>
                      <a:endParaRPr lang="ko-KR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733" marR="5733" marT="57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0.1</a:t>
                      </a:r>
                      <a:endParaRPr lang="en-US" altLang="ko-KR" sz="12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733" marR="5733" marT="57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84870681"/>
                  </a:ext>
                </a:extLst>
              </a:tr>
              <a:tr h="21580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톨루엔</a:t>
                      </a:r>
                      <a:endParaRPr lang="ko-KR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733" marR="5733" marT="57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108-88-3</a:t>
                      </a:r>
                      <a:endParaRPr lang="en-US" altLang="ko-KR" sz="12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733" marR="5733" marT="57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유독</a:t>
                      </a:r>
                      <a:r>
                        <a:rPr lang="en-US" altLang="ko-K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/</a:t>
                      </a:r>
                      <a:r>
                        <a:rPr lang="ko-KR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사고</a:t>
                      </a:r>
                      <a:endParaRPr lang="ko-KR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733" marR="5733" marT="57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85</a:t>
                      </a:r>
                      <a:endParaRPr lang="en-US" altLang="ko-KR" sz="12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733" marR="5733" marT="57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52537644"/>
                  </a:ext>
                </a:extLst>
              </a:tr>
              <a:tr h="21580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벤젠</a:t>
                      </a:r>
                      <a:endParaRPr lang="ko-KR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733" marR="5733" marT="57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71-43-2</a:t>
                      </a:r>
                      <a:endParaRPr lang="en-US" altLang="ko-KR" sz="12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733" marR="5733" marT="57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유독</a:t>
                      </a:r>
                      <a:r>
                        <a:rPr lang="en-US" altLang="ko-K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/</a:t>
                      </a:r>
                      <a:r>
                        <a:rPr lang="ko-KR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사고</a:t>
                      </a:r>
                      <a:endParaRPr lang="ko-KR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733" marR="5733" marT="57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85</a:t>
                      </a:r>
                      <a:endParaRPr lang="en-US" altLang="ko-KR" sz="12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733" marR="5733" marT="57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02852348"/>
                  </a:ext>
                </a:extLst>
              </a:tr>
              <a:tr h="21580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산화니켈</a:t>
                      </a:r>
                      <a:endParaRPr lang="ko-KR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733" marR="5733" marT="57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1313-99-1</a:t>
                      </a:r>
                      <a:endParaRPr lang="en-US" altLang="ko-KR" sz="12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733" marR="5733" marT="57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유독</a:t>
                      </a:r>
                      <a:endParaRPr lang="ko-KR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733" marR="5733" marT="57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0.1</a:t>
                      </a:r>
                      <a:endParaRPr lang="en-US" altLang="ko-KR" sz="12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733" marR="5733" marT="57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50321089"/>
                  </a:ext>
                </a:extLst>
              </a:tr>
              <a:tr h="21580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황화수소</a:t>
                      </a:r>
                      <a:endParaRPr lang="ko-KR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733" marR="5733" marT="57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7783-06-4</a:t>
                      </a:r>
                      <a:endParaRPr lang="en-US" altLang="ko-KR" sz="12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733" marR="5733" marT="57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사고</a:t>
                      </a:r>
                      <a:endParaRPr lang="ko-KR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733" marR="5733" marT="57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</a:t>
                      </a:r>
                      <a:endParaRPr lang="en-US" altLang="ko-KR" sz="12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733" marR="5733" marT="57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89823259"/>
                  </a:ext>
                </a:extLst>
              </a:tr>
              <a:tr h="215803"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PE2</a:t>
                      </a:r>
                      <a:r>
                        <a:rPr lang="ko-KR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공장</a:t>
                      </a:r>
                      <a:endParaRPr lang="en-US" altLang="ko-KR" sz="1200" b="0" i="0" u="none" strike="noStrike" dirty="0" smtClean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algn="ctr" fontAlgn="ctr"/>
                      <a:r>
                        <a:rPr lang="en-US" altLang="ko-K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(LLDPE</a:t>
                      </a:r>
                      <a:r>
                        <a:rPr lang="ko-KR" altLang="en-US" sz="12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생산팀</a:t>
                      </a:r>
                      <a:r>
                        <a:rPr lang="en-US" altLang="ko-K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  <a:endParaRPr lang="ko-KR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733" marR="5733" marT="57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황산</a:t>
                      </a:r>
                      <a:endParaRPr lang="ko-KR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733" marR="5733" marT="57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7664-93-9</a:t>
                      </a:r>
                      <a:endParaRPr lang="en-US" altLang="ko-KR" sz="12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733" marR="5733" marT="57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유독</a:t>
                      </a:r>
                      <a:r>
                        <a:rPr lang="en-US" altLang="ko-K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/</a:t>
                      </a:r>
                      <a:r>
                        <a:rPr lang="ko-KR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사고</a:t>
                      </a:r>
                      <a:endParaRPr lang="ko-KR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733" marR="5733" marT="57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10</a:t>
                      </a:r>
                      <a:endParaRPr lang="en-US" altLang="ko-KR" sz="12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733" marR="5733" marT="57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85699542"/>
                  </a:ext>
                </a:extLst>
              </a:tr>
              <a:tr h="21580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톨루엔</a:t>
                      </a:r>
                      <a:endParaRPr lang="ko-KR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733" marR="5733" marT="57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108-88-3</a:t>
                      </a:r>
                      <a:endParaRPr lang="en-US" altLang="ko-KR" sz="12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733" marR="5733" marT="57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유독</a:t>
                      </a:r>
                      <a:r>
                        <a:rPr lang="en-US" altLang="ko-K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/</a:t>
                      </a:r>
                      <a:r>
                        <a:rPr lang="ko-KR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사고</a:t>
                      </a:r>
                      <a:endParaRPr lang="ko-KR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733" marR="5733" marT="57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85</a:t>
                      </a:r>
                      <a:endParaRPr lang="en-US" altLang="ko-KR" sz="12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733" marR="5733" marT="57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82207032"/>
                  </a:ext>
                </a:extLst>
              </a:tr>
              <a:tr h="21580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메탄올</a:t>
                      </a:r>
                      <a:endParaRPr lang="ko-KR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733" marR="5733" marT="57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67-56-1</a:t>
                      </a:r>
                      <a:endParaRPr lang="en-US" altLang="ko-KR" sz="12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733" marR="5733" marT="57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유독</a:t>
                      </a:r>
                      <a:r>
                        <a:rPr lang="en-US" altLang="ko-K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/</a:t>
                      </a:r>
                      <a:r>
                        <a:rPr lang="ko-KR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사고</a:t>
                      </a:r>
                      <a:endParaRPr lang="ko-KR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733" marR="5733" marT="57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85</a:t>
                      </a:r>
                      <a:endParaRPr lang="en-US" altLang="ko-KR" sz="12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733" marR="5733" marT="57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83854295"/>
                  </a:ext>
                </a:extLst>
              </a:tr>
              <a:tr h="23931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일산화탄소</a:t>
                      </a:r>
                      <a:endParaRPr lang="ko-KR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733" marR="5733" marT="57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630-08-0</a:t>
                      </a:r>
                      <a:endParaRPr lang="en-US" altLang="ko-KR" sz="12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733" marR="5733" marT="57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사고</a:t>
                      </a:r>
                      <a:endParaRPr lang="ko-KR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733" marR="5733" marT="57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25</a:t>
                      </a:r>
                      <a:endParaRPr lang="en-US" altLang="ko-KR" sz="12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733" marR="5733" marT="57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96079705"/>
                  </a:ext>
                </a:extLst>
              </a:tr>
              <a:tr h="215803">
                <a:tc rowSpan="7"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Utiltiy</a:t>
                      </a:r>
                      <a:r>
                        <a:rPr lang="ko-KR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담당</a:t>
                      </a:r>
                      <a:endParaRPr lang="en-US" altLang="ko-KR" sz="1200" b="0" i="0" u="none" strike="noStrike" dirty="0" smtClean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algn="ctr" fontAlgn="ctr"/>
                      <a:r>
                        <a:rPr lang="en-US" altLang="ko-K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운영</a:t>
                      </a:r>
                      <a:r>
                        <a:rPr lang="en-US" altLang="ko-K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</a:t>
                      </a:r>
                      <a:r>
                        <a:rPr lang="ko-KR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팀</a:t>
                      </a:r>
                      <a:r>
                        <a:rPr lang="en-US" altLang="ko-K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</a:p>
                  </a:txBody>
                  <a:tcPr marL="5733" marR="5733" marT="57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1,3-Butadiene</a:t>
                      </a:r>
                      <a:endParaRPr lang="ko-KR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733" marR="5733" marT="57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106-99-0</a:t>
                      </a:r>
                      <a:endParaRPr lang="en-US" altLang="ko-KR" sz="12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733" marR="5733" marT="57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유독</a:t>
                      </a:r>
                      <a:endParaRPr lang="ko-KR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733" marR="5733" marT="57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0.1</a:t>
                      </a:r>
                      <a:endParaRPr lang="en-US" altLang="ko-KR" sz="12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733" marR="5733" marT="57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30028274"/>
                  </a:ext>
                </a:extLst>
              </a:tr>
              <a:tr h="21580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이소프렌</a:t>
                      </a:r>
                      <a:endParaRPr lang="ko-KR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733" marR="5733" marT="57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78-79-5</a:t>
                      </a:r>
                      <a:endParaRPr lang="en-US" altLang="ko-KR" sz="12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733" marR="5733" marT="57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유독</a:t>
                      </a:r>
                      <a:r>
                        <a:rPr lang="en-US" altLang="ko-K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/</a:t>
                      </a:r>
                      <a:r>
                        <a:rPr lang="ko-KR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사고</a:t>
                      </a:r>
                      <a:endParaRPr lang="ko-KR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733" marR="5733" marT="57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0.1</a:t>
                      </a:r>
                      <a:endParaRPr lang="en-US" altLang="ko-KR" sz="12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733" marR="5733" marT="57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90007758"/>
                  </a:ext>
                </a:extLst>
              </a:tr>
              <a:tr h="21580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벤젠</a:t>
                      </a:r>
                      <a:endParaRPr lang="ko-KR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733" marR="5733" marT="57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71-43-2</a:t>
                      </a:r>
                      <a:endParaRPr lang="en-US" altLang="ko-KR" sz="12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733" marR="5733" marT="57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유독</a:t>
                      </a:r>
                      <a:r>
                        <a:rPr lang="en-US" altLang="ko-K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/</a:t>
                      </a:r>
                      <a:r>
                        <a:rPr lang="ko-KR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사고</a:t>
                      </a:r>
                      <a:endParaRPr lang="ko-KR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733" marR="5733" marT="57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85</a:t>
                      </a:r>
                      <a:endParaRPr lang="en-US" altLang="ko-KR" sz="12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733" marR="5733" marT="57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99870981"/>
                  </a:ext>
                </a:extLst>
              </a:tr>
              <a:tr h="21580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메탄올</a:t>
                      </a:r>
                      <a:endParaRPr lang="ko-KR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733" marR="5733" marT="57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67-56-1</a:t>
                      </a:r>
                      <a:endParaRPr lang="en-US" altLang="ko-KR" sz="12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733" marR="5733" marT="57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유독</a:t>
                      </a:r>
                      <a:r>
                        <a:rPr lang="en-US" altLang="ko-K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/</a:t>
                      </a:r>
                      <a:r>
                        <a:rPr lang="ko-KR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사고</a:t>
                      </a:r>
                      <a:endParaRPr lang="ko-KR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733" marR="5733" marT="57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85</a:t>
                      </a:r>
                      <a:endParaRPr lang="en-US" altLang="ko-KR" sz="12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733" marR="5733" marT="57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96107975"/>
                  </a:ext>
                </a:extLst>
              </a:tr>
              <a:tr h="215803">
                <a:tc vMerge="1">
                  <a:txBody>
                    <a:bodyPr/>
                    <a:lstStyle/>
                    <a:p>
                      <a:pPr algn="ctr" fontAlgn="ctr"/>
                      <a:endParaRPr lang="en-US" altLang="ko-KR" sz="1200" b="0" i="0" u="none" strike="noStrike" dirty="0" smtClean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733" marR="5733" marT="57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수산화나트륨</a:t>
                      </a:r>
                      <a:endParaRPr lang="ko-KR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733" marR="5733" marT="57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1310-73-2</a:t>
                      </a:r>
                      <a:endParaRPr lang="en-US" altLang="ko-KR" sz="12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733" marR="5733" marT="57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유독</a:t>
                      </a:r>
                      <a:endParaRPr lang="ko-KR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733" marR="5733" marT="57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</a:t>
                      </a:r>
                      <a:endParaRPr lang="en-US" altLang="ko-KR" sz="12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733" marR="5733" marT="57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44728284"/>
                  </a:ext>
                </a:extLst>
              </a:tr>
              <a:tr h="215803">
                <a:tc vMerge="1">
                  <a:txBody>
                    <a:bodyPr/>
                    <a:lstStyle/>
                    <a:p>
                      <a:pPr algn="ctr" fontAlgn="ctr"/>
                      <a:endParaRPr lang="en-US" altLang="ko-KR" sz="1200" b="0" i="0" u="none" strike="noStrike" dirty="0" smtClean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733" marR="5733" marT="57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황산</a:t>
                      </a:r>
                      <a:endParaRPr lang="ko-KR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733" marR="5733" marT="57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7664-93-9</a:t>
                      </a:r>
                      <a:endParaRPr lang="en-US" altLang="ko-KR" sz="12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733" marR="5733" marT="57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유독</a:t>
                      </a:r>
                      <a:r>
                        <a:rPr lang="en-US" altLang="ko-K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/</a:t>
                      </a:r>
                      <a:r>
                        <a:rPr lang="ko-KR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사고</a:t>
                      </a:r>
                      <a:endParaRPr lang="ko-KR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733" marR="5733" marT="57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10</a:t>
                      </a:r>
                      <a:endParaRPr lang="en-US" altLang="ko-KR" sz="12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733" marR="5733" marT="57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62090279"/>
                  </a:ext>
                </a:extLst>
              </a:tr>
              <a:tr h="215803">
                <a:tc vMerge="1">
                  <a:txBody>
                    <a:bodyPr/>
                    <a:lstStyle/>
                    <a:p>
                      <a:pPr algn="ctr" fontAlgn="ctr"/>
                      <a:endParaRPr lang="en-US" altLang="ko-KR" sz="1200" b="0" i="0" u="none" strike="noStrike" dirty="0" smtClean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733" marR="5733" marT="57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염산</a:t>
                      </a:r>
                      <a:endParaRPr lang="ko-KR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733" marR="5733" marT="57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7647-01-0</a:t>
                      </a:r>
                      <a:endParaRPr lang="en-US" altLang="ko-KR" sz="12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733" marR="5733" marT="57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유독</a:t>
                      </a:r>
                      <a:r>
                        <a:rPr lang="en-US" altLang="ko-K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/</a:t>
                      </a:r>
                      <a:r>
                        <a:rPr lang="ko-KR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사고</a:t>
                      </a:r>
                      <a:endParaRPr lang="ko-KR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733" marR="5733" marT="57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10</a:t>
                      </a:r>
                      <a:endParaRPr lang="en-US" altLang="ko-KR" sz="12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733" marR="5733" marT="57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9782102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465705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Line 16"/>
          <p:cNvSpPr>
            <a:spLocks noChangeShapeType="1"/>
          </p:cNvSpPr>
          <p:nvPr/>
        </p:nvSpPr>
        <p:spPr bwMode="auto">
          <a:xfrm>
            <a:off x="0" y="434044"/>
            <a:ext cx="99060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ko-KR" altLang="en-US" sz="1463" dirty="0">
              <a:solidFill>
                <a:srgbClr val="000000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Adobe Devanagari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62884" y="-47625"/>
            <a:ext cx="5351225" cy="526559"/>
          </a:xfrm>
          <a:prstGeom prst="rect">
            <a:avLst/>
          </a:prstGeom>
          <a:noFill/>
          <a:ln w="3175">
            <a:noFill/>
          </a:ln>
        </p:spPr>
        <p:txBody>
          <a:bodyPr wrap="square" rtlCol="0" anchor="ctr" anchorCtr="0">
            <a:noAutofit/>
          </a:bodyPr>
          <a:lstStyle/>
          <a:p>
            <a:r>
              <a:rPr lang="en-US" altLang="ko-KR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3.</a:t>
            </a:r>
            <a:r>
              <a:rPr lang="ko-KR" altLang="en-US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유해화학물질 </a:t>
            </a:r>
            <a:r>
              <a:rPr lang="ko-KR" altLang="en-US" b="1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취급현황</a:t>
            </a:r>
            <a:r>
              <a:rPr lang="ko-KR" altLang="en-US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– </a:t>
            </a:r>
            <a:r>
              <a:rPr lang="ko-KR" altLang="en-US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용성</a:t>
            </a:r>
            <a:r>
              <a:rPr lang="en-US" altLang="ko-KR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2</a:t>
            </a:r>
            <a:r>
              <a:rPr lang="ko-KR" altLang="en-US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단지</a:t>
            </a:r>
            <a:endParaRPr lang="ko-KR" altLang="en-US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aphicFrame>
        <p:nvGraphicFramePr>
          <p:cNvPr id="13" name="표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2532356"/>
              </p:ext>
            </p:extLst>
          </p:nvPr>
        </p:nvGraphicFramePr>
        <p:xfrm>
          <a:off x="637321" y="658679"/>
          <a:ext cx="8394536" cy="5110355"/>
        </p:xfrm>
        <a:graphic>
          <a:graphicData uri="http://schemas.openxmlformats.org/drawingml/2006/table">
            <a:tbl>
              <a:tblPr/>
              <a:tblGrid>
                <a:gridCol w="2094997">
                  <a:extLst>
                    <a:ext uri="{9D8B030D-6E8A-4147-A177-3AD203B41FA5}">
                      <a16:colId xmlns:a16="http://schemas.microsoft.com/office/drawing/2014/main" val="1133417760"/>
                    </a:ext>
                  </a:extLst>
                </a:gridCol>
                <a:gridCol w="2196836">
                  <a:extLst>
                    <a:ext uri="{9D8B030D-6E8A-4147-A177-3AD203B41FA5}">
                      <a16:colId xmlns:a16="http://schemas.microsoft.com/office/drawing/2014/main" val="4095059065"/>
                    </a:ext>
                  </a:extLst>
                </a:gridCol>
                <a:gridCol w="1134791">
                  <a:extLst>
                    <a:ext uri="{9D8B030D-6E8A-4147-A177-3AD203B41FA5}">
                      <a16:colId xmlns:a16="http://schemas.microsoft.com/office/drawing/2014/main" val="3952523549"/>
                    </a:ext>
                  </a:extLst>
                </a:gridCol>
                <a:gridCol w="1483956">
                  <a:extLst>
                    <a:ext uri="{9D8B030D-6E8A-4147-A177-3AD203B41FA5}">
                      <a16:colId xmlns:a16="http://schemas.microsoft.com/office/drawing/2014/main" val="1225035276"/>
                    </a:ext>
                  </a:extLst>
                </a:gridCol>
                <a:gridCol w="1483956">
                  <a:extLst>
                    <a:ext uri="{9D8B030D-6E8A-4147-A177-3AD203B41FA5}">
                      <a16:colId xmlns:a16="http://schemas.microsoft.com/office/drawing/2014/main" val="1560078734"/>
                    </a:ext>
                  </a:extLst>
                </a:gridCol>
              </a:tblGrid>
              <a:tr h="221142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단위공장</a:t>
                      </a:r>
                      <a:r>
                        <a:rPr lang="en-US" altLang="ko-K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12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생산팀</a:t>
                      </a:r>
                      <a:r>
                        <a:rPr lang="en-US" altLang="ko-KR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  <a:endParaRPr lang="en-US" altLang="ko-KR" sz="12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733" marR="5733" marT="57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취급 유해화학물질</a:t>
                      </a:r>
                    </a:p>
                  </a:txBody>
                  <a:tcPr marL="5733" marR="5733" marT="57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3883090"/>
                  </a:ext>
                </a:extLst>
              </a:tr>
              <a:tr h="22114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물질명</a:t>
                      </a:r>
                      <a:endParaRPr lang="ko-KR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733" marR="5733" marT="57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CAS No.</a:t>
                      </a:r>
                    </a:p>
                  </a:txBody>
                  <a:tcPr marL="5733" marR="5733" marT="57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구분</a:t>
                      </a:r>
                    </a:p>
                  </a:txBody>
                  <a:tcPr marL="5733" marR="5733" marT="57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함량기준</a:t>
                      </a:r>
                      <a:r>
                        <a:rPr lang="en-US" altLang="ko-K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(%)</a:t>
                      </a:r>
                    </a:p>
                  </a:txBody>
                  <a:tcPr marL="5733" marR="5733" marT="57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98750690"/>
                  </a:ext>
                </a:extLst>
              </a:tr>
              <a:tr h="221142">
                <a:tc rowSpan="5"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CA</a:t>
                      </a:r>
                      <a:r>
                        <a:rPr lang="ko-KR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공장</a:t>
                      </a:r>
                      <a:endParaRPr lang="en-US" altLang="ko-KR" sz="1200" b="0" i="0" u="none" strike="noStrike" dirty="0" smtClean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algn="ctr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(CA</a:t>
                      </a:r>
                      <a:r>
                        <a:rPr lang="ko-KR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생산</a:t>
                      </a:r>
                      <a:r>
                        <a:rPr lang="en-US" altLang="ko-K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</a:t>
                      </a:r>
                      <a:r>
                        <a:rPr lang="ko-KR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팀</a:t>
                      </a:r>
                      <a:r>
                        <a:rPr lang="en-US" altLang="ko-K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733" marR="5733" marT="57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염소</a:t>
                      </a:r>
                      <a:endParaRPr lang="ko-KR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733" marR="5733" marT="57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7782-50-5</a:t>
                      </a:r>
                      <a:endParaRPr lang="en-US" altLang="ko-KR" sz="12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733" marR="5733" marT="57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사고</a:t>
                      </a:r>
                      <a:endParaRPr lang="ko-KR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733" marR="5733" marT="57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25</a:t>
                      </a:r>
                      <a:endParaRPr lang="en-US" altLang="ko-KR" sz="12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733" marR="5733" marT="57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25656804"/>
                  </a:ext>
                </a:extLst>
              </a:tr>
              <a:tr h="22114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염산</a:t>
                      </a:r>
                      <a:endParaRPr lang="ko-KR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733" marR="5733" marT="57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7647-01-0</a:t>
                      </a:r>
                      <a:endParaRPr lang="en-US" altLang="ko-KR" sz="12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733" marR="5733" marT="57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유독</a:t>
                      </a:r>
                      <a:r>
                        <a:rPr lang="en-US" altLang="ko-K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/</a:t>
                      </a:r>
                      <a:r>
                        <a:rPr lang="ko-KR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사고</a:t>
                      </a:r>
                      <a:endParaRPr lang="ko-KR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733" marR="5733" marT="57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10</a:t>
                      </a:r>
                      <a:endParaRPr lang="en-US" altLang="ko-KR" sz="12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733" marR="5733" marT="57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69372098"/>
                  </a:ext>
                </a:extLst>
              </a:tr>
              <a:tr h="22114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황산</a:t>
                      </a:r>
                      <a:endParaRPr lang="ko-KR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733" marR="5733" marT="57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7664-93-9</a:t>
                      </a:r>
                      <a:endParaRPr lang="en-US" altLang="ko-KR" sz="12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733" marR="5733" marT="57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유독</a:t>
                      </a:r>
                      <a:r>
                        <a:rPr lang="en-US" altLang="ko-K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/</a:t>
                      </a:r>
                      <a:r>
                        <a:rPr lang="ko-KR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사고</a:t>
                      </a:r>
                      <a:endParaRPr lang="ko-KR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733" marR="5733" marT="57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10</a:t>
                      </a:r>
                      <a:endParaRPr lang="en-US" altLang="ko-KR" sz="12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733" marR="5733" marT="57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44300829"/>
                  </a:ext>
                </a:extLst>
              </a:tr>
              <a:tr h="22114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수산화나트륨</a:t>
                      </a:r>
                      <a:endParaRPr lang="ko-KR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733" marR="5733" marT="57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1310-73-2</a:t>
                      </a:r>
                      <a:endParaRPr lang="en-US" altLang="ko-KR" sz="12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733" marR="5733" marT="57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유독</a:t>
                      </a:r>
                      <a:endParaRPr lang="ko-KR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733" marR="5733" marT="57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</a:t>
                      </a:r>
                      <a:endParaRPr lang="en-US" altLang="ko-KR" sz="12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733" marR="5733" marT="57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82878406"/>
                  </a:ext>
                </a:extLst>
              </a:tr>
              <a:tr h="22114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이염화에틸렌</a:t>
                      </a:r>
                      <a:endParaRPr lang="ko-KR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733" marR="5733" marT="57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107-06-2</a:t>
                      </a:r>
                      <a:endParaRPr lang="en-US" altLang="ko-KR" sz="12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733" marR="5733" marT="57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유독</a:t>
                      </a:r>
                      <a:endParaRPr lang="ko-KR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733" marR="5733" marT="57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0.1</a:t>
                      </a:r>
                      <a:endParaRPr lang="en-US" altLang="ko-KR" sz="12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733" marR="5733" marT="57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11691046"/>
                  </a:ext>
                </a:extLst>
              </a:tr>
              <a:tr h="221142">
                <a:tc rowSpan="8"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화성품공장</a:t>
                      </a:r>
                      <a:endParaRPr lang="en-US" altLang="ko-KR" sz="1200" b="0" i="0" u="none" strike="noStrike" dirty="0" smtClean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  <a:p>
                      <a:pPr algn="ctr" fontAlgn="ctr"/>
                      <a:r>
                        <a:rPr lang="en-US" altLang="ko-K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(</a:t>
                      </a:r>
                      <a:r>
                        <a:rPr lang="ko-KR" altLang="en-US" sz="12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아크릴레이트생산</a:t>
                      </a:r>
                      <a:r>
                        <a:rPr lang="en-US" altLang="ko-K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2</a:t>
                      </a:r>
                      <a:r>
                        <a:rPr lang="ko-KR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팀</a:t>
                      </a:r>
                      <a:r>
                        <a:rPr lang="en-US" altLang="ko-K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)_5AA</a:t>
                      </a:r>
                      <a:endParaRPr lang="en-US" altLang="ko-KR" sz="12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 marL="5733" marR="5733" marT="57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아크릴산</a:t>
                      </a:r>
                      <a:endParaRPr lang="ko-KR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733" marR="5733" marT="57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79-10-7</a:t>
                      </a:r>
                      <a:endParaRPr lang="en-US" altLang="ko-KR" sz="12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733" marR="5733" marT="57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사고</a:t>
                      </a:r>
                      <a:endParaRPr lang="ko-KR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733" marR="5733" marT="57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</a:t>
                      </a:r>
                      <a:endParaRPr lang="en-US" altLang="ko-KR" sz="12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733" marR="5733" marT="57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58105707"/>
                  </a:ext>
                </a:extLst>
              </a:tr>
              <a:tr h="22114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질산칼륨</a:t>
                      </a:r>
                      <a:endParaRPr lang="ko-KR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733" marR="5733" marT="57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7757-79-1</a:t>
                      </a:r>
                      <a:endParaRPr lang="en-US" altLang="ko-KR" sz="12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733" marR="5733" marT="57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사고</a:t>
                      </a:r>
                      <a:endParaRPr lang="ko-KR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733" marR="5733" marT="57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98</a:t>
                      </a:r>
                      <a:endParaRPr lang="en-US" altLang="ko-KR" sz="12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733" marR="5733" marT="57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0113000"/>
                  </a:ext>
                </a:extLst>
              </a:tr>
              <a:tr h="22114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황산</a:t>
                      </a:r>
                      <a:endParaRPr lang="ko-KR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733" marR="5733" marT="57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7664-93-9</a:t>
                      </a:r>
                      <a:endParaRPr lang="en-US" altLang="ko-KR" sz="12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733" marR="5733" marT="57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유독</a:t>
                      </a:r>
                      <a:r>
                        <a:rPr lang="en-US" altLang="ko-K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/</a:t>
                      </a:r>
                      <a:r>
                        <a:rPr lang="ko-KR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사고</a:t>
                      </a:r>
                      <a:endParaRPr lang="ko-KR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733" marR="5733" marT="57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10</a:t>
                      </a:r>
                      <a:endParaRPr lang="en-US" altLang="ko-KR" sz="12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733" marR="5733" marT="57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84870681"/>
                  </a:ext>
                </a:extLst>
              </a:tr>
              <a:tr h="22114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암모니아</a:t>
                      </a:r>
                      <a:endParaRPr lang="ko-KR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733" marR="5733" marT="57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7664-41-7</a:t>
                      </a:r>
                      <a:endParaRPr lang="en-US" altLang="ko-KR" sz="12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733" marR="5733" marT="57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유독</a:t>
                      </a:r>
                      <a:r>
                        <a:rPr lang="en-US" altLang="ko-K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/</a:t>
                      </a:r>
                      <a:r>
                        <a:rPr lang="ko-KR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사고</a:t>
                      </a:r>
                      <a:endParaRPr lang="ko-KR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733" marR="5733" marT="57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10</a:t>
                      </a:r>
                      <a:endParaRPr lang="en-US" altLang="ko-KR" sz="12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733" marR="5733" marT="57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52537644"/>
                  </a:ext>
                </a:extLst>
              </a:tr>
              <a:tr h="22114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톨루엔</a:t>
                      </a:r>
                      <a:endParaRPr lang="ko-KR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733" marR="5733" marT="57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108-88-3</a:t>
                      </a:r>
                      <a:endParaRPr lang="en-US" altLang="ko-KR" sz="12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733" marR="5733" marT="57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유독</a:t>
                      </a:r>
                      <a:r>
                        <a:rPr lang="en-US" altLang="ko-K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/</a:t>
                      </a:r>
                      <a:r>
                        <a:rPr lang="ko-KR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사고</a:t>
                      </a:r>
                      <a:endParaRPr lang="ko-KR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733" marR="5733" marT="57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85</a:t>
                      </a:r>
                      <a:endParaRPr lang="en-US" altLang="ko-KR" sz="12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733" marR="5733" marT="57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02852348"/>
                  </a:ext>
                </a:extLst>
              </a:tr>
              <a:tr h="22114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수산화나트륨</a:t>
                      </a:r>
                      <a:endParaRPr lang="ko-KR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733" marR="5733" marT="57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1310-73-2</a:t>
                      </a:r>
                      <a:endParaRPr lang="en-US" altLang="ko-KR" sz="12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733" marR="5733" marT="57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유독</a:t>
                      </a:r>
                      <a:endParaRPr lang="ko-KR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733" marR="5733" marT="57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</a:t>
                      </a:r>
                      <a:endParaRPr lang="en-US" altLang="ko-KR" sz="12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733" marR="5733" marT="57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50321089"/>
                  </a:ext>
                </a:extLst>
              </a:tr>
              <a:tr h="22114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아질산나트륨</a:t>
                      </a:r>
                      <a:endParaRPr lang="ko-KR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733" marR="5733" marT="57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98-01-1</a:t>
                      </a:r>
                      <a:endParaRPr lang="en-US" altLang="ko-KR" sz="12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733" marR="5733" marT="57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유독</a:t>
                      </a:r>
                      <a:endParaRPr lang="ko-KR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733" marR="5733" marT="57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25</a:t>
                      </a:r>
                      <a:endParaRPr lang="en-US" altLang="ko-KR" sz="12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733" marR="5733" marT="57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89823259"/>
                  </a:ext>
                </a:extLst>
              </a:tr>
              <a:tr h="22114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하이드로퀴논</a:t>
                      </a:r>
                      <a:endParaRPr lang="ko-KR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733" marR="5733" marT="57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123-31-9</a:t>
                      </a:r>
                      <a:endParaRPr lang="en-US" altLang="ko-KR" sz="12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733" marR="5733" marT="57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유독</a:t>
                      </a:r>
                      <a:endParaRPr lang="ko-KR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733" marR="5733" marT="57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2.5</a:t>
                      </a:r>
                      <a:endParaRPr lang="en-US" altLang="ko-KR" sz="12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733" marR="5733" marT="57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605125"/>
                  </a:ext>
                </a:extLst>
              </a:tr>
              <a:tr h="221142">
                <a:tc rowSpan="8"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화성품공장</a:t>
                      </a:r>
                      <a:endParaRPr lang="en-US" altLang="ko-KR" sz="1200" b="0" i="0" u="none" strike="noStrike" dirty="0" smtClean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  <a:p>
                      <a:pPr algn="ctr" fontAlgn="ctr"/>
                      <a:r>
                        <a:rPr lang="en-US" altLang="ko-K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(</a:t>
                      </a:r>
                      <a:r>
                        <a:rPr lang="ko-KR" altLang="en-US" sz="12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아크릴레이트생산</a:t>
                      </a:r>
                      <a:r>
                        <a:rPr lang="en-US" altLang="ko-K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2</a:t>
                      </a:r>
                      <a:r>
                        <a:rPr lang="ko-KR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팀</a:t>
                      </a:r>
                      <a:r>
                        <a:rPr lang="en-US" altLang="ko-K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)_6AA</a:t>
                      </a:r>
                      <a:endParaRPr lang="en-US" altLang="ko-KR" sz="12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 marL="5733" marR="5733" marT="57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아크릴산</a:t>
                      </a:r>
                      <a:endParaRPr lang="ko-KR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733" marR="5733" marT="57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79-10-7</a:t>
                      </a:r>
                      <a:endParaRPr lang="en-US" altLang="ko-KR" sz="12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733" marR="5733" marT="57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사고</a:t>
                      </a:r>
                      <a:endParaRPr lang="ko-KR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733" marR="5733" marT="57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</a:t>
                      </a:r>
                      <a:endParaRPr lang="en-US" altLang="ko-KR" sz="12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733" marR="5733" marT="57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85699542"/>
                  </a:ext>
                </a:extLst>
              </a:tr>
              <a:tr h="22114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질산칼륨</a:t>
                      </a:r>
                      <a:endParaRPr lang="ko-KR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733" marR="5733" marT="57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7757-79-1</a:t>
                      </a:r>
                      <a:endParaRPr lang="en-US" altLang="ko-KR" sz="12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733" marR="5733" marT="57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사고</a:t>
                      </a:r>
                      <a:endParaRPr lang="ko-KR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733" marR="5733" marT="57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98</a:t>
                      </a:r>
                      <a:endParaRPr lang="en-US" altLang="ko-KR" sz="12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733" marR="5733" marT="57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82207032"/>
                  </a:ext>
                </a:extLst>
              </a:tr>
              <a:tr h="22114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황산</a:t>
                      </a:r>
                      <a:endParaRPr lang="ko-KR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733" marR="5733" marT="57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7664-93-9</a:t>
                      </a:r>
                      <a:endParaRPr lang="en-US" altLang="ko-KR" sz="12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733" marR="5733" marT="57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유독</a:t>
                      </a:r>
                      <a:r>
                        <a:rPr lang="en-US" altLang="ko-K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/</a:t>
                      </a:r>
                      <a:r>
                        <a:rPr lang="ko-KR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사고</a:t>
                      </a:r>
                      <a:endParaRPr lang="ko-KR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733" marR="5733" marT="57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10</a:t>
                      </a:r>
                      <a:endParaRPr lang="en-US" altLang="ko-KR" sz="12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733" marR="5733" marT="57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83854295"/>
                  </a:ext>
                </a:extLst>
              </a:tr>
              <a:tr h="24523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암모니아</a:t>
                      </a:r>
                      <a:endParaRPr lang="ko-KR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733" marR="5733" marT="57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7664-41-7</a:t>
                      </a:r>
                      <a:endParaRPr lang="en-US" altLang="ko-KR" sz="12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733" marR="5733" marT="57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유독</a:t>
                      </a:r>
                      <a:r>
                        <a:rPr lang="en-US" altLang="ko-K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/</a:t>
                      </a:r>
                      <a:r>
                        <a:rPr lang="ko-KR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사고</a:t>
                      </a:r>
                      <a:endParaRPr lang="ko-KR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733" marR="5733" marT="57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10</a:t>
                      </a:r>
                      <a:endParaRPr lang="en-US" altLang="ko-KR" sz="12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733" marR="5733" marT="57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96079705"/>
                  </a:ext>
                </a:extLst>
              </a:tr>
              <a:tr h="22114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톨루엔</a:t>
                      </a:r>
                      <a:endParaRPr lang="ko-KR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733" marR="5733" marT="57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108-88-3</a:t>
                      </a:r>
                      <a:endParaRPr lang="en-US" altLang="ko-KR" sz="12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733" marR="5733" marT="57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유독</a:t>
                      </a:r>
                      <a:r>
                        <a:rPr lang="en-US" altLang="ko-K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/</a:t>
                      </a:r>
                      <a:r>
                        <a:rPr lang="ko-KR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사고</a:t>
                      </a:r>
                      <a:endParaRPr lang="ko-KR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733" marR="5733" marT="57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85</a:t>
                      </a:r>
                      <a:endParaRPr lang="en-US" altLang="ko-KR" sz="12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733" marR="5733" marT="57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40276624"/>
                  </a:ext>
                </a:extLst>
              </a:tr>
              <a:tr h="22114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수산화나트륨</a:t>
                      </a:r>
                      <a:endParaRPr lang="ko-KR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733" marR="5733" marT="57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1310-73-2</a:t>
                      </a:r>
                      <a:endParaRPr lang="en-US" altLang="ko-KR" sz="12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733" marR="5733" marT="57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유독</a:t>
                      </a:r>
                      <a:endParaRPr lang="ko-KR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733" marR="5733" marT="57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</a:t>
                      </a:r>
                      <a:endParaRPr lang="en-US" altLang="ko-KR" sz="12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733" marR="5733" marT="57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77682808"/>
                  </a:ext>
                </a:extLst>
              </a:tr>
              <a:tr h="22114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아질산나트륨</a:t>
                      </a:r>
                      <a:endParaRPr lang="ko-KR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733" marR="5733" marT="57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98-01-1</a:t>
                      </a:r>
                      <a:endParaRPr lang="en-US" altLang="ko-KR" sz="12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733" marR="5733" marT="57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유독</a:t>
                      </a:r>
                      <a:endParaRPr lang="ko-KR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733" marR="5733" marT="57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25</a:t>
                      </a:r>
                      <a:endParaRPr lang="en-US" altLang="ko-KR" sz="12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733" marR="5733" marT="57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42382316"/>
                  </a:ext>
                </a:extLst>
              </a:tr>
              <a:tr h="22114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하이드로퀴논</a:t>
                      </a:r>
                      <a:endParaRPr lang="ko-KR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733" marR="5733" marT="57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123-31-9</a:t>
                      </a:r>
                      <a:endParaRPr lang="en-US" altLang="ko-KR" sz="12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733" marR="5733" marT="57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유독</a:t>
                      </a:r>
                      <a:endParaRPr lang="ko-KR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733" marR="5733" marT="57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2.5</a:t>
                      </a:r>
                      <a:endParaRPr lang="en-US" altLang="ko-KR" sz="12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733" marR="5733" marT="57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34411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946471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Line 16"/>
          <p:cNvSpPr>
            <a:spLocks noChangeShapeType="1"/>
          </p:cNvSpPr>
          <p:nvPr/>
        </p:nvSpPr>
        <p:spPr bwMode="auto">
          <a:xfrm>
            <a:off x="0" y="434044"/>
            <a:ext cx="99060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ko-KR" altLang="en-US" sz="1463" dirty="0">
              <a:solidFill>
                <a:srgbClr val="000000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Adobe Devanagari" pitchFamily="18" charset="0"/>
            </a:endParaRPr>
          </a:p>
        </p:txBody>
      </p:sp>
      <p:sp>
        <p:nvSpPr>
          <p:cNvPr id="128" name="TextBox 127"/>
          <p:cNvSpPr txBox="1"/>
          <p:nvPr/>
        </p:nvSpPr>
        <p:spPr>
          <a:xfrm>
            <a:off x="162884" y="-47625"/>
            <a:ext cx="5157261" cy="526559"/>
          </a:xfrm>
          <a:prstGeom prst="rect">
            <a:avLst/>
          </a:prstGeom>
          <a:noFill/>
          <a:ln w="3175">
            <a:noFill/>
          </a:ln>
        </p:spPr>
        <p:txBody>
          <a:bodyPr wrap="square" rtlCol="0" anchor="ctr" anchorCtr="0">
            <a:noAutofit/>
          </a:bodyPr>
          <a:lstStyle/>
          <a:p>
            <a:r>
              <a:rPr lang="en-US" altLang="ko-KR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4.</a:t>
            </a:r>
            <a:r>
              <a:rPr lang="ko-KR" altLang="en-US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b="1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공정소개</a:t>
            </a:r>
            <a:endParaRPr lang="ko-KR" altLang="en-US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140027" y="1288282"/>
            <a:ext cx="4044351" cy="5262979"/>
          </a:xfrm>
          <a:prstGeom prst="rect">
            <a:avLst/>
          </a:prstGeom>
          <a:noFill/>
          <a:ln w="28575">
            <a:solidFill>
              <a:schemeClr val="bg2"/>
            </a:solidFill>
          </a:ln>
          <a:effectLst/>
        </p:spPr>
        <p:txBody>
          <a:bodyPr wrap="square" rtlCol="0" anchor="ctr">
            <a:spAutoFit/>
          </a:bodyPr>
          <a:lstStyle/>
          <a:p>
            <a:pPr lvl="1">
              <a:lnSpc>
                <a:spcPct val="150000"/>
              </a:lnSpc>
            </a:pPr>
            <a:r>
              <a:rPr lang="en-US" altLang="ko-KR" sz="16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0. </a:t>
            </a:r>
            <a:r>
              <a:rPr lang="ko-KR" altLang="en-US" sz="1600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전체개요</a:t>
            </a:r>
            <a:endParaRPr lang="en-US" altLang="ko-KR" sz="160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685800" lvl="1" indent="-228600">
              <a:lnSpc>
                <a:spcPct val="150000"/>
              </a:lnSpc>
              <a:buAutoNum type="arabicPeriod"/>
            </a:pPr>
            <a:r>
              <a:rPr lang="en-US" altLang="ko-KR" sz="16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NCC</a:t>
            </a:r>
          </a:p>
          <a:p>
            <a:pPr marL="685800" lvl="1" indent="-228600">
              <a:lnSpc>
                <a:spcPct val="150000"/>
              </a:lnSpc>
              <a:buAutoNum type="arabicPeriod"/>
            </a:pPr>
            <a:r>
              <a:rPr lang="en-US" altLang="ko-KR" sz="16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BD/BTX</a:t>
            </a:r>
          </a:p>
          <a:p>
            <a:pPr marL="685800" lvl="1" indent="-228600">
              <a:lnSpc>
                <a:spcPct val="150000"/>
              </a:lnSpc>
              <a:buAutoNum type="arabicPeriod"/>
            </a:pPr>
            <a:r>
              <a:rPr lang="en-US" altLang="ko-KR" sz="16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HDPE</a:t>
            </a:r>
          </a:p>
          <a:p>
            <a:pPr marL="685800" lvl="1" indent="-228600">
              <a:lnSpc>
                <a:spcPct val="150000"/>
              </a:lnSpc>
              <a:buAutoNum type="arabicPeriod"/>
            </a:pPr>
            <a:r>
              <a:rPr lang="en-US" altLang="ko-KR" sz="16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BPA</a:t>
            </a:r>
          </a:p>
          <a:p>
            <a:pPr marL="685800" lvl="1" indent="-228600">
              <a:lnSpc>
                <a:spcPct val="150000"/>
              </a:lnSpc>
              <a:buAutoNum type="arabicPeriod"/>
            </a:pPr>
            <a:r>
              <a:rPr lang="en-US" altLang="ko-KR" sz="16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PC</a:t>
            </a:r>
          </a:p>
          <a:p>
            <a:pPr marL="685800" lvl="1" indent="-228600">
              <a:lnSpc>
                <a:spcPct val="150000"/>
              </a:lnSpc>
              <a:buFontTx/>
              <a:buAutoNum type="arabicPeriod"/>
            </a:pPr>
            <a:r>
              <a:rPr lang="ko-KR" altLang="en-US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아크릴 </a:t>
            </a:r>
            <a:r>
              <a:rPr lang="en-US" altLang="ko-KR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(3AA, 4AA, 5AA, 6AA)</a:t>
            </a:r>
          </a:p>
          <a:p>
            <a:pPr marL="685800" lvl="1" indent="-228600">
              <a:lnSpc>
                <a:spcPct val="150000"/>
              </a:lnSpc>
              <a:buAutoNum type="arabicPeriod"/>
            </a:pPr>
            <a:r>
              <a:rPr lang="ko-KR" altLang="en-US" sz="16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알콜</a:t>
            </a:r>
            <a:endParaRPr lang="en-US" altLang="ko-KR" sz="160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685800" lvl="1" indent="-228600">
              <a:lnSpc>
                <a:spcPct val="150000"/>
              </a:lnSpc>
              <a:buAutoNum type="arabicPeriod"/>
            </a:pPr>
            <a:r>
              <a:rPr lang="en-US" altLang="ko-KR" sz="16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NPG</a:t>
            </a:r>
          </a:p>
          <a:p>
            <a:pPr marL="685800" lvl="1" indent="-228600">
              <a:lnSpc>
                <a:spcPct val="150000"/>
              </a:lnSpc>
              <a:buAutoNum type="arabicPeriod"/>
            </a:pPr>
            <a:r>
              <a:rPr lang="en-US" altLang="ko-KR" sz="16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SAP</a:t>
            </a:r>
          </a:p>
          <a:p>
            <a:pPr marL="685800" lvl="1" indent="-228600">
              <a:lnSpc>
                <a:spcPct val="150000"/>
              </a:lnSpc>
              <a:buAutoNum type="arabicPeriod"/>
            </a:pPr>
            <a:r>
              <a:rPr lang="en-US" altLang="ko-KR" sz="16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C3IPA</a:t>
            </a:r>
          </a:p>
          <a:p>
            <a:pPr marL="685800" lvl="1" indent="-228600">
              <a:lnSpc>
                <a:spcPct val="150000"/>
              </a:lnSpc>
              <a:buAutoNum type="arabicPeriod"/>
            </a:pPr>
            <a:r>
              <a:rPr lang="en-US" altLang="ko-KR" sz="160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60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CA2</a:t>
            </a:r>
            <a:endParaRPr lang="en-US" altLang="ko-KR" sz="160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685800" lvl="1" indent="-228600">
              <a:lnSpc>
                <a:spcPct val="150000"/>
              </a:lnSpc>
              <a:buAutoNum type="arabicPeriod"/>
            </a:pPr>
            <a:r>
              <a:rPr lang="en-US" altLang="ko-KR" sz="160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60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UT</a:t>
            </a:r>
          </a:p>
          <a:p>
            <a:pPr marL="685800" lvl="1" indent="-228600">
              <a:lnSpc>
                <a:spcPct val="150000"/>
              </a:lnSpc>
              <a:buAutoNum type="arabicPeriod"/>
            </a:pPr>
            <a:r>
              <a:rPr lang="en-US" altLang="ko-KR" sz="160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60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LLDPE</a:t>
            </a:r>
          </a:p>
        </p:txBody>
      </p:sp>
      <p:sp>
        <p:nvSpPr>
          <p:cNvPr id="115" name="TextBox 114"/>
          <p:cNvSpPr txBox="1"/>
          <p:nvPr/>
        </p:nvSpPr>
        <p:spPr>
          <a:xfrm>
            <a:off x="2374369" y="556646"/>
            <a:ext cx="5157261" cy="526559"/>
          </a:xfrm>
          <a:prstGeom prst="rect">
            <a:avLst/>
          </a:prstGeom>
          <a:noFill/>
          <a:ln w="3175">
            <a:noFill/>
          </a:ln>
        </p:spPr>
        <p:txBody>
          <a:bodyPr wrap="square" rtlCol="0" anchor="ctr" anchorCtr="0">
            <a:noAutofit/>
          </a:bodyPr>
          <a:lstStyle/>
          <a:p>
            <a:pPr algn="ctr"/>
            <a:r>
              <a:rPr lang="ko-KR" altLang="en-US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- </a:t>
            </a:r>
            <a:r>
              <a:rPr lang="ko-KR" altLang="en-US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소개 순서 </a:t>
            </a:r>
            <a:r>
              <a:rPr lang="en-US" altLang="ko-KR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-</a:t>
            </a:r>
            <a:endParaRPr lang="ko-KR" altLang="en-US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780997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Text Box 65"/>
          <p:cNvSpPr txBox="1">
            <a:spLocks noChangeArrowheads="1"/>
          </p:cNvSpPr>
          <p:nvPr/>
        </p:nvSpPr>
        <p:spPr bwMode="auto">
          <a:xfrm>
            <a:off x="437843" y="6126549"/>
            <a:ext cx="8370930" cy="5633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77886" tIns="38943" rIns="77886" bIns="38943">
            <a:spAutoFit/>
          </a:bodyPr>
          <a:lstStyle/>
          <a:p>
            <a:r>
              <a:rPr kumimoji="0" lang="en-US" altLang="ko-KR" sz="1000" dirty="0"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rPr>
              <a:t>* Note : HD(</a:t>
            </a:r>
            <a:r>
              <a:rPr lang="en-US" altLang="ko-KR" sz="1000" b="1" u="sng" dirty="0">
                <a:solidFill>
                  <a:srgbClr val="0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charset="0"/>
              </a:rPr>
              <a:t>H</a:t>
            </a:r>
            <a:r>
              <a:rPr kumimoji="0" lang="en-US" altLang="ko-KR" sz="1000" dirty="0"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rPr>
              <a:t>igh </a:t>
            </a:r>
            <a:r>
              <a:rPr lang="en-US" altLang="ko-KR" sz="1000" b="1" u="sng" dirty="0">
                <a:solidFill>
                  <a:srgbClr val="0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charset="0"/>
              </a:rPr>
              <a:t>D</a:t>
            </a:r>
            <a:r>
              <a:rPr kumimoji="0" lang="en-US" altLang="ko-KR" sz="1000" dirty="0"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rPr>
              <a:t>ensity Poly Ethylene), LD(</a:t>
            </a:r>
            <a:r>
              <a:rPr lang="en-US" altLang="ko-KR" sz="1050" b="1" u="sng" dirty="0">
                <a:solidFill>
                  <a:srgbClr val="0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charset="0"/>
              </a:rPr>
              <a:t>L</a:t>
            </a:r>
            <a:r>
              <a:rPr kumimoji="0" lang="en-US" altLang="ko-KR" sz="1000" dirty="0"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rPr>
              <a:t>ow </a:t>
            </a:r>
            <a:r>
              <a:rPr lang="en-US" altLang="ko-KR" sz="1050" b="1" u="sng" dirty="0">
                <a:solidFill>
                  <a:srgbClr val="0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charset="0"/>
              </a:rPr>
              <a:t>D</a:t>
            </a:r>
            <a:r>
              <a:rPr kumimoji="0" lang="en-US" altLang="ko-KR" sz="1000" dirty="0"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rPr>
              <a:t>ensity Poly Ethylene), POE(</a:t>
            </a:r>
            <a:r>
              <a:rPr lang="en-US" altLang="ko-KR" sz="1050" b="1" u="sng" dirty="0">
                <a:solidFill>
                  <a:srgbClr val="0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charset="0"/>
              </a:rPr>
              <a:t>P</a:t>
            </a:r>
            <a:r>
              <a:rPr kumimoji="0" lang="en-US" altLang="ko-KR" sz="1000" dirty="0"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rPr>
              <a:t>oly </a:t>
            </a:r>
            <a:r>
              <a:rPr lang="en-US" altLang="ko-KR" sz="1050" b="1" u="sng" dirty="0">
                <a:solidFill>
                  <a:srgbClr val="0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charset="0"/>
              </a:rPr>
              <a:t>O</a:t>
            </a:r>
            <a:r>
              <a:rPr kumimoji="0" lang="en-US" altLang="ko-KR" sz="1000" dirty="0"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rPr>
              <a:t>lefin </a:t>
            </a:r>
            <a:r>
              <a:rPr lang="en-US" altLang="ko-KR" sz="1050" b="1" u="sng" dirty="0">
                <a:solidFill>
                  <a:srgbClr val="0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charset="0"/>
              </a:rPr>
              <a:t>E</a:t>
            </a:r>
            <a:r>
              <a:rPr kumimoji="0" lang="en-US" altLang="ko-KR" sz="1000" dirty="0"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rPr>
              <a:t>lastomer), VCM(</a:t>
            </a:r>
            <a:r>
              <a:rPr lang="en-US" altLang="ko-KR" sz="1050" b="1" u="sng" dirty="0">
                <a:solidFill>
                  <a:srgbClr val="0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charset="0"/>
              </a:rPr>
              <a:t>V</a:t>
            </a:r>
            <a:r>
              <a:rPr kumimoji="0" lang="en-US" altLang="ko-KR" sz="1000" dirty="0"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rPr>
              <a:t>inyl </a:t>
            </a:r>
            <a:r>
              <a:rPr lang="en-US" altLang="ko-KR" sz="1050" b="1" u="sng" dirty="0">
                <a:solidFill>
                  <a:srgbClr val="0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charset="0"/>
              </a:rPr>
              <a:t>C</a:t>
            </a:r>
            <a:r>
              <a:rPr kumimoji="0" lang="en-US" altLang="ko-KR" sz="1000" dirty="0"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rPr>
              <a:t>hloride </a:t>
            </a:r>
            <a:r>
              <a:rPr lang="en-US" altLang="ko-KR" sz="1050" b="1" u="sng" dirty="0">
                <a:solidFill>
                  <a:srgbClr val="0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charset="0"/>
              </a:rPr>
              <a:t>M</a:t>
            </a:r>
            <a:r>
              <a:rPr kumimoji="0" lang="en-US" altLang="ko-KR" sz="1000" dirty="0"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rPr>
              <a:t>onomer), EDC(</a:t>
            </a:r>
            <a:r>
              <a:rPr lang="en-US" altLang="ko-KR" sz="1050" b="1" u="sng" dirty="0">
                <a:solidFill>
                  <a:srgbClr val="0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charset="0"/>
              </a:rPr>
              <a:t>E</a:t>
            </a:r>
            <a:r>
              <a:rPr kumimoji="0" lang="en-US" altLang="ko-KR" sz="1000" dirty="0"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rPr>
              <a:t>thylene </a:t>
            </a:r>
            <a:r>
              <a:rPr lang="en-US" altLang="ko-KR" sz="1050" b="1" u="sng" dirty="0">
                <a:solidFill>
                  <a:srgbClr val="0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charset="0"/>
              </a:rPr>
              <a:t>D</a:t>
            </a:r>
            <a:r>
              <a:rPr kumimoji="0" lang="en-US" altLang="ko-KR" sz="1000" dirty="0"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rPr>
              <a:t>i-</a:t>
            </a:r>
            <a:r>
              <a:rPr lang="en-US" altLang="ko-KR" sz="1050" b="1" u="sng" dirty="0">
                <a:solidFill>
                  <a:srgbClr val="0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charset="0"/>
              </a:rPr>
              <a:t>C</a:t>
            </a:r>
            <a:r>
              <a:rPr kumimoji="0" lang="en-US" altLang="ko-KR" sz="1000" dirty="0"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rPr>
              <a:t>hloride)</a:t>
            </a:r>
            <a:br>
              <a:rPr kumimoji="0" lang="en-US" altLang="ko-KR" sz="1000" dirty="0"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rPr>
            </a:br>
            <a:r>
              <a:rPr kumimoji="0" lang="en-US" altLang="ko-KR" sz="1000" dirty="0"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rPr>
              <a:t>              PP(</a:t>
            </a:r>
            <a:r>
              <a:rPr lang="en-US" altLang="ko-KR" sz="1050" b="1" u="sng" dirty="0">
                <a:solidFill>
                  <a:srgbClr val="0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charset="0"/>
              </a:rPr>
              <a:t>P</a:t>
            </a:r>
            <a:r>
              <a:rPr kumimoji="0" lang="en-US" altLang="ko-KR" sz="1000" dirty="0"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rPr>
              <a:t>oly </a:t>
            </a:r>
            <a:r>
              <a:rPr lang="en-US" altLang="ko-KR" sz="1050" b="1" u="sng" dirty="0">
                <a:solidFill>
                  <a:srgbClr val="0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charset="0"/>
              </a:rPr>
              <a:t>P</a:t>
            </a:r>
            <a:r>
              <a:rPr kumimoji="0" lang="en-US" altLang="ko-KR" sz="1000" dirty="0"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rPr>
              <a:t>ropylene), AA(</a:t>
            </a:r>
            <a:r>
              <a:rPr lang="en-US" altLang="ko-KR" sz="1050" b="1" u="sng" dirty="0">
                <a:solidFill>
                  <a:srgbClr val="0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charset="0"/>
              </a:rPr>
              <a:t>A</a:t>
            </a:r>
            <a:r>
              <a:rPr kumimoji="0" lang="en-US" altLang="ko-KR" sz="1000" dirty="0"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rPr>
              <a:t>crylic </a:t>
            </a:r>
            <a:r>
              <a:rPr lang="en-US" altLang="ko-KR" sz="1050" b="1" u="sng" dirty="0">
                <a:solidFill>
                  <a:srgbClr val="0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charset="0"/>
              </a:rPr>
              <a:t>A</a:t>
            </a:r>
            <a:r>
              <a:rPr kumimoji="0" lang="en-US" altLang="ko-KR" sz="1000" dirty="0"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rPr>
              <a:t>cid), IPA(</a:t>
            </a:r>
            <a:r>
              <a:rPr lang="en-US" altLang="ko-KR" sz="1050" b="1" u="sng" dirty="0" err="1">
                <a:solidFill>
                  <a:srgbClr val="0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charset="0"/>
              </a:rPr>
              <a:t>I</a:t>
            </a:r>
            <a:r>
              <a:rPr kumimoji="0" lang="en-US" altLang="ko-KR" sz="1000" dirty="0" err="1"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rPr>
              <a:t>so</a:t>
            </a:r>
            <a:r>
              <a:rPr kumimoji="0" lang="en-US" altLang="ko-KR" sz="1000" dirty="0"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rPr>
              <a:t>-</a:t>
            </a:r>
            <a:r>
              <a:rPr lang="en-US" altLang="ko-KR" sz="1050" b="1" u="sng" dirty="0">
                <a:solidFill>
                  <a:srgbClr val="0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charset="0"/>
              </a:rPr>
              <a:t>P</a:t>
            </a:r>
            <a:r>
              <a:rPr kumimoji="0" lang="en-US" altLang="ko-KR" sz="1000" dirty="0"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rPr>
              <a:t>ropyl </a:t>
            </a:r>
            <a:r>
              <a:rPr lang="en-US" altLang="ko-KR" sz="1050" b="1" u="sng" dirty="0">
                <a:solidFill>
                  <a:srgbClr val="0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charset="0"/>
              </a:rPr>
              <a:t>A</a:t>
            </a:r>
            <a:r>
              <a:rPr kumimoji="0" lang="en-US" altLang="ko-KR" sz="1000" dirty="0"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rPr>
              <a:t>lcohol), ABS(</a:t>
            </a:r>
            <a:r>
              <a:rPr lang="en-US" altLang="ko-KR" sz="1050" b="1" u="sng" dirty="0">
                <a:solidFill>
                  <a:srgbClr val="0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charset="0"/>
              </a:rPr>
              <a:t>A</a:t>
            </a:r>
            <a:r>
              <a:rPr kumimoji="0" lang="en-US" altLang="ko-KR" sz="1000" dirty="0"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rPr>
              <a:t>crylonitrile </a:t>
            </a:r>
            <a:r>
              <a:rPr lang="en-US" altLang="ko-KR" sz="1050" b="1" u="sng" dirty="0">
                <a:solidFill>
                  <a:srgbClr val="0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charset="0"/>
              </a:rPr>
              <a:t>B</a:t>
            </a:r>
            <a:r>
              <a:rPr kumimoji="0" lang="en-US" altLang="ko-KR" sz="1000" dirty="0"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rPr>
              <a:t>utadiene </a:t>
            </a:r>
            <a:r>
              <a:rPr lang="en-US" altLang="ko-KR" sz="1050" b="1" u="sng" dirty="0">
                <a:solidFill>
                  <a:srgbClr val="0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charset="0"/>
              </a:rPr>
              <a:t>S</a:t>
            </a:r>
            <a:r>
              <a:rPr kumimoji="0" lang="en-US" altLang="ko-KR" sz="1000" dirty="0"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rPr>
              <a:t>tyrene), MBS(</a:t>
            </a:r>
            <a:r>
              <a:rPr lang="en-US" altLang="ko-KR" sz="1050" b="1" u="sng" dirty="0">
                <a:solidFill>
                  <a:srgbClr val="0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charset="0"/>
              </a:rPr>
              <a:t>MMA</a:t>
            </a:r>
            <a:r>
              <a:rPr kumimoji="0" lang="en-US" altLang="ko-KR" sz="1000" dirty="0"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rPr>
              <a:t> </a:t>
            </a:r>
            <a:r>
              <a:rPr lang="en-US" altLang="ko-KR" sz="1050" b="1" u="sng" dirty="0">
                <a:solidFill>
                  <a:srgbClr val="0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charset="0"/>
              </a:rPr>
              <a:t>B</a:t>
            </a:r>
            <a:r>
              <a:rPr kumimoji="0" lang="en-US" altLang="ko-KR" sz="1000" dirty="0"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rPr>
              <a:t>utadiene </a:t>
            </a:r>
            <a:r>
              <a:rPr lang="en-US" altLang="ko-KR" sz="1050" b="1" u="sng" dirty="0">
                <a:solidFill>
                  <a:srgbClr val="0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charset="0"/>
              </a:rPr>
              <a:t>S</a:t>
            </a:r>
            <a:r>
              <a:rPr kumimoji="0" lang="en-US" altLang="ko-KR" sz="1000" dirty="0"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rPr>
              <a:t>tyrene), </a:t>
            </a:r>
            <a:br>
              <a:rPr kumimoji="0" lang="en-US" altLang="ko-KR" sz="1000" dirty="0"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rPr>
            </a:br>
            <a:r>
              <a:rPr kumimoji="0" lang="en-US" altLang="ko-KR" sz="1000" dirty="0"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rPr>
              <a:t>              SBL(</a:t>
            </a:r>
            <a:r>
              <a:rPr lang="en-US" altLang="ko-KR" sz="1050" b="1" u="sng" dirty="0">
                <a:solidFill>
                  <a:srgbClr val="0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charset="0"/>
              </a:rPr>
              <a:t>S</a:t>
            </a:r>
            <a:r>
              <a:rPr kumimoji="0" lang="en-US" altLang="ko-KR" sz="1000" dirty="0"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rPr>
              <a:t>tyrene </a:t>
            </a:r>
            <a:r>
              <a:rPr lang="en-US" altLang="ko-KR" sz="1050" b="1" u="sng" dirty="0">
                <a:solidFill>
                  <a:srgbClr val="0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charset="0"/>
              </a:rPr>
              <a:t>B</a:t>
            </a:r>
            <a:r>
              <a:rPr kumimoji="0" lang="en-US" altLang="ko-KR" sz="1000" dirty="0"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rPr>
              <a:t>utadiene </a:t>
            </a:r>
            <a:r>
              <a:rPr lang="en-US" altLang="ko-KR" sz="1050" b="1" u="sng" dirty="0">
                <a:solidFill>
                  <a:srgbClr val="0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charset="0"/>
              </a:rPr>
              <a:t>L</a:t>
            </a:r>
            <a:r>
              <a:rPr kumimoji="0" lang="en-US" altLang="ko-KR" sz="1000" dirty="0"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rPr>
              <a:t>atex), SBS(</a:t>
            </a:r>
            <a:r>
              <a:rPr lang="en-US" altLang="ko-KR" sz="1050" b="1" u="sng" dirty="0">
                <a:solidFill>
                  <a:srgbClr val="0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charset="0"/>
              </a:rPr>
              <a:t>S</a:t>
            </a:r>
            <a:r>
              <a:rPr kumimoji="0" lang="en-US" altLang="ko-KR" sz="1000" dirty="0"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rPr>
              <a:t>tyrene </a:t>
            </a:r>
            <a:r>
              <a:rPr lang="en-US" altLang="ko-KR" sz="1050" b="1" u="sng" dirty="0">
                <a:solidFill>
                  <a:srgbClr val="0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charset="0"/>
              </a:rPr>
              <a:t>B</a:t>
            </a:r>
            <a:r>
              <a:rPr kumimoji="0" lang="en-US" altLang="ko-KR" sz="1000" dirty="0"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rPr>
              <a:t>utadiene </a:t>
            </a:r>
            <a:r>
              <a:rPr lang="en-US" altLang="ko-KR" sz="1050" b="1" u="sng" dirty="0">
                <a:solidFill>
                  <a:srgbClr val="0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charset="0"/>
              </a:rPr>
              <a:t>S</a:t>
            </a:r>
            <a:r>
              <a:rPr kumimoji="0" lang="en-US" altLang="ko-KR" sz="1000" dirty="0"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rPr>
              <a:t>tyrene), MMA(</a:t>
            </a:r>
            <a:r>
              <a:rPr lang="en-US" altLang="ko-KR" sz="1050" b="1" u="sng" dirty="0">
                <a:solidFill>
                  <a:srgbClr val="0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charset="0"/>
              </a:rPr>
              <a:t>M</a:t>
            </a:r>
            <a:r>
              <a:rPr kumimoji="0" lang="en-US" altLang="ko-KR" sz="1000" dirty="0"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rPr>
              <a:t>ethyl </a:t>
            </a:r>
            <a:r>
              <a:rPr lang="en-US" altLang="ko-KR" sz="1050" b="1" u="sng" dirty="0">
                <a:solidFill>
                  <a:srgbClr val="0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charset="0"/>
              </a:rPr>
              <a:t>M</a:t>
            </a:r>
            <a:r>
              <a:rPr kumimoji="0" lang="en-US" altLang="ko-KR" sz="1000" dirty="0"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rPr>
              <a:t>eta </a:t>
            </a:r>
            <a:r>
              <a:rPr lang="en-US" altLang="ko-KR" sz="1050" b="1" u="sng" dirty="0">
                <a:solidFill>
                  <a:srgbClr val="0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charset="0"/>
              </a:rPr>
              <a:t>A</a:t>
            </a:r>
            <a:r>
              <a:rPr kumimoji="0" lang="en-US" altLang="ko-KR" sz="1000" dirty="0"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rPr>
              <a:t>crylate), EPS(</a:t>
            </a:r>
            <a:r>
              <a:rPr lang="en-US" altLang="ko-KR" sz="1050" b="1" u="sng" dirty="0">
                <a:solidFill>
                  <a:srgbClr val="0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charset="0"/>
              </a:rPr>
              <a:t>E</a:t>
            </a:r>
            <a:r>
              <a:rPr kumimoji="0" lang="en-US" altLang="ko-KR" sz="1000" dirty="0"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rPr>
              <a:t>xpandable </a:t>
            </a:r>
            <a:r>
              <a:rPr lang="en-US" altLang="ko-KR" sz="1050" b="1" u="sng" dirty="0">
                <a:solidFill>
                  <a:srgbClr val="0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charset="0"/>
              </a:rPr>
              <a:t>P</a:t>
            </a:r>
            <a:r>
              <a:rPr kumimoji="0" lang="en-US" altLang="ko-KR" sz="1000" dirty="0"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rPr>
              <a:t>oly </a:t>
            </a:r>
            <a:r>
              <a:rPr lang="en-US" altLang="ko-KR" sz="1050" b="1" u="sng" dirty="0">
                <a:solidFill>
                  <a:srgbClr val="0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charset="0"/>
              </a:rPr>
              <a:t>S</a:t>
            </a:r>
            <a:r>
              <a:rPr kumimoji="0" lang="en-US" altLang="ko-KR" sz="1000" dirty="0"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rPr>
              <a:t>tyrene), PC(</a:t>
            </a:r>
            <a:r>
              <a:rPr lang="en-US" altLang="ko-KR" sz="1050" b="1" u="sng" dirty="0">
                <a:solidFill>
                  <a:srgbClr val="0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charset="0"/>
              </a:rPr>
              <a:t>P</a:t>
            </a:r>
            <a:r>
              <a:rPr kumimoji="0" lang="en-US" altLang="ko-KR" sz="1000" dirty="0"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rPr>
              <a:t>oly </a:t>
            </a:r>
            <a:r>
              <a:rPr lang="en-US" altLang="ko-KR" sz="1050" b="1" u="sng" dirty="0">
                <a:solidFill>
                  <a:srgbClr val="0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charset="0"/>
              </a:rPr>
              <a:t>C</a:t>
            </a:r>
            <a:r>
              <a:rPr kumimoji="0" lang="en-US" altLang="ko-KR" sz="1000" dirty="0"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rPr>
              <a:t>arbonate)</a:t>
            </a:r>
          </a:p>
        </p:txBody>
      </p:sp>
      <p:grpSp>
        <p:nvGrpSpPr>
          <p:cNvPr id="2" name="그룹 1"/>
          <p:cNvGrpSpPr/>
          <p:nvPr/>
        </p:nvGrpSpPr>
        <p:grpSpPr>
          <a:xfrm>
            <a:off x="471726" y="1317893"/>
            <a:ext cx="8939692" cy="4604217"/>
            <a:chOff x="632523" y="1223755"/>
            <a:chExt cx="8730967" cy="4296176"/>
          </a:xfrm>
        </p:grpSpPr>
        <p:sp>
          <p:nvSpPr>
            <p:cNvPr id="91" name="직사각형 90"/>
            <p:cNvSpPr/>
            <p:nvPr/>
          </p:nvSpPr>
          <p:spPr>
            <a:xfrm>
              <a:off x="1577624" y="1574880"/>
              <a:ext cx="7785866" cy="3945051"/>
            </a:xfrm>
            <a:prstGeom prst="rect">
              <a:avLst/>
            </a:prstGeom>
            <a:solidFill>
              <a:srgbClr val="CCECFF">
                <a:alpha val="45000"/>
              </a:srgbClr>
            </a:solidFill>
            <a:ln w="19050">
              <a:noFill/>
              <a:prstDash val="sysDash"/>
            </a:ln>
            <a:effectLst>
              <a:softEdge rad="127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7886" tIns="38943" rIns="77886" bIns="38943" rtlCol="0" anchor="ctr"/>
            <a:lstStyle/>
            <a:p>
              <a:pPr algn="ctr"/>
              <a:endParaRPr lang="ko-KR" altLang="en-US"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92" name="TextBox 91"/>
            <p:cNvSpPr txBox="1"/>
            <p:nvPr/>
          </p:nvSpPr>
          <p:spPr>
            <a:xfrm>
              <a:off x="632523" y="1223755"/>
              <a:ext cx="1093276" cy="294090"/>
            </a:xfrm>
            <a:prstGeom prst="rect">
              <a:avLst/>
            </a:prstGeom>
            <a:solidFill>
              <a:srgbClr val="006699">
                <a:alpha val="58000"/>
              </a:srgbClr>
            </a:solidFill>
            <a:ln w="6350">
              <a:noFill/>
            </a:ln>
            <a:effectLst>
              <a:softEdge rad="31750"/>
            </a:effectLst>
          </p:spPr>
          <p:txBody>
            <a:bodyPr wrap="square" lIns="77886" tIns="38943" rIns="77886" bIns="38943" rtlCol="0">
              <a:spAutoFit/>
            </a:bodyPr>
            <a:lstStyle/>
            <a:p>
              <a:pPr algn="ctr"/>
              <a:r>
                <a:rPr lang="en-US" altLang="ko-KR" sz="1400" b="1" dirty="0">
                  <a:solidFill>
                    <a:schemeClr val="bg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rPr>
                <a:t>Feedstock</a:t>
              </a:r>
              <a:endParaRPr lang="ko-KR" altLang="en-US" sz="1400" b="1" dirty="0">
                <a:solidFill>
                  <a:schemeClr val="bg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endParaRPr>
            </a:p>
          </p:txBody>
        </p:sp>
        <p:sp>
          <p:nvSpPr>
            <p:cNvPr id="93" name="TextBox 92"/>
            <p:cNvSpPr txBox="1"/>
            <p:nvPr/>
          </p:nvSpPr>
          <p:spPr>
            <a:xfrm>
              <a:off x="2791656" y="1223755"/>
              <a:ext cx="901204" cy="294090"/>
            </a:xfrm>
            <a:prstGeom prst="rect">
              <a:avLst/>
            </a:prstGeom>
            <a:solidFill>
              <a:srgbClr val="006699">
                <a:alpha val="58000"/>
              </a:srgbClr>
            </a:solidFill>
            <a:ln w="6350">
              <a:noFill/>
            </a:ln>
            <a:effectLst>
              <a:softEdge rad="31750"/>
            </a:effectLst>
          </p:spPr>
          <p:txBody>
            <a:bodyPr wrap="square" lIns="77886" tIns="38943" rIns="77886" bIns="38943" rtlCol="0">
              <a:spAutoFit/>
            </a:bodyPr>
            <a:lstStyle/>
            <a:p>
              <a:pPr algn="ctr"/>
              <a:r>
                <a:rPr lang="en-US" altLang="ko-KR" sz="1400" b="1" dirty="0" smtClean="0">
                  <a:solidFill>
                    <a:schemeClr val="bg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rPr>
                <a:t>Upstream</a:t>
              </a:r>
              <a:endParaRPr lang="ko-KR" altLang="en-US" sz="1400" b="1" dirty="0">
                <a:solidFill>
                  <a:schemeClr val="bg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endParaRPr>
            </a:p>
          </p:txBody>
        </p:sp>
        <p:sp>
          <p:nvSpPr>
            <p:cNvPr id="94" name="TextBox 93"/>
            <p:cNvSpPr txBox="1"/>
            <p:nvPr/>
          </p:nvSpPr>
          <p:spPr>
            <a:xfrm>
              <a:off x="7293260" y="1223755"/>
              <a:ext cx="982388" cy="294090"/>
            </a:xfrm>
            <a:prstGeom prst="rect">
              <a:avLst/>
            </a:prstGeom>
            <a:solidFill>
              <a:srgbClr val="006699">
                <a:alpha val="58000"/>
              </a:srgbClr>
            </a:solidFill>
            <a:ln w="6350">
              <a:noFill/>
            </a:ln>
            <a:effectLst>
              <a:softEdge rad="31750"/>
            </a:effectLst>
          </p:spPr>
          <p:txBody>
            <a:bodyPr wrap="square" lIns="77886" tIns="38943" rIns="77886" bIns="38943" rtlCol="0">
              <a:spAutoFit/>
            </a:bodyPr>
            <a:lstStyle/>
            <a:p>
              <a:pPr algn="ctr"/>
              <a:r>
                <a:rPr lang="en-US" altLang="ko-KR" sz="1400" b="1" dirty="0">
                  <a:solidFill>
                    <a:schemeClr val="bg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rPr>
                <a:t>Products</a:t>
              </a:r>
              <a:endParaRPr lang="ko-KR" altLang="en-US" sz="1400" b="1" dirty="0">
                <a:solidFill>
                  <a:schemeClr val="bg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endParaRPr>
            </a:p>
          </p:txBody>
        </p:sp>
        <p:sp>
          <p:nvSpPr>
            <p:cNvPr id="95" name="TextBox 94"/>
            <p:cNvSpPr txBox="1"/>
            <p:nvPr/>
          </p:nvSpPr>
          <p:spPr>
            <a:xfrm>
              <a:off x="5583070" y="1223755"/>
              <a:ext cx="1285348" cy="294090"/>
            </a:xfrm>
            <a:prstGeom prst="rect">
              <a:avLst/>
            </a:prstGeom>
            <a:solidFill>
              <a:srgbClr val="006699">
                <a:alpha val="58000"/>
              </a:srgbClr>
            </a:solidFill>
            <a:ln w="6350">
              <a:noFill/>
            </a:ln>
            <a:effectLst>
              <a:softEdge rad="31750"/>
            </a:effectLst>
          </p:spPr>
          <p:txBody>
            <a:bodyPr wrap="square" lIns="77886" tIns="38943" rIns="77886" bIns="38943" rtlCol="0">
              <a:spAutoFit/>
            </a:bodyPr>
            <a:lstStyle/>
            <a:p>
              <a:pPr algn="ctr"/>
              <a:r>
                <a:rPr lang="en-US" altLang="ko-KR" sz="1400" b="1" dirty="0">
                  <a:solidFill>
                    <a:schemeClr val="bg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rPr>
                <a:t>Downstream</a:t>
              </a:r>
              <a:endParaRPr lang="ko-KR" altLang="en-US" sz="1400" b="1" dirty="0">
                <a:solidFill>
                  <a:schemeClr val="bg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endParaRPr>
            </a:p>
          </p:txBody>
        </p:sp>
        <p:sp>
          <p:nvSpPr>
            <p:cNvPr id="96" name="TextBox 95"/>
            <p:cNvSpPr txBox="1"/>
            <p:nvPr/>
          </p:nvSpPr>
          <p:spPr>
            <a:xfrm>
              <a:off x="687363" y="1916513"/>
              <a:ext cx="935464" cy="24792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bg1">
                  <a:lumMod val="65000"/>
                  <a:alpha val="52000"/>
                </a:schemeClr>
              </a:solidFill>
            </a:ln>
          </p:spPr>
          <p:txBody>
            <a:bodyPr wrap="square" lIns="77886" tIns="38943" rIns="77886" bIns="38943" rtlCol="0">
              <a:spAutoFit/>
            </a:bodyPr>
            <a:lstStyle/>
            <a:p>
              <a:pPr algn="ctr"/>
              <a:r>
                <a:rPr lang="en-US" altLang="ko-KR" sz="1100" b="1" dirty="0"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rPr>
                <a:t>N</a:t>
              </a:r>
              <a:r>
                <a:rPr lang="en-US" altLang="ko-KR" sz="1100" b="1" dirty="0" smtClean="0"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rPr>
                <a:t>aphtha</a:t>
              </a:r>
              <a:r>
                <a:rPr lang="ko-KR" altLang="en-US" sz="1100" b="1" dirty="0" smtClean="0"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rPr>
                <a:t> </a:t>
              </a:r>
              <a:endParaRPr lang="ko-KR" altLang="en-US" sz="1100" b="1" dirty="0"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endParaRPr>
            </a:p>
          </p:txBody>
        </p:sp>
        <p:sp>
          <p:nvSpPr>
            <p:cNvPr id="97" name="TextBox 96"/>
            <p:cNvSpPr txBox="1"/>
            <p:nvPr/>
          </p:nvSpPr>
          <p:spPr>
            <a:xfrm>
              <a:off x="2817146" y="3504132"/>
              <a:ext cx="501913" cy="230833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bg1">
                  <a:lumMod val="65000"/>
                  <a:alpha val="52000"/>
                </a:schemeClr>
              </a:solidFill>
            </a:ln>
          </p:spPr>
          <p:txBody>
            <a:bodyPr wrap="none" lIns="77886" tIns="38943" rIns="77886" bIns="38943" rtlCol="0" anchor="ctr" anchorCtr="0">
              <a:noAutofit/>
            </a:bodyPr>
            <a:lstStyle/>
            <a:p>
              <a:pPr algn="ctr"/>
              <a:r>
                <a:rPr lang="en-US" altLang="ko-KR" sz="1100" b="1" dirty="0"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rPr>
                <a:t>BD</a:t>
              </a:r>
              <a:endParaRPr lang="ko-KR" altLang="en-US" sz="1100" b="1" dirty="0"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endParaRPr>
            </a:p>
          </p:txBody>
        </p:sp>
        <p:sp>
          <p:nvSpPr>
            <p:cNvPr id="98" name="TextBox 97"/>
            <p:cNvSpPr txBox="1"/>
            <p:nvPr/>
          </p:nvSpPr>
          <p:spPr>
            <a:xfrm>
              <a:off x="2817146" y="4026613"/>
              <a:ext cx="729933" cy="230833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bg1">
                  <a:lumMod val="65000"/>
                  <a:alpha val="52000"/>
                </a:schemeClr>
              </a:solidFill>
            </a:ln>
          </p:spPr>
          <p:txBody>
            <a:bodyPr wrap="none" lIns="77886" tIns="38943" rIns="77886" bIns="38943" rtlCol="0" anchor="ctr" anchorCtr="0">
              <a:noAutofit/>
            </a:bodyPr>
            <a:lstStyle/>
            <a:p>
              <a:pPr algn="ctr"/>
              <a:r>
                <a:rPr lang="en-US" altLang="ko-KR" sz="1100" b="1" dirty="0"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rPr>
                <a:t>BTX</a:t>
              </a:r>
              <a:endParaRPr lang="ko-KR" altLang="en-US" sz="1100" b="1" dirty="0"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endParaRPr>
            </a:p>
          </p:txBody>
        </p:sp>
        <p:sp>
          <p:nvSpPr>
            <p:cNvPr id="99" name="TextBox 98"/>
            <p:cNvSpPr txBox="1"/>
            <p:nvPr/>
          </p:nvSpPr>
          <p:spPr>
            <a:xfrm>
              <a:off x="3053180" y="4547250"/>
              <a:ext cx="532359" cy="270273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bg1">
                  <a:lumMod val="65000"/>
                  <a:alpha val="52000"/>
                </a:schemeClr>
              </a:solidFill>
            </a:ln>
          </p:spPr>
          <p:txBody>
            <a:bodyPr wrap="none" lIns="77886" tIns="38943" rIns="77886" bIns="38943" rtlCol="0" anchor="ctr" anchorCtr="0">
              <a:noAutofit/>
            </a:bodyPr>
            <a:lstStyle/>
            <a:p>
              <a:pPr algn="ctr"/>
              <a:r>
                <a:rPr lang="en-US" altLang="ko-KR" sz="1100" b="1" dirty="0"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rPr>
                <a:t>SM</a:t>
              </a:r>
              <a:endParaRPr lang="ko-KR" altLang="en-US" sz="1100" b="1" dirty="0"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endParaRPr>
            </a:p>
          </p:txBody>
        </p:sp>
        <p:sp>
          <p:nvSpPr>
            <p:cNvPr id="100" name="TextBox 99"/>
            <p:cNvSpPr txBox="1"/>
            <p:nvPr/>
          </p:nvSpPr>
          <p:spPr>
            <a:xfrm>
              <a:off x="3734484" y="1944844"/>
              <a:ext cx="1014426" cy="208619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bg1">
                  <a:lumMod val="65000"/>
                  <a:alpha val="52000"/>
                </a:schemeClr>
              </a:solidFill>
            </a:ln>
          </p:spPr>
          <p:txBody>
            <a:bodyPr wrap="none" lIns="77886" tIns="38943" rIns="77886" bIns="38943" rtlCol="0" anchor="ctr" anchorCtr="0">
              <a:noAutofit/>
            </a:bodyPr>
            <a:lstStyle/>
            <a:p>
              <a:pPr>
                <a:buFont typeface="Arial" pitchFamily="34" charset="0"/>
                <a:buChar char="•"/>
              </a:pPr>
              <a:r>
                <a:rPr lang="en-US" altLang="ko-KR" sz="1100" b="1" dirty="0"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rPr>
                <a:t> Ethylene</a:t>
              </a:r>
            </a:p>
          </p:txBody>
        </p:sp>
        <p:sp>
          <p:nvSpPr>
            <p:cNvPr id="101" name="TextBox 100"/>
            <p:cNvSpPr txBox="1"/>
            <p:nvPr/>
          </p:nvSpPr>
          <p:spPr>
            <a:xfrm>
              <a:off x="3734484" y="3531865"/>
              <a:ext cx="1014426" cy="304288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bg1">
                  <a:lumMod val="65000"/>
                  <a:alpha val="52000"/>
                </a:schemeClr>
              </a:solidFill>
            </a:ln>
          </p:spPr>
          <p:txBody>
            <a:bodyPr wrap="none" lIns="77886" tIns="38943" rIns="77886" bIns="38943" rtlCol="0" anchor="ctr" anchorCtr="0">
              <a:noAutofit/>
            </a:bodyPr>
            <a:lstStyle/>
            <a:p>
              <a:pPr>
                <a:buFont typeface="Arial" pitchFamily="34" charset="0"/>
                <a:buChar char="•"/>
              </a:pPr>
              <a:r>
                <a:rPr lang="en-US" altLang="ko-KR" sz="1100" b="1" dirty="0"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rPr>
                <a:t> Butadiene</a:t>
              </a:r>
            </a:p>
            <a:p>
              <a:pPr>
                <a:buFont typeface="Arial" pitchFamily="34" charset="0"/>
                <a:buChar char="•"/>
              </a:pPr>
              <a:r>
                <a:rPr lang="en-US" altLang="ko-KR" sz="1100" b="1" dirty="0"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rPr>
                <a:t> C4 </a:t>
              </a:r>
              <a:r>
                <a:rPr lang="en-US" altLang="ko-KR" sz="1100" b="1" dirty="0" err="1"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rPr>
                <a:t>Raffinate</a:t>
              </a:r>
              <a:endParaRPr lang="en-US" altLang="ko-KR" sz="1100" b="1" dirty="0"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endParaRPr>
            </a:p>
          </p:txBody>
        </p:sp>
        <p:sp>
          <p:nvSpPr>
            <p:cNvPr id="102" name="TextBox 101"/>
            <p:cNvSpPr txBox="1"/>
            <p:nvPr/>
          </p:nvSpPr>
          <p:spPr>
            <a:xfrm>
              <a:off x="3734489" y="3898328"/>
              <a:ext cx="1014427" cy="572495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bg1">
                  <a:lumMod val="65000"/>
                  <a:alpha val="52000"/>
                </a:schemeClr>
              </a:solidFill>
            </a:ln>
          </p:spPr>
          <p:txBody>
            <a:bodyPr wrap="none" lIns="77886" tIns="38943" rIns="77886" bIns="38943" rtlCol="0" anchor="ctr" anchorCtr="0">
              <a:noAutofit/>
            </a:bodyPr>
            <a:lstStyle/>
            <a:p>
              <a:pPr>
                <a:buFont typeface="Arial" pitchFamily="34" charset="0"/>
                <a:buChar char="•"/>
              </a:pPr>
              <a:r>
                <a:rPr lang="en-US" altLang="ko-KR" sz="1100" b="1" dirty="0"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rPr>
                <a:t> Benzene</a:t>
              </a:r>
            </a:p>
            <a:p>
              <a:pPr>
                <a:buFont typeface="Arial" pitchFamily="34" charset="0"/>
                <a:buChar char="•"/>
              </a:pPr>
              <a:r>
                <a:rPr lang="en-US" altLang="ko-KR" sz="1100" b="1" dirty="0"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rPr>
                <a:t> Toluene</a:t>
              </a:r>
            </a:p>
            <a:p>
              <a:pPr>
                <a:buFont typeface="Arial" pitchFamily="34" charset="0"/>
                <a:buChar char="•"/>
              </a:pPr>
              <a:r>
                <a:rPr lang="en-US" altLang="ko-KR" sz="1100" b="1" dirty="0"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rPr>
                <a:t> </a:t>
              </a:r>
              <a:r>
                <a:rPr lang="en-US" altLang="ko-KR" sz="1100" b="1" dirty="0" err="1"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rPr>
                <a:t>Xylene</a:t>
              </a:r>
              <a:endParaRPr lang="ko-KR" altLang="en-US" sz="1100" b="1" dirty="0"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endParaRPr>
            </a:p>
          </p:txBody>
        </p:sp>
        <p:sp>
          <p:nvSpPr>
            <p:cNvPr id="103" name="TextBox 102"/>
            <p:cNvSpPr txBox="1"/>
            <p:nvPr/>
          </p:nvSpPr>
          <p:spPr>
            <a:xfrm>
              <a:off x="3734489" y="4538747"/>
              <a:ext cx="1014427" cy="255761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bg1">
                  <a:lumMod val="65000"/>
                  <a:alpha val="52000"/>
                </a:schemeClr>
              </a:solidFill>
            </a:ln>
          </p:spPr>
          <p:txBody>
            <a:bodyPr wrap="none" lIns="77886" tIns="38943" rIns="77886" bIns="38943" rtlCol="0" anchor="ctr" anchorCtr="0">
              <a:noAutofit/>
            </a:bodyPr>
            <a:lstStyle/>
            <a:p>
              <a:pPr>
                <a:buFont typeface="Arial" pitchFamily="34" charset="0"/>
                <a:buChar char="•"/>
              </a:pPr>
              <a:r>
                <a:rPr lang="en-US" altLang="ko-KR" sz="1100" b="1" dirty="0"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rPr>
                <a:t> SM</a:t>
              </a:r>
              <a:endParaRPr lang="ko-KR" altLang="en-US" sz="1100" b="1" dirty="0"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endParaRPr>
            </a:p>
          </p:txBody>
        </p:sp>
        <p:sp>
          <p:nvSpPr>
            <p:cNvPr id="104" name="TextBox 103"/>
            <p:cNvSpPr txBox="1"/>
            <p:nvPr/>
          </p:nvSpPr>
          <p:spPr>
            <a:xfrm>
              <a:off x="6641767" y="3488826"/>
              <a:ext cx="2321446" cy="347329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bg1">
                  <a:lumMod val="65000"/>
                  <a:alpha val="52000"/>
                </a:schemeClr>
              </a:solidFill>
            </a:ln>
          </p:spPr>
          <p:txBody>
            <a:bodyPr wrap="none" lIns="77886" tIns="38943" rIns="77886" bIns="38943" rtlCol="0" anchor="ctr" anchorCtr="0">
              <a:noAutofit/>
            </a:bodyPr>
            <a:lstStyle/>
            <a:p>
              <a:pPr>
                <a:buFont typeface="Arial" pitchFamily="34" charset="0"/>
                <a:buChar char="•"/>
              </a:pPr>
              <a:r>
                <a:rPr lang="en-US" altLang="ko-KR" sz="1100" b="1" dirty="0"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rPr>
                <a:t> ABS, MBS, </a:t>
              </a:r>
              <a:r>
                <a:rPr lang="en-US" altLang="ko-KR" sz="1100" b="1" dirty="0" smtClean="0"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rPr>
                <a:t>NBL</a:t>
              </a:r>
              <a:r>
                <a:rPr lang="en-US" altLang="ko-KR" sz="1100" b="1" dirty="0"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rPr>
                <a:t>, SBS, </a:t>
              </a:r>
              <a:r>
                <a:rPr lang="ko-KR" altLang="en-US" sz="1100" b="1" dirty="0"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rPr>
                <a:t>합성고무</a:t>
              </a:r>
              <a:endParaRPr lang="en-US" altLang="ko-KR" sz="1100" b="1" dirty="0"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endParaRPr>
            </a:p>
            <a:p>
              <a:pPr>
                <a:buFont typeface="Arial" pitchFamily="34" charset="0"/>
                <a:buChar char="•"/>
              </a:pPr>
              <a:r>
                <a:rPr lang="en-US" altLang="ko-KR" sz="1100" b="1" dirty="0"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rPr>
                <a:t> MMA</a:t>
              </a:r>
            </a:p>
          </p:txBody>
        </p:sp>
        <p:sp>
          <p:nvSpPr>
            <p:cNvPr id="105" name="TextBox 104"/>
            <p:cNvSpPr txBox="1"/>
            <p:nvPr/>
          </p:nvSpPr>
          <p:spPr>
            <a:xfrm>
              <a:off x="6641767" y="3919196"/>
              <a:ext cx="2321446" cy="530759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bg1">
                  <a:lumMod val="65000"/>
                  <a:alpha val="52000"/>
                </a:schemeClr>
              </a:solidFill>
            </a:ln>
          </p:spPr>
          <p:txBody>
            <a:bodyPr wrap="none" lIns="77886" tIns="38943" rIns="77886" bIns="38943" rtlCol="0" anchor="ctr" anchorCtr="0">
              <a:noAutofit/>
            </a:bodyPr>
            <a:lstStyle/>
            <a:p>
              <a:pPr>
                <a:buFont typeface="Arial" pitchFamily="34" charset="0"/>
                <a:buChar char="•"/>
              </a:pPr>
              <a:r>
                <a:rPr lang="en-US" altLang="ko-KR" sz="1100" b="1" dirty="0"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rPr>
                <a:t> </a:t>
              </a:r>
              <a:r>
                <a:rPr lang="en-US" altLang="ko-KR" sz="1100" b="1" dirty="0" err="1"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rPr>
                <a:t>Cumene</a:t>
              </a:r>
              <a:endParaRPr lang="en-US" altLang="ko-KR" sz="1100" b="1" dirty="0"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endParaRPr>
            </a:p>
            <a:p>
              <a:pPr>
                <a:buFont typeface="Arial" pitchFamily="34" charset="0"/>
                <a:buChar char="•"/>
              </a:pPr>
              <a:r>
                <a:rPr lang="en-US" altLang="ko-KR" sz="1100" b="1" dirty="0"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rPr>
                <a:t> Solvent, </a:t>
              </a:r>
              <a:r>
                <a:rPr lang="ko-KR" altLang="en-US" sz="1100" b="1" dirty="0"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rPr>
                <a:t>페인트</a:t>
              </a:r>
              <a:endParaRPr lang="en-US" altLang="ko-KR" sz="1100" b="1" dirty="0"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endParaRPr>
            </a:p>
            <a:p>
              <a:pPr>
                <a:buFont typeface="Arial" pitchFamily="34" charset="0"/>
                <a:buChar char="•"/>
              </a:pPr>
              <a:r>
                <a:rPr lang="en-US" altLang="ko-KR" sz="1100" b="1" dirty="0"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rPr>
                <a:t> </a:t>
              </a:r>
              <a:r>
                <a:rPr lang="ko-KR" altLang="en-US" sz="1100" b="1" dirty="0" err="1"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rPr>
                <a:t>폴리에스터</a:t>
              </a:r>
              <a:endParaRPr lang="en-US" altLang="ko-KR" sz="1100" b="1" dirty="0"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endParaRPr>
            </a:p>
          </p:txBody>
        </p:sp>
        <p:sp>
          <p:nvSpPr>
            <p:cNvPr id="106" name="TextBox 105"/>
            <p:cNvSpPr txBox="1"/>
            <p:nvPr/>
          </p:nvSpPr>
          <p:spPr>
            <a:xfrm>
              <a:off x="2654369" y="4930606"/>
              <a:ext cx="532359" cy="28179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bg1">
                  <a:lumMod val="65000"/>
                  <a:alpha val="52000"/>
                </a:schemeClr>
              </a:solidFill>
            </a:ln>
          </p:spPr>
          <p:txBody>
            <a:bodyPr wrap="none" lIns="77886" tIns="38943" rIns="77886" bIns="38943" rtlCol="0" anchor="ctr" anchorCtr="0">
              <a:noAutofit/>
            </a:bodyPr>
            <a:lstStyle/>
            <a:p>
              <a:pPr algn="ctr"/>
              <a:r>
                <a:rPr lang="en-US" altLang="ko-KR" sz="1100" b="1" dirty="0"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rPr>
                <a:t>BPA</a:t>
              </a:r>
              <a:endParaRPr lang="ko-KR" altLang="en-US" sz="1100" b="1" dirty="0"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endParaRPr>
            </a:p>
          </p:txBody>
        </p:sp>
        <p:sp>
          <p:nvSpPr>
            <p:cNvPr id="107" name="TextBox 106"/>
            <p:cNvSpPr txBox="1"/>
            <p:nvPr/>
          </p:nvSpPr>
          <p:spPr>
            <a:xfrm>
              <a:off x="3734484" y="4841486"/>
              <a:ext cx="1014426" cy="508268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bg1">
                  <a:lumMod val="65000"/>
                  <a:alpha val="52000"/>
                </a:schemeClr>
              </a:solidFill>
            </a:ln>
          </p:spPr>
          <p:txBody>
            <a:bodyPr wrap="none" lIns="77886" tIns="38943" rIns="77886" bIns="38943" rtlCol="0" anchor="ctr" anchorCtr="0">
              <a:noAutofit/>
            </a:bodyPr>
            <a:lstStyle/>
            <a:p>
              <a:pPr>
                <a:buFont typeface="Arial" pitchFamily="34" charset="0"/>
                <a:buChar char="•"/>
              </a:pPr>
              <a:r>
                <a:rPr lang="en-US" altLang="ko-KR" sz="1100" b="1" dirty="0"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rPr>
                <a:t> BPA</a:t>
              </a:r>
            </a:p>
            <a:p>
              <a:pPr>
                <a:buFont typeface="Arial" pitchFamily="34" charset="0"/>
                <a:buChar char="•"/>
              </a:pPr>
              <a:r>
                <a:rPr lang="en-US" altLang="ko-KR" sz="1100" b="1" dirty="0"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rPr>
                <a:t> Phenol</a:t>
              </a:r>
            </a:p>
            <a:p>
              <a:pPr>
                <a:buFont typeface="Arial" pitchFamily="34" charset="0"/>
                <a:buChar char="•"/>
              </a:pPr>
              <a:r>
                <a:rPr lang="en-US" altLang="ko-KR" sz="1100" b="1" dirty="0"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rPr>
                <a:t> Acetone</a:t>
              </a:r>
              <a:endParaRPr lang="ko-KR" altLang="en-US" sz="1100" b="1" dirty="0"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endParaRPr>
            </a:p>
          </p:txBody>
        </p:sp>
        <p:cxnSp>
          <p:nvCxnSpPr>
            <p:cNvPr id="108" name="직선 화살표 연결선 107"/>
            <p:cNvCxnSpPr/>
            <p:nvPr/>
          </p:nvCxnSpPr>
          <p:spPr>
            <a:xfrm>
              <a:off x="1622827" y="2040475"/>
              <a:ext cx="317743" cy="3643"/>
            </a:xfrm>
            <a:prstGeom prst="straightConnector1">
              <a:avLst/>
            </a:prstGeom>
            <a:ln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" name="직선 화살표 연결선 108"/>
            <p:cNvCxnSpPr>
              <a:endCxn id="100" idx="1"/>
            </p:cNvCxnSpPr>
            <p:nvPr/>
          </p:nvCxnSpPr>
          <p:spPr>
            <a:xfrm>
              <a:off x="2326712" y="2049148"/>
              <a:ext cx="1407777" cy="0"/>
            </a:xfrm>
            <a:prstGeom prst="straightConnector1">
              <a:avLst/>
            </a:prstGeom>
            <a:ln>
              <a:solidFill>
                <a:schemeClr val="tx1"/>
              </a:solidFill>
              <a:headEnd type="none" w="med" len="med"/>
              <a:tailEnd type="triangle" w="sm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직선 화살표 연결선 109"/>
            <p:cNvCxnSpPr/>
            <p:nvPr/>
          </p:nvCxnSpPr>
          <p:spPr>
            <a:xfrm>
              <a:off x="2333895" y="3633968"/>
              <a:ext cx="483248" cy="0"/>
            </a:xfrm>
            <a:prstGeom prst="straightConnector1">
              <a:avLst/>
            </a:prstGeom>
            <a:ln>
              <a:solidFill>
                <a:schemeClr val="tx1"/>
              </a:solidFill>
              <a:headEnd type="none" w="med" len="med"/>
              <a:tailEnd type="triangle" w="sm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" name="직선 화살표 연결선 110"/>
            <p:cNvCxnSpPr/>
            <p:nvPr/>
          </p:nvCxnSpPr>
          <p:spPr>
            <a:xfrm>
              <a:off x="3319053" y="3633968"/>
              <a:ext cx="414528" cy="0"/>
            </a:xfrm>
            <a:prstGeom prst="straightConnector1">
              <a:avLst/>
            </a:prstGeom>
            <a:ln>
              <a:solidFill>
                <a:schemeClr val="tx1"/>
              </a:solidFill>
              <a:headEnd type="none" w="med" len="med"/>
              <a:tailEnd type="triangle" w="sm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2" name="Text Box 38"/>
            <p:cNvSpPr txBox="1">
              <a:spLocks noChangeArrowheads="1"/>
            </p:cNvSpPr>
            <p:nvPr/>
          </p:nvSpPr>
          <p:spPr bwMode="auto">
            <a:xfrm>
              <a:off x="2394729" y="3427995"/>
              <a:ext cx="290343" cy="2325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77886" tIns="38943" rIns="77886" bIns="38943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ko-KR" sz="1000" b="1"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rPr>
                <a:t>C4</a:t>
              </a:r>
              <a:endParaRPr kumimoji="0" lang="en-US" altLang="ko-KR" sz="1000" b="1" dirty="0"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endParaRPr>
            </a:p>
          </p:txBody>
        </p:sp>
        <p:cxnSp>
          <p:nvCxnSpPr>
            <p:cNvPr id="113" name="직선 화살표 연결선 112"/>
            <p:cNvCxnSpPr/>
            <p:nvPr/>
          </p:nvCxnSpPr>
          <p:spPr>
            <a:xfrm>
              <a:off x="3553392" y="4147543"/>
              <a:ext cx="181094" cy="0"/>
            </a:xfrm>
            <a:prstGeom prst="straightConnector1">
              <a:avLst/>
            </a:prstGeom>
            <a:ln>
              <a:solidFill>
                <a:schemeClr val="tx1"/>
              </a:solidFill>
              <a:headEnd type="none" w="med" len="med"/>
              <a:tailEnd type="triangle" w="sm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4" name="Text Box 38"/>
            <p:cNvSpPr txBox="1">
              <a:spLocks noChangeArrowheads="1"/>
            </p:cNvSpPr>
            <p:nvPr/>
          </p:nvSpPr>
          <p:spPr bwMode="auto">
            <a:xfrm>
              <a:off x="2333504" y="3939928"/>
              <a:ext cx="384920" cy="2325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77886" tIns="38943" rIns="77886" bIns="38943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ko-KR" sz="1000" b="1" dirty="0"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rPr>
                <a:t>RPG</a:t>
              </a:r>
            </a:p>
          </p:txBody>
        </p:sp>
        <p:cxnSp>
          <p:nvCxnSpPr>
            <p:cNvPr id="115" name="직선 연결선 114"/>
            <p:cNvCxnSpPr/>
            <p:nvPr/>
          </p:nvCxnSpPr>
          <p:spPr>
            <a:xfrm>
              <a:off x="3372462" y="4274689"/>
              <a:ext cx="0" cy="270000"/>
            </a:xfrm>
            <a:prstGeom prst="line">
              <a:avLst/>
            </a:prstGeom>
            <a:ln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6" name="Text Box 38"/>
            <p:cNvSpPr txBox="1">
              <a:spLocks noChangeArrowheads="1"/>
            </p:cNvSpPr>
            <p:nvPr/>
          </p:nvSpPr>
          <p:spPr bwMode="auto">
            <a:xfrm>
              <a:off x="3332207" y="4295632"/>
              <a:ext cx="296755" cy="2325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77886" tIns="38943" rIns="77886" bIns="38943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ko-KR" sz="1000" b="1" dirty="0"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rPr>
                <a:t>BZ</a:t>
              </a:r>
            </a:p>
          </p:txBody>
        </p:sp>
        <p:cxnSp>
          <p:nvCxnSpPr>
            <p:cNvPr id="117" name="직선 화살표 연결선 116"/>
            <p:cNvCxnSpPr>
              <a:endCxn id="99" idx="1"/>
            </p:cNvCxnSpPr>
            <p:nvPr/>
          </p:nvCxnSpPr>
          <p:spPr>
            <a:xfrm>
              <a:off x="2333895" y="4680334"/>
              <a:ext cx="719286" cy="0"/>
            </a:xfrm>
            <a:prstGeom prst="straightConnector1">
              <a:avLst/>
            </a:prstGeom>
            <a:ln>
              <a:solidFill>
                <a:schemeClr val="tx1"/>
              </a:solidFill>
              <a:headEnd type="none" w="med" len="med"/>
              <a:tailEnd type="triangle" w="sm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직선 화살표 연결선 117"/>
            <p:cNvCxnSpPr/>
            <p:nvPr/>
          </p:nvCxnSpPr>
          <p:spPr>
            <a:xfrm>
              <a:off x="3609860" y="4680334"/>
              <a:ext cx="132923" cy="0"/>
            </a:xfrm>
            <a:prstGeom prst="straightConnector1">
              <a:avLst/>
            </a:prstGeom>
            <a:ln>
              <a:solidFill>
                <a:schemeClr val="tx1"/>
              </a:solidFill>
              <a:headEnd type="none" w="med" len="med"/>
              <a:tailEnd type="triangle" w="sm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9" name="Text Box 38"/>
            <p:cNvSpPr txBox="1">
              <a:spLocks noChangeArrowheads="1"/>
            </p:cNvSpPr>
            <p:nvPr/>
          </p:nvSpPr>
          <p:spPr bwMode="auto">
            <a:xfrm>
              <a:off x="2338175" y="4479179"/>
              <a:ext cx="290343" cy="2325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77886" tIns="38943" rIns="77886" bIns="38943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ko-KR" sz="1000" b="1" dirty="0"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rPr>
                <a:t>C2</a:t>
              </a:r>
            </a:p>
          </p:txBody>
        </p:sp>
        <p:cxnSp>
          <p:nvCxnSpPr>
            <p:cNvPr id="120" name="직선 연결선 119"/>
            <p:cNvCxnSpPr/>
            <p:nvPr/>
          </p:nvCxnSpPr>
          <p:spPr>
            <a:xfrm>
              <a:off x="2907424" y="4255283"/>
              <a:ext cx="0" cy="675000"/>
            </a:xfrm>
            <a:prstGeom prst="line">
              <a:avLst/>
            </a:prstGeom>
            <a:ln>
              <a:solidFill>
                <a:schemeClr val="tx1"/>
              </a:solidFill>
              <a:headEnd type="none" w="med" len="med"/>
              <a:tailEnd type="triangle" w="sm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직선 연결선 120"/>
            <p:cNvCxnSpPr/>
            <p:nvPr/>
          </p:nvCxnSpPr>
          <p:spPr>
            <a:xfrm>
              <a:off x="2329663" y="5071932"/>
              <a:ext cx="332308" cy="0"/>
            </a:xfrm>
            <a:prstGeom prst="line">
              <a:avLst/>
            </a:prstGeom>
            <a:ln>
              <a:solidFill>
                <a:schemeClr val="tx1"/>
              </a:solidFill>
              <a:headEnd type="none" w="med" len="med"/>
              <a:tailEnd type="triangle" w="sm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2" name="Text Box 38"/>
            <p:cNvSpPr txBox="1">
              <a:spLocks noChangeArrowheads="1"/>
            </p:cNvSpPr>
            <p:nvPr/>
          </p:nvSpPr>
          <p:spPr bwMode="auto">
            <a:xfrm>
              <a:off x="2280479" y="4864188"/>
              <a:ext cx="290343" cy="2325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77886" tIns="38943" rIns="77886" bIns="38943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ko-KR" sz="1000" b="1" dirty="0"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rPr>
                <a:t>C3</a:t>
              </a:r>
            </a:p>
          </p:txBody>
        </p:sp>
        <p:cxnSp>
          <p:nvCxnSpPr>
            <p:cNvPr id="123" name="직선 화살표 연결선 122"/>
            <p:cNvCxnSpPr/>
            <p:nvPr/>
          </p:nvCxnSpPr>
          <p:spPr>
            <a:xfrm>
              <a:off x="3194010" y="5083183"/>
              <a:ext cx="538338" cy="0"/>
            </a:xfrm>
            <a:prstGeom prst="straightConnector1">
              <a:avLst/>
            </a:prstGeom>
            <a:ln>
              <a:solidFill>
                <a:schemeClr val="tx1"/>
              </a:solidFill>
              <a:headEnd type="none" w="med" len="med"/>
              <a:tailEnd type="triangle" w="sm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4" name="직선 연결선 123"/>
            <p:cNvCxnSpPr>
              <a:stCxn id="100" idx="3"/>
              <a:endCxn id="131" idx="1"/>
            </p:cNvCxnSpPr>
            <p:nvPr/>
          </p:nvCxnSpPr>
          <p:spPr>
            <a:xfrm>
              <a:off x="4748910" y="2049154"/>
              <a:ext cx="1892855" cy="844"/>
            </a:xfrm>
            <a:prstGeom prst="line">
              <a:avLst/>
            </a:prstGeom>
            <a:ln>
              <a:solidFill>
                <a:schemeClr val="tx1"/>
              </a:solidFill>
              <a:headEnd type="none" w="med" len="med"/>
              <a:tailEnd type="triangle" w="sm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5" name="직선 연결선 124"/>
            <p:cNvCxnSpPr>
              <a:stCxn id="130" idx="3"/>
              <a:endCxn id="135" idx="1"/>
            </p:cNvCxnSpPr>
            <p:nvPr/>
          </p:nvCxnSpPr>
          <p:spPr>
            <a:xfrm>
              <a:off x="4748917" y="2786302"/>
              <a:ext cx="1892855" cy="563"/>
            </a:xfrm>
            <a:prstGeom prst="line">
              <a:avLst/>
            </a:prstGeom>
            <a:ln>
              <a:solidFill>
                <a:schemeClr val="tx1"/>
              </a:solidFill>
              <a:headEnd type="none" w="med" len="med"/>
              <a:tailEnd type="triangle" w="sm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6" name="직선 연결선 125"/>
            <p:cNvCxnSpPr>
              <a:stCxn id="102" idx="3"/>
              <a:endCxn id="105" idx="1"/>
            </p:cNvCxnSpPr>
            <p:nvPr/>
          </p:nvCxnSpPr>
          <p:spPr>
            <a:xfrm>
              <a:off x="4748916" y="4184576"/>
              <a:ext cx="1892851" cy="0"/>
            </a:xfrm>
            <a:prstGeom prst="line">
              <a:avLst/>
            </a:prstGeom>
            <a:ln>
              <a:solidFill>
                <a:schemeClr val="tx1"/>
              </a:solidFill>
              <a:headEnd type="none" w="med" len="med"/>
              <a:tailEnd type="triangle" w="sm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8" name="TextBox 127"/>
            <p:cNvSpPr txBox="1"/>
            <p:nvPr/>
          </p:nvSpPr>
          <p:spPr>
            <a:xfrm>
              <a:off x="1923798" y="1716813"/>
              <a:ext cx="466673" cy="263313"/>
            </a:xfrm>
            <a:prstGeom prst="rect">
              <a:avLst/>
            </a:prstGeom>
            <a:noFill/>
          </p:spPr>
          <p:txBody>
            <a:bodyPr wrap="none" lIns="77886" tIns="38943" rIns="77886" bIns="38943" rtlCol="0">
              <a:spAutoFit/>
            </a:bodyPr>
            <a:lstStyle/>
            <a:p>
              <a:r>
                <a:rPr lang="en-US" altLang="ko-KR" sz="1200" b="1" dirty="0">
                  <a:solidFill>
                    <a:srgbClr val="C0000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rPr>
                <a:t>NCC </a:t>
              </a:r>
              <a:endParaRPr lang="ko-KR" altLang="en-US" sz="1200" b="1" dirty="0">
                <a:solidFill>
                  <a:srgbClr val="C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endParaRPr>
            </a:p>
          </p:txBody>
        </p:sp>
        <p:sp>
          <p:nvSpPr>
            <p:cNvPr id="130" name="TextBox 129"/>
            <p:cNvSpPr txBox="1"/>
            <p:nvPr/>
          </p:nvSpPr>
          <p:spPr>
            <a:xfrm>
              <a:off x="3734489" y="2681992"/>
              <a:ext cx="1014427" cy="208619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bg1">
                  <a:lumMod val="65000"/>
                  <a:alpha val="52000"/>
                </a:schemeClr>
              </a:solidFill>
            </a:ln>
          </p:spPr>
          <p:txBody>
            <a:bodyPr wrap="none" lIns="77886" tIns="38943" rIns="77886" bIns="38943" rtlCol="0" anchor="ctr" anchorCtr="0">
              <a:noAutofit/>
            </a:bodyPr>
            <a:lstStyle/>
            <a:p>
              <a:pPr>
                <a:buFont typeface="Arial" panose="020B0604020202020204" pitchFamily="34" charset="0"/>
                <a:buChar char="•"/>
              </a:pPr>
              <a:r>
                <a:rPr lang="en-US" altLang="ko-KR" sz="1100" b="1" dirty="0"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rPr>
                <a:t> Propylene</a:t>
              </a:r>
            </a:p>
          </p:txBody>
        </p:sp>
        <p:sp>
          <p:nvSpPr>
            <p:cNvPr id="131" name="TextBox 130"/>
            <p:cNvSpPr txBox="1"/>
            <p:nvPr/>
          </p:nvSpPr>
          <p:spPr>
            <a:xfrm>
              <a:off x="6641765" y="1945688"/>
              <a:ext cx="1037543" cy="208619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bg1">
                  <a:lumMod val="65000"/>
                  <a:alpha val="52000"/>
                </a:schemeClr>
              </a:solidFill>
            </a:ln>
          </p:spPr>
          <p:txBody>
            <a:bodyPr wrap="none" lIns="77886" tIns="38943" rIns="77886" bIns="38943" rtlCol="0" anchor="ctr" anchorCtr="0">
              <a:noAutofit/>
            </a:bodyPr>
            <a:lstStyle/>
            <a:p>
              <a:pPr>
                <a:buFont typeface="Arial" pitchFamily="34" charset="0"/>
                <a:buChar char="•"/>
              </a:pPr>
              <a:r>
                <a:rPr lang="en-US" altLang="ko-KR" sz="1100" b="1" dirty="0"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rPr>
                <a:t> </a:t>
              </a:r>
              <a:r>
                <a:rPr lang="en-US" altLang="ko-KR" sz="1100" b="1" dirty="0" smtClean="0"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rPr>
                <a:t>LDPE/LLDPE</a:t>
              </a:r>
              <a:endParaRPr lang="en-US" altLang="ko-KR" sz="1100" b="1" dirty="0"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endParaRPr>
            </a:p>
          </p:txBody>
        </p:sp>
        <p:sp>
          <p:nvSpPr>
            <p:cNvPr id="132" name="TextBox 131"/>
            <p:cNvSpPr txBox="1"/>
            <p:nvPr/>
          </p:nvSpPr>
          <p:spPr>
            <a:xfrm>
              <a:off x="6641766" y="2176331"/>
              <a:ext cx="913948" cy="208619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bg1">
                  <a:lumMod val="65000"/>
                  <a:alpha val="52000"/>
                </a:schemeClr>
              </a:solidFill>
            </a:ln>
          </p:spPr>
          <p:txBody>
            <a:bodyPr wrap="none" lIns="77886" tIns="38943" rIns="77886" bIns="38943" rtlCol="0" anchor="ctr" anchorCtr="0">
              <a:noAutofit/>
            </a:bodyPr>
            <a:lstStyle/>
            <a:p>
              <a:pPr>
                <a:buFont typeface="Arial" pitchFamily="34" charset="0"/>
                <a:buChar char="•"/>
              </a:pPr>
              <a:r>
                <a:rPr lang="en-US" altLang="ko-KR" sz="1100" b="1" dirty="0"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rPr>
                <a:t> HDPE</a:t>
              </a:r>
            </a:p>
          </p:txBody>
        </p:sp>
        <p:sp>
          <p:nvSpPr>
            <p:cNvPr id="133" name="TextBox 132"/>
            <p:cNvSpPr txBox="1"/>
            <p:nvPr/>
          </p:nvSpPr>
          <p:spPr>
            <a:xfrm>
              <a:off x="6641766" y="2419466"/>
              <a:ext cx="913948" cy="208619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bg1">
                  <a:lumMod val="65000"/>
                  <a:alpha val="52000"/>
                </a:schemeClr>
              </a:solidFill>
            </a:ln>
          </p:spPr>
          <p:txBody>
            <a:bodyPr wrap="none" lIns="77886" tIns="38943" rIns="77886" bIns="38943" rtlCol="0" anchor="ctr" anchorCtr="0">
              <a:noAutofit/>
            </a:bodyPr>
            <a:lstStyle/>
            <a:p>
              <a:pPr>
                <a:buFont typeface="Arial" pitchFamily="34" charset="0"/>
                <a:buChar char="•"/>
              </a:pPr>
              <a:r>
                <a:rPr lang="en-US" altLang="ko-KR" sz="1100" b="1" dirty="0"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rPr>
                <a:t> EDC</a:t>
              </a:r>
            </a:p>
          </p:txBody>
        </p:sp>
        <p:sp>
          <p:nvSpPr>
            <p:cNvPr id="134" name="TextBox 133"/>
            <p:cNvSpPr txBox="1"/>
            <p:nvPr/>
          </p:nvSpPr>
          <p:spPr>
            <a:xfrm>
              <a:off x="7764129" y="2419466"/>
              <a:ext cx="1225806" cy="208619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bg1">
                  <a:lumMod val="65000"/>
                  <a:alpha val="52000"/>
                </a:schemeClr>
              </a:solidFill>
            </a:ln>
          </p:spPr>
          <p:txBody>
            <a:bodyPr wrap="none" lIns="77886" tIns="38943" rIns="77886" bIns="38943" rtlCol="0" anchor="ctr" anchorCtr="0">
              <a:noAutofit/>
            </a:bodyPr>
            <a:lstStyle/>
            <a:p>
              <a:pPr>
                <a:buFont typeface="Arial" pitchFamily="34" charset="0"/>
                <a:buChar char="•"/>
              </a:pPr>
              <a:r>
                <a:rPr lang="en-US" altLang="ko-KR" sz="1100" b="1" dirty="0"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rPr>
                <a:t> VCM </a:t>
              </a:r>
              <a:r>
                <a:rPr lang="ko-KR" altLang="en-US" sz="1100" b="1" dirty="0"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rPr>
                <a:t>→ </a:t>
              </a:r>
              <a:r>
                <a:rPr lang="en-US" altLang="ko-KR" sz="1100" b="1" dirty="0"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rPr>
                <a:t>PVC</a:t>
              </a:r>
            </a:p>
          </p:txBody>
        </p:sp>
        <p:sp>
          <p:nvSpPr>
            <p:cNvPr id="135" name="TextBox 134"/>
            <p:cNvSpPr txBox="1"/>
            <p:nvPr/>
          </p:nvSpPr>
          <p:spPr>
            <a:xfrm>
              <a:off x="6641766" y="2682555"/>
              <a:ext cx="913948" cy="208619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bg1">
                  <a:lumMod val="65000"/>
                  <a:alpha val="52000"/>
                </a:schemeClr>
              </a:solidFill>
            </a:ln>
          </p:spPr>
          <p:txBody>
            <a:bodyPr wrap="none" lIns="77886" tIns="38943" rIns="77886" bIns="38943" rtlCol="0" anchor="ctr" anchorCtr="0">
              <a:noAutofit/>
            </a:bodyPr>
            <a:lstStyle/>
            <a:p>
              <a:pPr>
                <a:buFont typeface="Arial" pitchFamily="34" charset="0"/>
                <a:buChar char="•"/>
              </a:pPr>
              <a:r>
                <a:rPr lang="en-US" altLang="ko-KR" sz="1100" b="1" dirty="0"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rPr>
                <a:t> PP</a:t>
              </a:r>
            </a:p>
          </p:txBody>
        </p:sp>
        <p:sp>
          <p:nvSpPr>
            <p:cNvPr id="136" name="TextBox 135"/>
            <p:cNvSpPr txBox="1"/>
            <p:nvPr/>
          </p:nvSpPr>
          <p:spPr>
            <a:xfrm>
              <a:off x="6650284" y="3005420"/>
              <a:ext cx="1225806" cy="208619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bg1">
                  <a:lumMod val="65000"/>
                  <a:alpha val="52000"/>
                </a:schemeClr>
              </a:solidFill>
            </a:ln>
          </p:spPr>
          <p:txBody>
            <a:bodyPr wrap="none" lIns="77886" tIns="38943" rIns="77886" bIns="38943" rtlCol="0" anchor="ctr" anchorCtr="0">
              <a:noAutofit/>
            </a:bodyPr>
            <a:lstStyle/>
            <a:p>
              <a:pPr>
                <a:buFont typeface="Arial" pitchFamily="34" charset="0"/>
                <a:buChar char="•"/>
              </a:pPr>
              <a:r>
                <a:rPr lang="en-US" altLang="ko-KR" sz="1100" b="1" dirty="0"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rPr>
                <a:t> AA / </a:t>
              </a:r>
              <a:r>
                <a:rPr lang="ko-KR" altLang="en-US" sz="1100" b="1" dirty="0"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rPr>
                <a:t>알코올</a:t>
              </a:r>
              <a:endParaRPr lang="en-US" altLang="ko-KR" sz="1100" b="1" dirty="0"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endParaRPr>
            </a:p>
          </p:txBody>
        </p:sp>
        <p:sp>
          <p:nvSpPr>
            <p:cNvPr id="137" name="TextBox 136"/>
            <p:cNvSpPr txBox="1"/>
            <p:nvPr/>
          </p:nvSpPr>
          <p:spPr>
            <a:xfrm>
              <a:off x="8059509" y="3005420"/>
              <a:ext cx="1078956" cy="208619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bg1">
                  <a:lumMod val="65000"/>
                  <a:alpha val="52000"/>
                </a:schemeClr>
              </a:solidFill>
            </a:ln>
          </p:spPr>
          <p:txBody>
            <a:bodyPr wrap="none" lIns="77886" tIns="38943" rIns="77886" bIns="38943" rtlCol="0" anchor="ctr" anchorCtr="0">
              <a:noAutofit/>
            </a:bodyPr>
            <a:lstStyle/>
            <a:p>
              <a:pPr>
                <a:buFont typeface="Arial" pitchFamily="34" charset="0"/>
                <a:buChar char="•"/>
              </a:pPr>
              <a:r>
                <a:rPr lang="en-US" altLang="ko-KR" sz="1100" b="1" dirty="0"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rPr>
                <a:t> SAP / Acrylates</a:t>
              </a:r>
            </a:p>
          </p:txBody>
        </p:sp>
        <p:cxnSp>
          <p:nvCxnSpPr>
            <p:cNvPr id="138" name="꺾인 연결선 137"/>
            <p:cNvCxnSpPr>
              <a:stCxn id="100" idx="3"/>
              <a:endCxn id="132" idx="1"/>
            </p:cNvCxnSpPr>
            <p:nvPr/>
          </p:nvCxnSpPr>
          <p:spPr bwMode="auto">
            <a:xfrm>
              <a:off x="4748911" y="2049154"/>
              <a:ext cx="1892856" cy="231487"/>
            </a:xfrm>
            <a:prstGeom prst="bentConnector3">
              <a:avLst>
                <a:gd name="adj1" fmla="val 50000"/>
              </a:avLst>
            </a:prstGeom>
            <a:ln>
              <a:solidFill>
                <a:schemeClr val="tx1"/>
              </a:solidFill>
              <a:headEnd type="none" w="med" len="med"/>
              <a:tailEnd type="triangle" w="sm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9" name="꺾인 연결선 138"/>
            <p:cNvCxnSpPr>
              <a:stCxn id="100" idx="3"/>
              <a:endCxn id="133" idx="1"/>
            </p:cNvCxnSpPr>
            <p:nvPr/>
          </p:nvCxnSpPr>
          <p:spPr bwMode="auto">
            <a:xfrm>
              <a:off x="4748911" y="2049151"/>
              <a:ext cx="1892856" cy="474622"/>
            </a:xfrm>
            <a:prstGeom prst="bentConnector3">
              <a:avLst>
                <a:gd name="adj1" fmla="val 26700"/>
              </a:avLst>
            </a:prstGeom>
            <a:ln>
              <a:solidFill>
                <a:schemeClr val="tx1"/>
              </a:solidFill>
              <a:headEnd type="none" w="med" len="med"/>
              <a:tailEnd type="triangle" w="sm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0" name="꺾인 연결선 139"/>
            <p:cNvCxnSpPr>
              <a:stCxn id="130" idx="3"/>
              <a:endCxn id="136" idx="1"/>
            </p:cNvCxnSpPr>
            <p:nvPr/>
          </p:nvCxnSpPr>
          <p:spPr bwMode="auto">
            <a:xfrm>
              <a:off x="4748911" y="2786299"/>
              <a:ext cx="1901369" cy="323428"/>
            </a:xfrm>
            <a:prstGeom prst="bentConnector3">
              <a:avLst>
                <a:gd name="adj1" fmla="val 26404"/>
              </a:avLst>
            </a:prstGeom>
            <a:ln>
              <a:solidFill>
                <a:schemeClr val="tx1"/>
              </a:solidFill>
              <a:headEnd type="none" w="med" len="med"/>
              <a:tailEnd type="triangle" w="sm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1" name="직선 연결선 140"/>
            <p:cNvCxnSpPr/>
            <p:nvPr/>
          </p:nvCxnSpPr>
          <p:spPr>
            <a:xfrm>
              <a:off x="7876707" y="3097147"/>
              <a:ext cx="166154" cy="0"/>
            </a:xfrm>
            <a:prstGeom prst="line">
              <a:avLst/>
            </a:prstGeom>
            <a:ln>
              <a:solidFill>
                <a:schemeClr val="tx1"/>
              </a:solidFill>
              <a:headEnd type="none" w="med" len="med"/>
              <a:tailEnd type="triangle" w="sm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2" name="직선 연결선 141"/>
            <p:cNvCxnSpPr/>
            <p:nvPr/>
          </p:nvCxnSpPr>
          <p:spPr>
            <a:xfrm>
              <a:off x="7596232" y="2518077"/>
              <a:ext cx="166154" cy="0"/>
            </a:xfrm>
            <a:prstGeom prst="line">
              <a:avLst/>
            </a:prstGeom>
            <a:ln>
              <a:solidFill>
                <a:schemeClr val="tx1"/>
              </a:solidFill>
              <a:headEnd type="none" w="med" len="med"/>
              <a:tailEnd type="triangle" w="sm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3" name="직선 화살표 연결선 142"/>
            <p:cNvCxnSpPr>
              <a:endCxn id="130" idx="1"/>
            </p:cNvCxnSpPr>
            <p:nvPr/>
          </p:nvCxnSpPr>
          <p:spPr>
            <a:xfrm>
              <a:off x="2280479" y="2786296"/>
              <a:ext cx="1454008" cy="0"/>
            </a:xfrm>
            <a:prstGeom prst="straightConnector1">
              <a:avLst/>
            </a:prstGeom>
            <a:ln>
              <a:solidFill>
                <a:schemeClr val="tx1"/>
              </a:solidFill>
              <a:headEnd type="none" w="med" len="med"/>
              <a:tailEnd type="triangle" w="sm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4" name="Text Box 38"/>
            <p:cNvSpPr txBox="1">
              <a:spLocks noChangeArrowheads="1"/>
            </p:cNvSpPr>
            <p:nvPr/>
          </p:nvSpPr>
          <p:spPr bwMode="auto">
            <a:xfrm>
              <a:off x="2945169" y="1865331"/>
              <a:ext cx="290343" cy="2325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77886" tIns="38943" rIns="77886" bIns="38943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ko-KR" sz="1000" b="1" dirty="0"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rPr>
                <a:t>C2</a:t>
              </a:r>
            </a:p>
          </p:txBody>
        </p:sp>
        <p:sp>
          <p:nvSpPr>
            <p:cNvPr id="145" name="Text Box 38"/>
            <p:cNvSpPr txBox="1">
              <a:spLocks noChangeArrowheads="1"/>
            </p:cNvSpPr>
            <p:nvPr/>
          </p:nvSpPr>
          <p:spPr bwMode="auto">
            <a:xfrm>
              <a:off x="2945169" y="2615073"/>
              <a:ext cx="290343" cy="2325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77886" tIns="38943" rIns="77886" bIns="38943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ko-KR" sz="1000" b="1" dirty="0"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rPr>
                <a:t>C3</a:t>
              </a:r>
            </a:p>
          </p:txBody>
        </p:sp>
        <p:sp>
          <p:nvSpPr>
            <p:cNvPr id="146" name="Text Box 38"/>
            <p:cNvSpPr txBox="1">
              <a:spLocks noChangeArrowheads="1"/>
            </p:cNvSpPr>
            <p:nvPr/>
          </p:nvSpPr>
          <p:spPr bwMode="auto">
            <a:xfrm>
              <a:off x="2368850" y="4136309"/>
              <a:ext cx="351257" cy="2325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77886" tIns="38943" rIns="77886" bIns="38943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ko-KR" sz="1000" b="1" dirty="0"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rPr>
                <a:t>C5+</a:t>
              </a:r>
            </a:p>
          </p:txBody>
        </p:sp>
        <p:sp>
          <p:nvSpPr>
            <p:cNvPr id="147" name="TextBox 146"/>
            <p:cNvSpPr txBox="1"/>
            <p:nvPr/>
          </p:nvSpPr>
          <p:spPr>
            <a:xfrm>
              <a:off x="5905682" y="1840337"/>
              <a:ext cx="340036" cy="263313"/>
            </a:xfrm>
            <a:prstGeom prst="rect">
              <a:avLst/>
            </a:prstGeom>
            <a:noFill/>
          </p:spPr>
          <p:txBody>
            <a:bodyPr wrap="none" lIns="77886" tIns="38943" rIns="77886" bIns="38943" rtlCol="0">
              <a:spAutoFit/>
            </a:bodyPr>
            <a:lstStyle/>
            <a:p>
              <a:r>
                <a:rPr lang="en-US" altLang="ko-KR" sz="1200" b="1" dirty="0">
                  <a:solidFill>
                    <a:srgbClr val="C0000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rPr>
                <a:t>PO</a:t>
              </a:r>
              <a:endParaRPr lang="ko-KR" altLang="en-US" sz="1200" b="1" dirty="0">
                <a:solidFill>
                  <a:srgbClr val="C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endParaRPr>
            </a:p>
          </p:txBody>
        </p:sp>
        <p:sp>
          <p:nvSpPr>
            <p:cNvPr id="148" name="TextBox 147"/>
            <p:cNvSpPr txBox="1"/>
            <p:nvPr/>
          </p:nvSpPr>
          <p:spPr>
            <a:xfrm>
              <a:off x="5646797" y="2291168"/>
              <a:ext cx="857806" cy="263313"/>
            </a:xfrm>
            <a:prstGeom prst="rect">
              <a:avLst/>
            </a:prstGeom>
            <a:noFill/>
          </p:spPr>
          <p:txBody>
            <a:bodyPr wrap="none" lIns="77886" tIns="38943" rIns="77886" bIns="38943" rtlCol="0">
              <a:spAutoFit/>
            </a:bodyPr>
            <a:lstStyle/>
            <a:p>
              <a:r>
                <a:rPr lang="en-US" altLang="ko-KR" sz="1200" b="1" dirty="0">
                  <a:solidFill>
                    <a:srgbClr val="C0000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rPr>
                <a:t>PVC/</a:t>
              </a:r>
              <a:r>
                <a:rPr lang="ko-KR" altLang="en-US" sz="1200" b="1" dirty="0" err="1">
                  <a:solidFill>
                    <a:srgbClr val="C0000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rPr>
                <a:t>가소제</a:t>
              </a:r>
              <a:endParaRPr lang="ko-KR" altLang="en-US" sz="1200" b="1" dirty="0">
                <a:solidFill>
                  <a:srgbClr val="C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endParaRPr>
            </a:p>
          </p:txBody>
        </p:sp>
        <p:sp>
          <p:nvSpPr>
            <p:cNvPr id="149" name="TextBox 148"/>
            <p:cNvSpPr txBox="1"/>
            <p:nvPr/>
          </p:nvSpPr>
          <p:spPr>
            <a:xfrm>
              <a:off x="5630252" y="2877970"/>
              <a:ext cx="890892" cy="263313"/>
            </a:xfrm>
            <a:prstGeom prst="rect">
              <a:avLst/>
            </a:prstGeom>
            <a:noFill/>
          </p:spPr>
          <p:txBody>
            <a:bodyPr wrap="none" lIns="77886" tIns="38943" rIns="77886" bIns="38943" rtlCol="0">
              <a:spAutoFit/>
            </a:bodyPr>
            <a:lstStyle/>
            <a:p>
              <a:r>
                <a:rPr lang="ko-KR" altLang="en-US" sz="1200" b="1" dirty="0">
                  <a:solidFill>
                    <a:srgbClr val="C0000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rPr>
                <a:t>아크릴</a:t>
              </a:r>
              <a:r>
                <a:rPr lang="en-US" altLang="ko-KR" sz="1200" b="1" dirty="0">
                  <a:solidFill>
                    <a:srgbClr val="C0000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rPr>
                <a:t>/SAP </a:t>
              </a:r>
              <a:endParaRPr lang="ko-KR" altLang="en-US" sz="1200" b="1" dirty="0">
                <a:solidFill>
                  <a:srgbClr val="C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endParaRPr>
            </a:p>
          </p:txBody>
        </p:sp>
        <p:cxnSp>
          <p:nvCxnSpPr>
            <p:cNvPr id="150" name="직선 화살표 연결선 149"/>
            <p:cNvCxnSpPr/>
            <p:nvPr/>
          </p:nvCxnSpPr>
          <p:spPr>
            <a:xfrm>
              <a:off x="2333895" y="4141857"/>
              <a:ext cx="483248" cy="0"/>
            </a:xfrm>
            <a:prstGeom prst="straightConnector1">
              <a:avLst/>
            </a:prstGeom>
            <a:ln>
              <a:solidFill>
                <a:schemeClr val="tx1"/>
              </a:solidFill>
              <a:headEnd type="none" w="med" len="med"/>
              <a:tailEnd type="triangle" w="sm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1" name="TextBox 150"/>
            <p:cNvSpPr txBox="1"/>
            <p:nvPr/>
          </p:nvSpPr>
          <p:spPr>
            <a:xfrm>
              <a:off x="5863201" y="3363050"/>
              <a:ext cx="439422" cy="263313"/>
            </a:xfrm>
            <a:prstGeom prst="rect">
              <a:avLst/>
            </a:prstGeom>
            <a:noFill/>
          </p:spPr>
          <p:txBody>
            <a:bodyPr wrap="none" lIns="77886" tIns="38943" rIns="77886" bIns="38943" rtlCol="0">
              <a:spAutoFit/>
            </a:bodyPr>
            <a:lstStyle/>
            <a:p>
              <a:r>
                <a:rPr lang="en-US" altLang="ko-KR" sz="1200" b="1" dirty="0">
                  <a:solidFill>
                    <a:srgbClr val="C0000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rPr>
                <a:t>ABS</a:t>
              </a:r>
              <a:endParaRPr lang="ko-KR" altLang="en-US" sz="1200" b="1" dirty="0">
                <a:solidFill>
                  <a:srgbClr val="C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endParaRPr>
            </a:p>
          </p:txBody>
        </p:sp>
        <p:cxnSp>
          <p:nvCxnSpPr>
            <p:cNvPr id="153" name="꺾인 연결선 152"/>
            <p:cNvCxnSpPr/>
            <p:nvPr/>
          </p:nvCxnSpPr>
          <p:spPr bwMode="auto">
            <a:xfrm flipV="1">
              <a:off x="4748916" y="3684524"/>
              <a:ext cx="1892851" cy="1004137"/>
            </a:xfrm>
            <a:prstGeom prst="bentConnector3">
              <a:avLst>
                <a:gd name="adj1" fmla="val 50000"/>
              </a:avLst>
            </a:prstGeom>
            <a:ln>
              <a:solidFill>
                <a:schemeClr val="tx1"/>
              </a:solidFill>
              <a:headEnd type="none" w="med" len="med"/>
              <a:tailEnd type="triangle" w="sm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4" name="TextBox 153"/>
            <p:cNvSpPr txBox="1"/>
            <p:nvPr/>
          </p:nvSpPr>
          <p:spPr>
            <a:xfrm>
              <a:off x="5616053" y="3729807"/>
              <a:ext cx="1024518" cy="263313"/>
            </a:xfrm>
            <a:prstGeom prst="rect">
              <a:avLst/>
            </a:prstGeom>
            <a:noFill/>
          </p:spPr>
          <p:txBody>
            <a:bodyPr wrap="none" lIns="77886" tIns="38943" rIns="77886" bIns="38943" rtlCol="0">
              <a:spAutoFit/>
            </a:bodyPr>
            <a:lstStyle/>
            <a:p>
              <a:pPr algn="ctr"/>
              <a:r>
                <a:rPr lang="ko-KR" altLang="en-US" sz="1200" b="1" dirty="0">
                  <a:solidFill>
                    <a:srgbClr val="C0000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rPr>
                <a:t>고무</a:t>
              </a:r>
              <a:r>
                <a:rPr lang="en-US" altLang="ko-KR" sz="1200" b="1" dirty="0">
                  <a:solidFill>
                    <a:srgbClr val="C0000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rPr>
                <a:t>/</a:t>
              </a:r>
              <a:r>
                <a:rPr lang="ko-KR" altLang="en-US" sz="1200" b="1" dirty="0">
                  <a:solidFill>
                    <a:srgbClr val="C0000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rPr>
                <a:t>특수수지</a:t>
              </a:r>
            </a:p>
          </p:txBody>
        </p:sp>
        <p:cxnSp>
          <p:nvCxnSpPr>
            <p:cNvPr id="155" name="직선 연결선 154"/>
            <p:cNvCxnSpPr/>
            <p:nvPr/>
          </p:nvCxnSpPr>
          <p:spPr>
            <a:xfrm>
              <a:off x="4753169" y="3610875"/>
              <a:ext cx="1892851" cy="0"/>
            </a:xfrm>
            <a:prstGeom prst="line">
              <a:avLst/>
            </a:prstGeom>
            <a:ln>
              <a:solidFill>
                <a:schemeClr val="tx1"/>
              </a:solidFill>
              <a:headEnd type="none" w="med" len="med"/>
              <a:tailEnd type="triangle" w="sm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6" name="TextBox 155"/>
            <p:cNvSpPr txBox="1"/>
            <p:nvPr/>
          </p:nvSpPr>
          <p:spPr>
            <a:xfrm>
              <a:off x="1964021" y="1928698"/>
              <a:ext cx="362691" cy="3365356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bg1">
                  <a:lumMod val="65000"/>
                  <a:alpha val="52000"/>
                </a:schemeClr>
              </a:solidFill>
            </a:ln>
          </p:spPr>
          <p:txBody>
            <a:bodyPr wrap="square" lIns="77886" tIns="38943" rIns="77886" bIns="38943" rtlCol="0" anchor="ctr" anchorCtr="0">
              <a:noAutofit/>
            </a:bodyPr>
            <a:lstStyle/>
            <a:p>
              <a:pPr algn="ctr"/>
              <a:r>
                <a:rPr lang="en-US" altLang="ko-KR" sz="1100" b="1" dirty="0"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rPr>
                <a:t>N</a:t>
              </a:r>
              <a:br>
                <a:rPr lang="en-US" altLang="ko-KR" sz="1100" b="1" dirty="0"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rPr>
              </a:br>
              <a:r>
                <a:rPr lang="en-US" altLang="ko-KR" sz="1100" b="1" dirty="0"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rPr>
                <a:t>C</a:t>
              </a:r>
              <a:br>
                <a:rPr lang="en-US" altLang="ko-KR" sz="1100" b="1" dirty="0"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rPr>
              </a:br>
              <a:r>
                <a:rPr lang="en-US" altLang="ko-KR" sz="1100" b="1" dirty="0"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rPr>
                <a:t>C</a:t>
              </a:r>
              <a:endParaRPr lang="ko-KR" altLang="en-US" sz="1100" b="1" dirty="0"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endParaRPr>
            </a:p>
          </p:txBody>
        </p:sp>
        <p:sp>
          <p:nvSpPr>
            <p:cNvPr id="76" name="TextBox 75"/>
            <p:cNvSpPr txBox="1"/>
            <p:nvPr/>
          </p:nvSpPr>
          <p:spPr>
            <a:xfrm>
              <a:off x="6650284" y="4826296"/>
              <a:ext cx="1225806" cy="208619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bg1">
                  <a:lumMod val="65000"/>
                  <a:alpha val="52000"/>
                </a:schemeClr>
              </a:solidFill>
            </a:ln>
          </p:spPr>
          <p:txBody>
            <a:bodyPr wrap="none" lIns="77886" tIns="38943" rIns="77886" bIns="38943" rtlCol="0" anchor="ctr" anchorCtr="0">
              <a:noAutofit/>
            </a:bodyPr>
            <a:lstStyle/>
            <a:p>
              <a:pPr>
                <a:buFont typeface="Arial" pitchFamily="34" charset="0"/>
                <a:buChar char="•"/>
              </a:pPr>
              <a:r>
                <a:rPr lang="en-US" altLang="ko-KR" sz="1100" b="1" dirty="0"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rPr>
                <a:t> </a:t>
              </a:r>
              <a:r>
                <a:rPr lang="en-US" altLang="ko-KR" sz="1100" b="1" dirty="0" smtClean="0"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rPr>
                <a:t>PC</a:t>
              </a:r>
              <a:endParaRPr lang="en-US" altLang="ko-KR" sz="1100" b="1" dirty="0"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endParaRPr>
            </a:p>
          </p:txBody>
        </p:sp>
        <p:cxnSp>
          <p:nvCxnSpPr>
            <p:cNvPr id="78" name="직선 연결선 77"/>
            <p:cNvCxnSpPr/>
            <p:nvPr/>
          </p:nvCxnSpPr>
          <p:spPr>
            <a:xfrm>
              <a:off x="4748916" y="4930283"/>
              <a:ext cx="1892851" cy="0"/>
            </a:xfrm>
            <a:prstGeom prst="line">
              <a:avLst/>
            </a:prstGeom>
            <a:ln>
              <a:solidFill>
                <a:schemeClr val="tx1"/>
              </a:solidFill>
              <a:headEnd type="none" w="med" len="med"/>
              <a:tailEnd type="triangle" w="sm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1" name="Line 16"/>
          <p:cNvSpPr>
            <a:spLocks noChangeShapeType="1"/>
          </p:cNvSpPr>
          <p:nvPr/>
        </p:nvSpPr>
        <p:spPr bwMode="auto">
          <a:xfrm>
            <a:off x="0" y="434044"/>
            <a:ext cx="99060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ko-KR" altLang="en-US" sz="1463" dirty="0">
              <a:solidFill>
                <a:srgbClr val="000000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Adobe Devanagari" pitchFamily="18" charset="0"/>
            </a:endParaRPr>
          </a:p>
        </p:txBody>
      </p:sp>
      <p:sp>
        <p:nvSpPr>
          <p:cNvPr id="72" name="TextBox 71"/>
          <p:cNvSpPr txBox="1"/>
          <p:nvPr/>
        </p:nvSpPr>
        <p:spPr>
          <a:xfrm>
            <a:off x="162884" y="-47625"/>
            <a:ext cx="5157261" cy="526559"/>
          </a:xfrm>
          <a:prstGeom prst="rect">
            <a:avLst/>
          </a:prstGeom>
          <a:noFill/>
          <a:ln w="3175">
            <a:noFill/>
          </a:ln>
        </p:spPr>
        <p:txBody>
          <a:bodyPr wrap="square" rtlCol="0" anchor="ctr" anchorCtr="0">
            <a:noAutofit/>
          </a:bodyPr>
          <a:lstStyle/>
          <a:p>
            <a:r>
              <a:rPr lang="en-US" altLang="ko-KR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4.</a:t>
            </a:r>
            <a:r>
              <a:rPr lang="ko-KR" altLang="en-US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b="1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공정소개</a:t>
            </a:r>
            <a:endParaRPr lang="ko-KR" altLang="en-US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3" name="TextBox 72"/>
          <p:cNvSpPr txBox="1"/>
          <p:nvPr/>
        </p:nvSpPr>
        <p:spPr>
          <a:xfrm>
            <a:off x="6753644" y="-47625"/>
            <a:ext cx="2969832" cy="526559"/>
          </a:xfrm>
          <a:prstGeom prst="rect">
            <a:avLst/>
          </a:prstGeom>
          <a:noFill/>
          <a:ln w="3175">
            <a:noFill/>
          </a:ln>
        </p:spPr>
        <p:txBody>
          <a:bodyPr wrap="square" rtlCol="0" anchor="ctr" anchorCtr="0">
            <a:noAutofit/>
          </a:bodyPr>
          <a:lstStyle/>
          <a:p>
            <a:pPr algn="r"/>
            <a:r>
              <a:rPr lang="ko-KR" altLang="en-US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개 요</a:t>
            </a:r>
            <a:endParaRPr lang="ko-KR" altLang="en-US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" name="직사각형 2"/>
          <p:cNvSpPr/>
          <p:nvPr/>
        </p:nvSpPr>
        <p:spPr>
          <a:xfrm>
            <a:off x="437843" y="592286"/>
            <a:ext cx="9025956" cy="56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57263" eaLnBrk="0" hangingPunct="0">
              <a:lnSpc>
                <a:spcPct val="110000"/>
              </a:lnSpc>
            </a:pPr>
            <a:r>
              <a:rPr lang="ko-KR" altLang="en-US" sz="1400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납사나</a:t>
            </a:r>
            <a:r>
              <a:rPr lang="ko-KR" altLang="en-US" sz="1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4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천연가스를 원료로 </a:t>
            </a:r>
            <a:r>
              <a:rPr lang="en-US" altLang="ko-KR" sz="14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Cracker</a:t>
            </a:r>
            <a:r>
              <a:rPr lang="ko-KR" altLang="en-US" sz="14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에서 </a:t>
            </a:r>
            <a:r>
              <a:rPr lang="ko-KR" altLang="en-US" sz="14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열분해하여</a:t>
            </a:r>
            <a:r>
              <a:rPr lang="ko-KR" altLang="en-US" sz="14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합성수지</a:t>
            </a:r>
            <a:r>
              <a:rPr lang="en-US" altLang="ko-KR" sz="14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4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합성고무</a:t>
            </a:r>
            <a:r>
              <a:rPr lang="en-US" altLang="ko-KR" sz="14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합성섬유를 제조하여 자동차</a:t>
            </a:r>
            <a:r>
              <a:rPr lang="en-US" altLang="ko-KR" sz="1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전기전자 </a:t>
            </a:r>
            <a:r>
              <a:rPr lang="ko-KR" altLang="en-US" sz="14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등 </a:t>
            </a:r>
            <a:r>
              <a:rPr lang="ko-KR" altLang="en-US" sz="14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가공산업에</a:t>
            </a:r>
            <a:r>
              <a:rPr lang="ko-KR" altLang="en-US" sz="14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소재를 </a:t>
            </a:r>
            <a:r>
              <a:rPr lang="ko-KR" altLang="en-US" sz="1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공급함</a:t>
            </a:r>
            <a:endParaRPr lang="en-US" altLang="ko-KR" sz="14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1071579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9" name="그룹 268"/>
          <p:cNvGrpSpPr/>
          <p:nvPr/>
        </p:nvGrpSpPr>
        <p:grpSpPr>
          <a:xfrm>
            <a:off x="295805" y="890076"/>
            <a:ext cx="9356868" cy="1473689"/>
            <a:chOff x="217430" y="890076"/>
            <a:chExt cx="9356868" cy="1473689"/>
          </a:xfrm>
        </p:grpSpPr>
        <p:sp>
          <p:nvSpPr>
            <p:cNvPr id="270" name="직사각형 269"/>
            <p:cNvSpPr/>
            <p:nvPr/>
          </p:nvSpPr>
          <p:spPr bwMode="auto">
            <a:xfrm>
              <a:off x="1300163" y="1339850"/>
              <a:ext cx="1160203" cy="466725"/>
            </a:xfrm>
            <a:prstGeom prst="rect">
              <a:avLst/>
            </a:prstGeom>
            <a:solidFill>
              <a:srgbClr val="FFFF99"/>
            </a:solidFill>
            <a:ln w="9525">
              <a:solidFill>
                <a:srgbClr val="808080"/>
              </a:solidFill>
              <a:miter lim="800000"/>
              <a:headEnd/>
              <a:tailEnd/>
            </a:ln>
            <a:effectLst>
              <a:outerShdw dist="35921" dir="2700000" algn="ctr" rotWithShape="0">
                <a:srgbClr val="B2B2B2"/>
              </a:outerShdw>
            </a:effectLst>
          </p:spPr>
          <p:txBody>
            <a:bodyPr wrap="none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2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LG스마트체 Light" panose="020B0600000101010101" pitchFamily="50" charset="-127"/>
                  <a:ea typeface="LG스마트체 Light" panose="020B0600000101010101" pitchFamily="50" charset="-127"/>
                  <a:cs typeface="+mn-cs"/>
                </a:rPr>
                <a:t>1.</a:t>
              </a:r>
              <a:r>
                <a:rPr kumimoji="0" lang="ko-KR" altLang="en-US" sz="12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LG스마트체 Light" panose="020B0600000101010101" pitchFamily="50" charset="-127"/>
                  <a:ea typeface="LG스마트체 Light" panose="020B0600000101010101" pitchFamily="50" charset="-127"/>
                  <a:cs typeface="+mn-cs"/>
                </a:rPr>
                <a:t> 열분해 공정</a:t>
              </a:r>
            </a:p>
          </p:txBody>
        </p:sp>
        <p:sp>
          <p:nvSpPr>
            <p:cNvPr id="271" name="직사각형 270"/>
            <p:cNvSpPr/>
            <p:nvPr/>
          </p:nvSpPr>
          <p:spPr bwMode="auto">
            <a:xfrm>
              <a:off x="2744864" y="1339850"/>
              <a:ext cx="1160203" cy="466725"/>
            </a:xfrm>
            <a:prstGeom prst="rect">
              <a:avLst/>
            </a:prstGeom>
            <a:solidFill>
              <a:srgbClr val="FFFF99"/>
            </a:solidFill>
            <a:ln w="9525">
              <a:solidFill>
                <a:srgbClr val="808080"/>
              </a:solidFill>
              <a:miter lim="800000"/>
              <a:headEnd/>
              <a:tailEnd/>
            </a:ln>
            <a:effectLst>
              <a:outerShdw dist="35921" dir="2700000" algn="ctr" rotWithShape="0">
                <a:srgbClr val="B2B2B2"/>
              </a:outerShdw>
            </a:effectLst>
          </p:spPr>
          <p:txBody>
            <a:bodyPr wrap="none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2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LG스마트체 Light" panose="020B0600000101010101" pitchFamily="50" charset="-127"/>
                  <a:ea typeface="LG스마트체 Light" panose="020B0600000101010101" pitchFamily="50" charset="-127"/>
                  <a:cs typeface="+mn-cs"/>
                </a:rPr>
                <a:t>2.</a:t>
              </a:r>
              <a:r>
                <a:rPr kumimoji="0" lang="ko-KR" altLang="en-US" sz="12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LG스마트체 Light" panose="020B0600000101010101" pitchFamily="50" charset="-127"/>
                  <a:ea typeface="LG스마트체 Light" panose="020B0600000101010101" pitchFamily="50" charset="-127"/>
                  <a:cs typeface="+mn-cs"/>
                </a:rPr>
                <a:t> 급랭 공정</a:t>
              </a:r>
            </a:p>
          </p:txBody>
        </p:sp>
        <p:sp>
          <p:nvSpPr>
            <p:cNvPr id="272" name="직사각형 271"/>
            <p:cNvSpPr/>
            <p:nvPr/>
          </p:nvSpPr>
          <p:spPr bwMode="auto">
            <a:xfrm>
              <a:off x="4189565" y="1339850"/>
              <a:ext cx="1160203" cy="466725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808080"/>
              </a:solidFill>
              <a:miter lim="800000"/>
              <a:headEnd/>
              <a:tailEnd/>
            </a:ln>
            <a:effectLst>
              <a:outerShdw dist="35921" dir="2700000" algn="ctr" rotWithShape="0">
                <a:srgbClr val="B2B2B2"/>
              </a:outerShdw>
            </a:effectLst>
          </p:spPr>
          <p:txBody>
            <a:bodyPr wrap="none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2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LG스마트체 Light" panose="020B0600000101010101" pitchFamily="50" charset="-127"/>
                  <a:ea typeface="LG스마트체 Light" panose="020B0600000101010101" pitchFamily="50" charset="-127"/>
                  <a:cs typeface="+mn-cs"/>
                </a:rPr>
                <a:t>3.</a:t>
              </a:r>
              <a:r>
                <a:rPr kumimoji="0" lang="ko-KR" altLang="en-US" sz="12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LG스마트체 Light" panose="020B0600000101010101" pitchFamily="50" charset="-127"/>
                  <a:ea typeface="LG스마트체 Light" panose="020B0600000101010101" pitchFamily="50" charset="-127"/>
                  <a:cs typeface="+mn-cs"/>
                </a:rPr>
                <a:t> 압축 공정</a:t>
              </a:r>
            </a:p>
          </p:txBody>
        </p:sp>
        <p:sp>
          <p:nvSpPr>
            <p:cNvPr id="273" name="직사각형 272"/>
            <p:cNvSpPr/>
            <p:nvPr/>
          </p:nvSpPr>
          <p:spPr bwMode="auto">
            <a:xfrm>
              <a:off x="7078967" y="1339850"/>
              <a:ext cx="1160203" cy="466725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808080"/>
              </a:solidFill>
              <a:miter lim="800000"/>
              <a:headEnd/>
              <a:tailEnd/>
            </a:ln>
            <a:effectLst>
              <a:outerShdw dist="35921" dir="2700000" algn="ctr" rotWithShape="0">
                <a:srgbClr val="B2B2B2"/>
              </a:outerShdw>
            </a:effectLst>
          </p:spPr>
          <p:txBody>
            <a:bodyPr wrap="none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2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LG스마트체 Light" panose="020B0600000101010101" pitchFamily="50" charset="-127"/>
                  <a:ea typeface="LG스마트체 Light" panose="020B0600000101010101" pitchFamily="50" charset="-127"/>
                  <a:cs typeface="+mn-cs"/>
                </a:rPr>
                <a:t>5.</a:t>
              </a:r>
              <a:r>
                <a:rPr kumimoji="0" lang="ko-KR" altLang="en-US" sz="12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LG스마트체 Light" panose="020B0600000101010101" pitchFamily="50" charset="-127"/>
                  <a:ea typeface="LG스마트체 Light" panose="020B0600000101010101" pitchFamily="50" charset="-127"/>
                  <a:cs typeface="+mn-cs"/>
                </a:rPr>
                <a:t> 정제 공정</a:t>
              </a:r>
            </a:p>
          </p:txBody>
        </p:sp>
        <p:sp>
          <p:nvSpPr>
            <p:cNvPr id="274" name="직사각형 273"/>
            <p:cNvSpPr/>
            <p:nvPr/>
          </p:nvSpPr>
          <p:spPr bwMode="auto">
            <a:xfrm>
              <a:off x="5634266" y="1339850"/>
              <a:ext cx="1160203" cy="466725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808080"/>
              </a:solidFill>
              <a:miter lim="800000"/>
              <a:headEnd/>
              <a:tailEnd/>
            </a:ln>
            <a:effectLst>
              <a:outerShdw dist="35921" dir="2700000" algn="ctr" rotWithShape="0">
                <a:srgbClr val="B2B2B2"/>
              </a:outerShdw>
            </a:effectLst>
          </p:spPr>
          <p:txBody>
            <a:bodyPr wrap="none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2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LG스마트체 Light" panose="020B0600000101010101" pitchFamily="50" charset="-127"/>
                  <a:ea typeface="LG스마트체 Light" panose="020B0600000101010101" pitchFamily="50" charset="-127"/>
                  <a:cs typeface="+mn-cs"/>
                </a:rPr>
                <a:t>4.</a:t>
              </a:r>
              <a:r>
                <a:rPr kumimoji="0" lang="ko-KR" altLang="en-US" sz="12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LG스마트체 Light" panose="020B0600000101010101" pitchFamily="50" charset="-127"/>
                  <a:ea typeface="LG스마트체 Light" panose="020B0600000101010101" pitchFamily="50" charset="-127"/>
                  <a:cs typeface="+mn-cs"/>
                </a:rPr>
                <a:t> 초저온 공정</a:t>
              </a:r>
            </a:p>
          </p:txBody>
        </p:sp>
        <p:sp>
          <p:nvSpPr>
            <p:cNvPr id="275" name="모서리가 둥근 직사각형 274"/>
            <p:cNvSpPr/>
            <p:nvPr/>
          </p:nvSpPr>
          <p:spPr bwMode="auto">
            <a:xfrm>
              <a:off x="2108200" y="892713"/>
              <a:ext cx="977900" cy="311150"/>
            </a:xfrm>
            <a:prstGeom prst="roundRect">
              <a:avLst/>
            </a:prstGeom>
            <a:solidFill>
              <a:srgbClr val="FFFFFF"/>
            </a:solidFill>
            <a:ln w="9525">
              <a:solidFill>
                <a:srgbClr val="808080"/>
              </a:solidFill>
              <a:miter lim="800000"/>
              <a:headEnd/>
              <a:tailEnd/>
            </a:ln>
            <a:effectLst>
              <a:outerShdw dist="35921" dir="2700000" algn="ctr" rotWithShape="0">
                <a:srgbClr val="B2B2B2"/>
              </a:outerShdw>
            </a:effectLst>
          </p:spPr>
          <p:txBody>
            <a:bodyPr wrap="none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2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LG스마트체 Light" panose="020B0600000101010101" pitchFamily="50" charset="-127"/>
                  <a:ea typeface="LG스마트체 Light" panose="020B0600000101010101" pitchFamily="50" charset="-127"/>
                  <a:cs typeface="+mn-cs"/>
                </a:rPr>
                <a:t>희석스팀</a:t>
              </a:r>
            </a:p>
          </p:txBody>
        </p:sp>
        <p:cxnSp>
          <p:nvCxnSpPr>
            <p:cNvPr id="276" name="Shape 100"/>
            <p:cNvCxnSpPr>
              <a:stCxn id="271" idx="0"/>
              <a:endCxn id="275" idx="3"/>
            </p:cNvCxnSpPr>
            <p:nvPr/>
          </p:nvCxnSpPr>
          <p:spPr bwMode="auto">
            <a:xfrm rot="16200000" flipV="1">
              <a:off x="3059752" y="1074636"/>
              <a:ext cx="291562" cy="238866"/>
            </a:xfrm>
            <a:prstGeom prst="bentConnector2">
              <a:avLst/>
            </a:prstGeom>
            <a:solidFill>
              <a:srgbClr val="66CCFF"/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</p:cxnSp>
        <p:cxnSp>
          <p:nvCxnSpPr>
            <p:cNvPr id="277" name="Shape 101"/>
            <p:cNvCxnSpPr>
              <a:stCxn id="275" idx="1"/>
              <a:endCxn id="270" idx="0"/>
            </p:cNvCxnSpPr>
            <p:nvPr/>
          </p:nvCxnSpPr>
          <p:spPr bwMode="auto">
            <a:xfrm rot="10800000" flipV="1">
              <a:off x="1880266" y="1048288"/>
              <a:ext cx="227935" cy="291562"/>
            </a:xfrm>
            <a:prstGeom prst="bentConnector2">
              <a:avLst/>
            </a:prstGeom>
            <a:solidFill>
              <a:srgbClr val="66CCFF"/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</p:cxnSp>
        <p:sp>
          <p:nvSpPr>
            <p:cNvPr id="278" name="모서리가 둥근 직사각형 277"/>
            <p:cNvSpPr/>
            <p:nvPr/>
          </p:nvSpPr>
          <p:spPr bwMode="auto">
            <a:xfrm>
              <a:off x="5575300" y="892713"/>
              <a:ext cx="468000" cy="311150"/>
            </a:xfrm>
            <a:prstGeom prst="roundRect">
              <a:avLst/>
            </a:prstGeom>
            <a:solidFill>
              <a:srgbClr val="FFFFFF"/>
            </a:solidFill>
            <a:ln w="9525">
              <a:solidFill>
                <a:srgbClr val="808080"/>
              </a:solidFill>
              <a:miter lim="800000"/>
              <a:headEnd/>
              <a:tailEnd/>
            </a:ln>
            <a:effectLst>
              <a:outerShdw dist="35921" dir="2700000" algn="ctr" rotWithShape="0">
                <a:srgbClr val="B2B2B2"/>
              </a:outerShdw>
            </a:effectLst>
          </p:spPr>
          <p:txBody>
            <a:bodyPr wrap="none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2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LG스마트체 Light" panose="020B0600000101010101" pitchFamily="50" charset="-127"/>
                  <a:ea typeface="LG스마트체 Light" panose="020B0600000101010101" pitchFamily="50" charset="-127"/>
                  <a:cs typeface="+mn-cs"/>
                </a:rPr>
                <a:t>수소</a:t>
              </a:r>
            </a:p>
          </p:txBody>
        </p:sp>
        <p:cxnSp>
          <p:nvCxnSpPr>
            <p:cNvPr id="279" name="Shape 120"/>
            <p:cNvCxnSpPr>
              <a:stCxn id="278" idx="0"/>
              <a:endCxn id="270" idx="0"/>
            </p:cNvCxnSpPr>
            <p:nvPr/>
          </p:nvCxnSpPr>
          <p:spPr bwMode="auto">
            <a:xfrm rot="16200000" flipH="1" flipV="1">
              <a:off x="3621214" y="-848237"/>
              <a:ext cx="447137" cy="3929035"/>
            </a:xfrm>
            <a:prstGeom prst="bentConnector3">
              <a:avLst>
                <a:gd name="adj1" fmla="val -31649"/>
              </a:avLst>
            </a:prstGeom>
            <a:solidFill>
              <a:srgbClr val="66CCFF"/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sp>
          <p:nvSpPr>
            <p:cNvPr id="280" name="모서리가 둥근 직사각형 279"/>
            <p:cNvSpPr/>
            <p:nvPr/>
          </p:nvSpPr>
          <p:spPr bwMode="auto">
            <a:xfrm>
              <a:off x="1397000" y="2052615"/>
              <a:ext cx="977900" cy="311150"/>
            </a:xfrm>
            <a:prstGeom prst="roundRect">
              <a:avLst/>
            </a:prstGeom>
            <a:solidFill>
              <a:srgbClr val="FFFFFF"/>
            </a:solidFill>
            <a:ln w="9525">
              <a:solidFill>
                <a:srgbClr val="808080"/>
              </a:solidFill>
              <a:miter lim="800000"/>
              <a:headEnd/>
              <a:tailEnd/>
            </a:ln>
            <a:effectLst>
              <a:outerShdw dist="35921" dir="2700000" algn="ctr" rotWithShape="0">
                <a:srgbClr val="B2B2B2"/>
              </a:outerShdw>
            </a:effectLst>
          </p:spPr>
          <p:txBody>
            <a:bodyPr wrap="none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2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LG스마트체 Light" panose="020B0600000101010101" pitchFamily="50" charset="-127"/>
                  <a:ea typeface="LG스마트체 Light" panose="020B0600000101010101" pitchFamily="50" charset="-127"/>
                  <a:cs typeface="+mn-cs"/>
                </a:rPr>
                <a:t>초고압 스팀</a:t>
              </a:r>
            </a:p>
          </p:txBody>
        </p:sp>
        <p:sp>
          <p:nvSpPr>
            <p:cNvPr id="281" name="AutoShape 36"/>
            <p:cNvSpPr>
              <a:spLocks noChangeArrowheads="1"/>
            </p:cNvSpPr>
            <p:nvPr/>
          </p:nvSpPr>
          <p:spPr bwMode="auto">
            <a:xfrm rot="5400000">
              <a:off x="1841500" y="1852779"/>
              <a:ext cx="180000" cy="180000"/>
            </a:xfrm>
            <a:prstGeom prst="rightArrow">
              <a:avLst>
                <a:gd name="adj1" fmla="val 50000"/>
                <a:gd name="adj2" fmla="val 50023"/>
              </a:avLst>
            </a:prstGeom>
            <a:gradFill rotWithShape="0">
              <a:gsLst>
                <a:gs pos="0">
                  <a:srgbClr val="CC0066"/>
                </a:gs>
                <a:gs pos="100000">
                  <a:srgbClr val="CC0066"/>
                </a:gs>
              </a:gsLst>
              <a:path path="rect">
                <a:fillToRect l="50000" t="50000" r="50000" b="50000"/>
              </a:path>
            </a:gradFill>
            <a:ln w="12699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G스마트체 Light" panose="020B0600000101010101" pitchFamily="50" charset="-127"/>
                <a:ea typeface="LG스마트체 Light" panose="020B0600000101010101" pitchFamily="50" charset="-127"/>
                <a:cs typeface="+mn-cs"/>
              </a:endParaRPr>
            </a:p>
          </p:txBody>
        </p:sp>
        <p:sp>
          <p:nvSpPr>
            <p:cNvPr id="282" name="AutoShape 36"/>
            <p:cNvSpPr>
              <a:spLocks noChangeArrowheads="1"/>
            </p:cNvSpPr>
            <p:nvPr/>
          </p:nvSpPr>
          <p:spPr bwMode="auto">
            <a:xfrm rot="5400000">
              <a:off x="3219450" y="1852778"/>
              <a:ext cx="180000" cy="180000"/>
            </a:xfrm>
            <a:prstGeom prst="rightArrow">
              <a:avLst>
                <a:gd name="adj1" fmla="val 50000"/>
                <a:gd name="adj2" fmla="val 50023"/>
              </a:avLst>
            </a:prstGeom>
            <a:gradFill rotWithShape="0">
              <a:gsLst>
                <a:gs pos="0">
                  <a:srgbClr val="CC0066"/>
                </a:gs>
                <a:gs pos="100000">
                  <a:srgbClr val="CC0066"/>
                </a:gs>
              </a:gsLst>
              <a:path path="rect">
                <a:fillToRect l="50000" t="50000" r="50000" b="50000"/>
              </a:path>
            </a:gradFill>
            <a:ln w="12699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G스마트체 Light" panose="020B0600000101010101" pitchFamily="50" charset="-127"/>
                <a:ea typeface="LG스마트체 Light" panose="020B0600000101010101" pitchFamily="50" charset="-127"/>
                <a:cs typeface="+mn-cs"/>
              </a:endParaRPr>
            </a:p>
          </p:txBody>
        </p:sp>
        <p:sp>
          <p:nvSpPr>
            <p:cNvPr id="283" name="모서리가 둥근 직사각형 282"/>
            <p:cNvSpPr/>
            <p:nvPr/>
          </p:nvSpPr>
          <p:spPr bwMode="auto">
            <a:xfrm>
              <a:off x="2819400" y="2052615"/>
              <a:ext cx="977900" cy="311150"/>
            </a:xfrm>
            <a:prstGeom prst="roundRect">
              <a:avLst/>
            </a:prstGeom>
            <a:solidFill>
              <a:srgbClr val="FFFFFF"/>
            </a:solidFill>
            <a:ln w="9525">
              <a:solidFill>
                <a:srgbClr val="808080"/>
              </a:solidFill>
              <a:miter lim="800000"/>
              <a:headEnd/>
              <a:tailEnd/>
            </a:ln>
            <a:effectLst>
              <a:outerShdw dist="35921" dir="2700000" algn="ctr" rotWithShape="0">
                <a:srgbClr val="B2B2B2"/>
              </a:outerShdw>
            </a:effectLst>
          </p:spPr>
          <p:txBody>
            <a:bodyPr wrap="none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2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LG스마트체 Light" panose="020B0600000101010101" pitchFamily="50" charset="-127"/>
                  <a:ea typeface="LG스마트체 Light" panose="020B0600000101010101" pitchFamily="50" charset="-127"/>
                  <a:cs typeface="+mn-cs"/>
                </a:rPr>
                <a:t>PGO/PFO</a:t>
              </a:r>
              <a:endParaRPr kumimoji="0" lang="ko-KR" altLang="en-US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G스마트체 Light" panose="020B0600000101010101" pitchFamily="50" charset="-127"/>
                <a:ea typeface="LG스마트체 Light" panose="020B0600000101010101" pitchFamily="50" charset="-127"/>
                <a:cs typeface="+mn-cs"/>
              </a:endParaRPr>
            </a:p>
          </p:txBody>
        </p:sp>
        <p:sp>
          <p:nvSpPr>
            <p:cNvPr id="284" name="모서리가 둥근 직사각형 283"/>
            <p:cNvSpPr/>
            <p:nvPr/>
          </p:nvSpPr>
          <p:spPr bwMode="auto">
            <a:xfrm>
              <a:off x="7042150" y="2052615"/>
              <a:ext cx="1289050" cy="309585"/>
            </a:xfrm>
            <a:prstGeom prst="roundRect">
              <a:avLst/>
            </a:prstGeom>
            <a:solidFill>
              <a:srgbClr val="FFFFFF"/>
            </a:solidFill>
            <a:ln w="9525">
              <a:solidFill>
                <a:srgbClr val="808080"/>
              </a:solidFill>
              <a:miter lim="800000"/>
              <a:headEnd/>
              <a:tailEnd/>
            </a:ln>
            <a:effectLst>
              <a:outerShdw dist="35921" dir="2700000" algn="ctr" rotWithShape="0">
                <a:srgbClr val="B2B2B2"/>
              </a:outerShdw>
            </a:effectLst>
          </p:spPr>
          <p:txBody>
            <a:bodyPr wrap="none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2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LG스마트체 Light" panose="020B0600000101010101" pitchFamily="50" charset="-127"/>
                  <a:ea typeface="LG스마트체 Light" panose="020B0600000101010101" pitchFamily="50" charset="-127"/>
                  <a:cs typeface="+mn-cs"/>
                </a:rPr>
                <a:t>에틸렌</a:t>
              </a:r>
              <a:r>
                <a:rPr kumimoji="0" lang="en-US" altLang="ko-KR" sz="12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LG스마트체 Light" panose="020B0600000101010101" pitchFamily="50" charset="-127"/>
                  <a:ea typeface="LG스마트체 Light" panose="020B0600000101010101" pitchFamily="50" charset="-127"/>
                  <a:cs typeface="+mn-cs"/>
                </a:rPr>
                <a:t>/</a:t>
              </a:r>
              <a:r>
                <a:rPr kumimoji="0" lang="ko-KR" altLang="en-US" sz="12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LG스마트체 Light" panose="020B0600000101010101" pitchFamily="50" charset="-127"/>
                  <a:ea typeface="LG스마트체 Light" panose="020B0600000101010101" pitchFamily="50" charset="-127"/>
                  <a:cs typeface="+mn-cs"/>
                </a:rPr>
                <a:t>프로필렌</a:t>
              </a:r>
            </a:p>
          </p:txBody>
        </p:sp>
        <p:sp>
          <p:nvSpPr>
            <p:cNvPr id="285" name="AutoShape 36"/>
            <p:cNvSpPr>
              <a:spLocks noChangeArrowheads="1"/>
            </p:cNvSpPr>
            <p:nvPr/>
          </p:nvSpPr>
          <p:spPr bwMode="auto">
            <a:xfrm rot="5400000">
              <a:off x="7575550" y="1852778"/>
              <a:ext cx="180000" cy="180000"/>
            </a:xfrm>
            <a:prstGeom prst="rightArrow">
              <a:avLst>
                <a:gd name="adj1" fmla="val 50000"/>
                <a:gd name="adj2" fmla="val 50023"/>
              </a:avLst>
            </a:prstGeom>
            <a:gradFill rotWithShape="0">
              <a:gsLst>
                <a:gs pos="0">
                  <a:srgbClr val="CC0066"/>
                </a:gs>
                <a:gs pos="100000">
                  <a:srgbClr val="CC0066"/>
                </a:gs>
              </a:gsLst>
              <a:path path="rect">
                <a:fillToRect l="50000" t="50000" r="50000" b="50000"/>
              </a:path>
            </a:gradFill>
            <a:ln w="12699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G스마트체 Light" panose="020B0600000101010101" pitchFamily="50" charset="-127"/>
                <a:ea typeface="LG스마트체 Light" panose="020B0600000101010101" pitchFamily="50" charset="-127"/>
                <a:cs typeface="+mn-cs"/>
              </a:endParaRPr>
            </a:p>
          </p:txBody>
        </p:sp>
        <p:sp>
          <p:nvSpPr>
            <p:cNvPr id="286" name="타원 285"/>
            <p:cNvSpPr/>
            <p:nvPr/>
          </p:nvSpPr>
          <p:spPr bwMode="auto">
            <a:xfrm>
              <a:off x="7308850" y="890076"/>
              <a:ext cx="666750" cy="316424"/>
            </a:xfrm>
            <a:prstGeom prst="ellipse">
              <a:avLst/>
            </a:prstGeom>
            <a:solidFill>
              <a:srgbClr val="2D2DB9">
                <a:lumMod val="20000"/>
                <a:lumOff val="80000"/>
              </a:srgbClr>
            </a:solidFill>
            <a:ln w="9525">
              <a:solidFill>
                <a:srgbClr val="808080"/>
              </a:solidFill>
              <a:miter lim="800000"/>
              <a:headEnd/>
              <a:tailEnd/>
            </a:ln>
            <a:effectLst>
              <a:outerShdw dist="35921" dir="2700000" algn="ctr" rotWithShape="0">
                <a:srgbClr val="B2B2B2"/>
              </a:outerShdw>
            </a:effectLst>
          </p:spPr>
          <p:txBody>
            <a:bodyPr wrap="none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1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LG스마트체 Light" panose="020B0600000101010101" pitchFamily="50" charset="-127"/>
                  <a:ea typeface="LG스마트체 Light" panose="020B0600000101010101" pitchFamily="50" charset="-127"/>
                  <a:cs typeface="+mn-cs"/>
                </a:rPr>
                <a:t>GTG</a:t>
              </a:r>
            </a:p>
          </p:txBody>
        </p:sp>
        <p:sp>
          <p:nvSpPr>
            <p:cNvPr id="287" name="AutoShape 36"/>
            <p:cNvSpPr>
              <a:spLocks noChangeArrowheads="1"/>
            </p:cNvSpPr>
            <p:nvPr/>
          </p:nvSpPr>
          <p:spPr bwMode="auto">
            <a:xfrm>
              <a:off x="6628452" y="954754"/>
              <a:ext cx="180000" cy="180000"/>
            </a:xfrm>
            <a:prstGeom prst="rightArrow">
              <a:avLst>
                <a:gd name="adj1" fmla="val 50000"/>
                <a:gd name="adj2" fmla="val 50023"/>
              </a:avLst>
            </a:prstGeom>
            <a:solidFill>
              <a:srgbClr val="0000FF"/>
            </a:solidFill>
            <a:ln w="12699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G스마트체 Light" panose="020B0600000101010101" pitchFamily="50" charset="-127"/>
                <a:ea typeface="LG스마트체 Light" panose="020B0600000101010101" pitchFamily="50" charset="-127"/>
                <a:cs typeface="+mn-cs"/>
              </a:endParaRPr>
            </a:p>
          </p:txBody>
        </p:sp>
        <p:sp>
          <p:nvSpPr>
            <p:cNvPr id="288" name="모서리가 둥근 직사각형 287"/>
            <p:cNvSpPr/>
            <p:nvPr/>
          </p:nvSpPr>
          <p:spPr bwMode="auto">
            <a:xfrm>
              <a:off x="6307450" y="892713"/>
              <a:ext cx="468000" cy="311150"/>
            </a:xfrm>
            <a:prstGeom prst="roundRect">
              <a:avLst/>
            </a:prstGeom>
            <a:solidFill>
              <a:srgbClr val="FFFFFF"/>
            </a:solidFill>
            <a:ln w="9525">
              <a:solidFill>
                <a:srgbClr val="808080"/>
              </a:solidFill>
              <a:miter lim="800000"/>
              <a:headEnd/>
              <a:tailEnd/>
            </a:ln>
            <a:effectLst>
              <a:outerShdw dist="35921" dir="2700000" algn="ctr" rotWithShape="0">
                <a:srgbClr val="B2B2B2"/>
              </a:outerShdw>
            </a:effectLst>
          </p:spPr>
          <p:txBody>
            <a:bodyPr wrap="none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2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LG스마트체 Light" panose="020B0600000101010101" pitchFamily="50" charset="-127"/>
                  <a:ea typeface="LG스마트체 Light" panose="020B0600000101010101" pitchFamily="50" charset="-127"/>
                  <a:cs typeface="+mn-cs"/>
                </a:rPr>
                <a:t>메탄</a:t>
              </a:r>
            </a:p>
          </p:txBody>
        </p:sp>
        <p:cxnSp>
          <p:nvCxnSpPr>
            <p:cNvPr id="289" name="Shape 155"/>
            <p:cNvCxnSpPr>
              <a:stCxn id="274" idx="0"/>
              <a:endCxn id="278" idx="2"/>
            </p:cNvCxnSpPr>
            <p:nvPr/>
          </p:nvCxnSpPr>
          <p:spPr bwMode="auto">
            <a:xfrm rot="16200000" flipV="1">
              <a:off x="5943841" y="1069323"/>
              <a:ext cx="135987" cy="405068"/>
            </a:xfrm>
            <a:prstGeom prst="bentConnector3">
              <a:avLst>
                <a:gd name="adj1" fmla="val 50000"/>
              </a:avLst>
            </a:prstGeom>
            <a:solidFill>
              <a:srgbClr val="66CCFF"/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/>
            </a:ln>
            <a:effectLst/>
          </p:spPr>
        </p:cxnSp>
        <p:cxnSp>
          <p:nvCxnSpPr>
            <p:cNvPr id="290" name="Shape 155"/>
            <p:cNvCxnSpPr>
              <a:stCxn id="274" idx="0"/>
              <a:endCxn id="288" idx="2"/>
            </p:cNvCxnSpPr>
            <p:nvPr/>
          </p:nvCxnSpPr>
          <p:spPr bwMode="auto">
            <a:xfrm rot="5400000" flipH="1" flipV="1">
              <a:off x="6309916" y="1108316"/>
              <a:ext cx="135987" cy="327082"/>
            </a:xfrm>
            <a:prstGeom prst="bentConnector3">
              <a:avLst>
                <a:gd name="adj1" fmla="val 50000"/>
              </a:avLst>
            </a:prstGeom>
            <a:solidFill>
              <a:srgbClr val="66CCFF"/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/>
            </a:ln>
            <a:effectLst/>
          </p:spPr>
        </p:cxnSp>
        <p:cxnSp>
          <p:nvCxnSpPr>
            <p:cNvPr id="291" name="Shape 120"/>
            <p:cNvCxnSpPr>
              <a:stCxn id="288" idx="0"/>
              <a:endCxn id="270" idx="0"/>
            </p:cNvCxnSpPr>
            <p:nvPr/>
          </p:nvCxnSpPr>
          <p:spPr bwMode="auto">
            <a:xfrm rot="16200000" flipH="1" flipV="1">
              <a:off x="3987289" y="-1214312"/>
              <a:ext cx="447137" cy="4661185"/>
            </a:xfrm>
            <a:prstGeom prst="bentConnector3">
              <a:avLst>
                <a:gd name="adj1" fmla="val -31649"/>
              </a:avLst>
            </a:prstGeom>
            <a:solidFill>
              <a:srgbClr val="66CCFF"/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</p:cxnSp>
        <p:cxnSp>
          <p:nvCxnSpPr>
            <p:cNvPr id="292" name="Shape 120"/>
            <p:cNvCxnSpPr>
              <a:stCxn id="288" idx="3"/>
              <a:endCxn id="286" idx="2"/>
            </p:cNvCxnSpPr>
            <p:nvPr/>
          </p:nvCxnSpPr>
          <p:spPr bwMode="auto">
            <a:xfrm>
              <a:off x="6775450" y="1048288"/>
              <a:ext cx="533400" cy="1588"/>
            </a:xfrm>
            <a:prstGeom prst="bentConnector3">
              <a:avLst>
                <a:gd name="adj1" fmla="val 50000"/>
              </a:avLst>
            </a:prstGeom>
            <a:solidFill>
              <a:srgbClr val="66CCFF"/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</p:cxnSp>
        <p:cxnSp>
          <p:nvCxnSpPr>
            <p:cNvPr id="293" name="직선 화살표 연결선 292"/>
            <p:cNvCxnSpPr>
              <a:stCxn id="270" idx="3"/>
              <a:endCxn id="271" idx="1"/>
            </p:cNvCxnSpPr>
            <p:nvPr/>
          </p:nvCxnSpPr>
          <p:spPr bwMode="auto">
            <a:xfrm>
              <a:off x="2460366" y="1573213"/>
              <a:ext cx="284498" cy="1588"/>
            </a:xfrm>
            <a:prstGeom prst="straightConnector1">
              <a:avLst/>
            </a:prstGeom>
            <a:solidFill>
              <a:srgbClr val="66CCFF"/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</p:cxnSp>
        <p:cxnSp>
          <p:nvCxnSpPr>
            <p:cNvPr id="294" name="직선 화살표 연결선 293"/>
            <p:cNvCxnSpPr>
              <a:stCxn id="271" idx="3"/>
              <a:endCxn id="272" idx="1"/>
            </p:cNvCxnSpPr>
            <p:nvPr/>
          </p:nvCxnSpPr>
          <p:spPr bwMode="auto">
            <a:xfrm>
              <a:off x="3905067" y="1573213"/>
              <a:ext cx="284498" cy="1588"/>
            </a:xfrm>
            <a:prstGeom prst="straightConnector1">
              <a:avLst/>
            </a:prstGeom>
            <a:solidFill>
              <a:srgbClr val="66CCFF"/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</p:cxnSp>
        <p:cxnSp>
          <p:nvCxnSpPr>
            <p:cNvPr id="295" name="직선 화살표 연결선 294"/>
            <p:cNvCxnSpPr>
              <a:stCxn id="272" idx="3"/>
              <a:endCxn id="274" idx="1"/>
            </p:cNvCxnSpPr>
            <p:nvPr/>
          </p:nvCxnSpPr>
          <p:spPr bwMode="auto">
            <a:xfrm>
              <a:off x="5349768" y="1573213"/>
              <a:ext cx="284498" cy="1588"/>
            </a:xfrm>
            <a:prstGeom prst="straightConnector1">
              <a:avLst/>
            </a:prstGeom>
            <a:solidFill>
              <a:srgbClr val="66CCFF"/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</p:cxnSp>
        <p:cxnSp>
          <p:nvCxnSpPr>
            <p:cNvPr id="296" name="직선 화살표 연결선 295"/>
            <p:cNvCxnSpPr>
              <a:stCxn id="274" idx="3"/>
              <a:endCxn id="273" idx="1"/>
            </p:cNvCxnSpPr>
            <p:nvPr/>
          </p:nvCxnSpPr>
          <p:spPr bwMode="auto">
            <a:xfrm>
              <a:off x="6794469" y="1573213"/>
              <a:ext cx="284498" cy="1588"/>
            </a:xfrm>
            <a:prstGeom prst="straightConnector1">
              <a:avLst/>
            </a:prstGeom>
            <a:solidFill>
              <a:srgbClr val="66CCFF"/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</p:cxnSp>
        <p:cxnSp>
          <p:nvCxnSpPr>
            <p:cNvPr id="297" name="직선 화살표 연결선 296"/>
            <p:cNvCxnSpPr>
              <a:stCxn id="273" idx="3"/>
              <a:endCxn id="303" idx="2"/>
            </p:cNvCxnSpPr>
            <p:nvPr/>
          </p:nvCxnSpPr>
          <p:spPr bwMode="auto">
            <a:xfrm flipV="1">
              <a:off x="8239170" y="1572346"/>
              <a:ext cx="382538" cy="867"/>
            </a:xfrm>
            <a:prstGeom prst="straightConnector1">
              <a:avLst/>
            </a:prstGeom>
            <a:solidFill>
              <a:srgbClr val="66CCFF"/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</p:cxnSp>
        <p:sp>
          <p:nvSpPr>
            <p:cNvPr id="298" name="타원 297"/>
            <p:cNvSpPr/>
            <p:nvPr/>
          </p:nvSpPr>
          <p:spPr bwMode="auto">
            <a:xfrm>
              <a:off x="217430" y="1367830"/>
              <a:ext cx="865192" cy="410600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808080"/>
              </a:solidFill>
              <a:miter lim="800000"/>
              <a:headEnd/>
              <a:tailEnd/>
            </a:ln>
            <a:effectLst>
              <a:outerShdw dist="35921" dir="2700000" algn="ctr" rotWithShape="0">
                <a:srgbClr val="B2B2B2"/>
              </a:outerShdw>
            </a:effectLst>
          </p:spPr>
          <p:txBody>
            <a:bodyPr wrap="none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1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LG스마트체 Light" panose="020B0600000101010101" pitchFamily="50" charset="-127"/>
                  <a:ea typeface="LG스마트체 Light" panose="020B0600000101010101" pitchFamily="50" charset="-127"/>
                  <a:cs typeface="+mn-cs"/>
                </a:rPr>
                <a:t>Naphtha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1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LG스마트체 Light" panose="020B0600000101010101" pitchFamily="50" charset="-127"/>
                  <a:ea typeface="LG스마트체 Light" panose="020B0600000101010101" pitchFamily="50" charset="-127"/>
                  <a:cs typeface="+mn-cs"/>
                </a:rPr>
                <a:t>C3LPG</a:t>
              </a:r>
            </a:p>
          </p:txBody>
        </p:sp>
        <p:cxnSp>
          <p:nvCxnSpPr>
            <p:cNvPr id="299" name="직선 화살표 연결선 298"/>
            <p:cNvCxnSpPr>
              <a:stCxn id="298" idx="6"/>
              <a:endCxn id="270" idx="1"/>
            </p:cNvCxnSpPr>
            <p:nvPr/>
          </p:nvCxnSpPr>
          <p:spPr bwMode="auto">
            <a:xfrm>
              <a:off x="1082622" y="1573130"/>
              <a:ext cx="217541" cy="83"/>
            </a:xfrm>
            <a:prstGeom prst="straightConnector1">
              <a:avLst/>
            </a:prstGeom>
            <a:solidFill>
              <a:srgbClr val="66CCFF"/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</p:cxnSp>
        <p:sp>
          <p:nvSpPr>
            <p:cNvPr id="300" name="Text Box 60"/>
            <p:cNvSpPr txBox="1">
              <a:spLocks noChangeArrowheads="1"/>
            </p:cNvSpPr>
            <p:nvPr/>
          </p:nvSpPr>
          <p:spPr bwMode="auto">
            <a:xfrm>
              <a:off x="287676" y="1858941"/>
              <a:ext cx="899853" cy="464743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none" lIns="18000" rIns="54000">
              <a:spAutoFit/>
            </a:bodyPr>
            <a:lstStyle/>
            <a:p>
              <a:pPr marL="0" marR="0" lvl="0" indent="0" algn="l" defTabSz="914400" rtl="0" eaLnBrk="1" fontAlgn="base" latinLnBrk="1" hangingPunct="1">
                <a:lnSpc>
                  <a:spcPct val="11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ko-KR" sz="11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LG스마트체 Light" panose="020B0600000101010101" pitchFamily="50" charset="-127"/>
                  <a:ea typeface="LG스마트체 Light" panose="020B0600000101010101" pitchFamily="50" charset="-127"/>
                  <a:cs typeface="+mn-cs"/>
                </a:rPr>
                <a:t>(</a:t>
              </a:r>
              <a:r>
                <a:rPr kumimoji="1" lang="en-US" altLang="ko-KR" sz="11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LG스마트체 Light" panose="020B0600000101010101" pitchFamily="50" charset="-127"/>
                  <a:ea typeface="LG스마트체 Light" panose="020B0600000101010101" pitchFamily="50" charset="-127"/>
                  <a:cs typeface="+mn-cs"/>
                </a:rPr>
                <a:t>405.0</a:t>
              </a:r>
              <a:r>
                <a:rPr kumimoji="1" lang="ko-KR" altLang="en-US" sz="11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LG스마트체 Light" panose="020B0600000101010101" pitchFamily="50" charset="-127"/>
                  <a:ea typeface="LG스마트체 Light" panose="020B0600000101010101" pitchFamily="50" charset="-127"/>
                  <a:cs typeface="+mn-cs"/>
                </a:rPr>
                <a:t>톤</a:t>
              </a:r>
              <a:r>
                <a:rPr kumimoji="1" lang="en-US" altLang="ko-KR" sz="11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LG스마트체 Light" panose="020B0600000101010101" pitchFamily="50" charset="-127"/>
                  <a:ea typeface="LG스마트체 Light" panose="020B0600000101010101" pitchFamily="50" charset="-127"/>
                  <a:cs typeface="+mn-cs"/>
                </a:rPr>
                <a:t>/HR)</a:t>
              </a:r>
            </a:p>
            <a:p>
              <a:pPr marL="0" marR="0" lvl="0" indent="0" algn="l" defTabSz="914400" rtl="0" eaLnBrk="1" fontAlgn="base" latinLnBrk="1" hangingPunct="1">
                <a:lnSpc>
                  <a:spcPct val="11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ko-KR" sz="11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LG스마트체 Light" panose="020B0600000101010101" pitchFamily="50" charset="-127"/>
                  <a:ea typeface="LG스마트체 Light" panose="020B0600000101010101" pitchFamily="50" charset="-127"/>
                  <a:cs typeface="+mn-cs"/>
                </a:rPr>
                <a:t>(50.0 </a:t>
              </a:r>
              <a:r>
                <a:rPr kumimoji="1" lang="ko-KR" altLang="en-US" sz="11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LG스마트체 Light" panose="020B0600000101010101" pitchFamily="50" charset="-127"/>
                  <a:ea typeface="LG스마트체 Light" panose="020B0600000101010101" pitchFamily="50" charset="-127"/>
                  <a:cs typeface="+mn-cs"/>
                </a:rPr>
                <a:t>톤</a:t>
              </a:r>
              <a:r>
                <a:rPr kumimoji="1" lang="en-US" altLang="ko-KR" sz="11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LG스마트체 Light" panose="020B0600000101010101" pitchFamily="50" charset="-127"/>
                  <a:ea typeface="LG스마트체 Light" panose="020B0600000101010101" pitchFamily="50" charset="-127"/>
                  <a:cs typeface="+mn-cs"/>
                </a:rPr>
                <a:t>/HR)</a:t>
              </a:r>
            </a:p>
          </p:txBody>
        </p:sp>
        <p:sp>
          <p:nvSpPr>
            <p:cNvPr id="301" name="Text Box 60"/>
            <p:cNvSpPr txBox="1">
              <a:spLocks noChangeArrowheads="1"/>
            </p:cNvSpPr>
            <p:nvPr/>
          </p:nvSpPr>
          <p:spPr bwMode="auto">
            <a:xfrm>
              <a:off x="5938851" y="2078019"/>
              <a:ext cx="1122671" cy="278538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none" lIns="18000" rIns="5400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1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1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LG스마트체 Light" panose="020B0600000101010101" pitchFamily="50" charset="-127"/>
                  <a:ea typeface="LG스마트체 Light" panose="020B0600000101010101" pitchFamily="50" charset="-127"/>
                  <a:cs typeface="+mn-cs"/>
                </a:rPr>
                <a:t>(136.8</a:t>
              </a:r>
              <a:r>
                <a:rPr kumimoji="0" lang="ko-KR" altLang="en-US" sz="11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LG스마트체 Light" panose="020B0600000101010101" pitchFamily="50" charset="-127"/>
                  <a:ea typeface="LG스마트체 Light" panose="020B0600000101010101" pitchFamily="50" charset="-127"/>
                  <a:cs typeface="+mn-cs"/>
                </a:rPr>
                <a:t>톤</a:t>
              </a:r>
              <a:r>
                <a:rPr kumimoji="0" lang="en-US" altLang="ko-KR" sz="11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LG스마트체 Light" panose="020B0600000101010101" pitchFamily="50" charset="-127"/>
                  <a:ea typeface="LG스마트체 Light" panose="020B0600000101010101" pitchFamily="50" charset="-127"/>
                  <a:cs typeface="+mn-cs"/>
                </a:rPr>
                <a:t>/HR, C2)</a:t>
              </a:r>
            </a:p>
          </p:txBody>
        </p:sp>
        <p:sp>
          <p:nvSpPr>
            <p:cNvPr id="302" name="Text Box 60"/>
            <p:cNvSpPr txBox="1">
              <a:spLocks noChangeArrowheads="1"/>
            </p:cNvSpPr>
            <p:nvPr/>
          </p:nvSpPr>
          <p:spPr bwMode="auto">
            <a:xfrm>
              <a:off x="8385222" y="2078019"/>
              <a:ext cx="1036108" cy="278538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none" lIns="18000" rIns="5400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1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1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LG스마트체 Light" panose="020B0600000101010101" pitchFamily="50" charset="-127"/>
                  <a:ea typeface="LG스마트체 Light" panose="020B0600000101010101" pitchFamily="50" charset="-127"/>
                  <a:cs typeface="+mn-cs"/>
                </a:rPr>
                <a:t>(70.1</a:t>
              </a:r>
              <a:r>
                <a:rPr kumimoji="0" lang="ko-KR" altLang="en-US" sz="11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LG스마트체 Light" panose="020B0600000101010101" pitchFamily="50" charset="-127"/>
                  <a:ea typeface="LG스마트체 Light" panose="020B0600000101010101" pitchFamily="50" charset="-127"/>
                  <a:cs typeface="+mn-cs"/>
                </a:rPr>
                <a:t>톤</a:t>
              </a:r>
              <a:r>
                <a:rPr kumimoji="0" lang="en-US" altLang="ko-KR" sz="11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LG스마트체 Light" panose="020B0600000101010101" pitchFamily="50" charset="-127"/>
                  <a:ea typeface="LG스마트체 Light" panose="020B0600000101010101" pitchFamily="50" charset="-127"/>
                  <a:cs typeface="+mn-cs"/>
                </a:rPr>
                <a:t>/HR, C3)</a:t>
              </a:r>
            </a:p>
          </p:txBody>
        </p:sp>
        <p:sp>
          <p:nvSpPr>
            <p:cNvPr id="303" name="타원 302"/>
            <p:cNvSpPr/>
            <p:nvPr/>
          </p:nvSpPr>
          <p:spPr bwMode="auto">
            <a:xfrm>
              <a:off x="8621708" y="1367046"/>
              <a:ext cx="865192" cy="410600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808080"/>
              </a:solidFill>
              <a:miter lim="800000"/>
              <a:headEnd/>
              <a:tailEnd/>
            </a:ln>
            <a:effectLst>
              <a:outerShdw dist="35921" dir="2700000" algn="ctr" rotWithShape="0">
                <a:srgbClr val="B2B2B2"/>
              </a:outerShdw>
            </a:effectLst>
          </p:spPr>
          <p:txBody>
            <a:bodyPr wrap="none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1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LG스마트체 Light" panose="020B0600000101010101" pitchFamily="50" charset="-127"/>
                  <a:ea typeface="LG스마트체 Light" panose="020B0600000101010101" pitchFamily="50" charset="-127"/>
                  <a:cs typeface="+mn-cs"/>
                </a:rPr>
                <a:t>Mixed C4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1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LG스마트체 Light" panose="020B0600000101010101" pitchFamily="50" charset="-127"/>
                  <a:ea typeface="LG스마트체 Light" panose="020B0600000101010101" pitchFamily="50" charset="-127"/>
                  <a:cs typeface="+mn-cs"/>
                </a:rPr>
                <a:t>RPG</a:t>
              </a:r>
            </a:p>
          </p:txBody>
        </p:sp>
        <p:sp>
          <p:nvSpPr>
            <p:cNvPr id="304" name="Text Box 60"/>
            <p:cNvSpPr txBox="1">
              <a:spLocks noChangeArrowheads="1"/>
            </p:cNvSpPr>
            <p:nvPr/>
          </p:nvSpPr>
          <p:spPr bwMode="auto">
            <a:xfrm>
              <a:off x="8685666" y="1069221"/>
              <a:ext cx="888632" cy="278538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none" lIns="18000" rIns="5400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1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1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LG스마트체 Light" panose="020B0600000101010101" pitchFamily="50" charset="-127"/>
                  <a:ea typeface="LG스마트체 Light" panose="020B0600000101010101" pitchFamily="50" charset="-127"/>
                  <a:cs typeface="+mn-cs"/>
                </a:rPr>
                <a:t>(126.6</a:t>
              </a:r>
              <a:r>
                <a:rPr kumimoji="0" lang="ko-KR" altLang="en-US" sz="11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LG스마트체 Light" panose="020B0600000101010101" pitchFamily="50" charset="-127"/>
                  <a:ea typeface="LG스마트체 Light" panose="020B0600000101010101" pitchFamily="50" charset="-127"/>
                  <a:cs typeface="+mn-cs"/>
                </a:rPr>
                <a:t>톤</a:t>
              </a:r>
              <a:r>
                <a:rPr kumimoji="0" lang="en-US" altLang="ko-KR" sz="11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LG스마트체 Light" panose="020B0600000101010101" pitchFamily="50" charset="-127"/>
                  <a:ea typeface="LG스마트체 Light" panose="020B0600000101010101" pitchFamily="50" charset="-127"/>
                  <a:cs typeface="+mn-cs"/>
                </a:rPr>
                <a:t>/HR)</a:t>
              </a:r>
            </a:p>
          </p:txBody>
        </p:sp>
      </p:grpSp>
      <p:sp>
        <p:nvSpPr>
          <p:cNvPr id="83" name="모서리가 둥근 직사각형 82"/>
          <p:cNvSpPr/>
          <p:nvPr/>
        </p:nvSpPr>
        <p:spPr bwMode="auto">
          <a:xfrm>
            <a:off x="124204" y="2642506"/>
            <a:ext cx="4614897" cy="3867150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9525">
            <a:solidFill>
              <a:srgbClr val="000000">
                <a:lumMod val="50000"/>
                <a:lumOff val="50000"/>
              </a:srgbClr>
            </a:solidFill>
            <a:miter lim="800000"/>
            <a:headEnd/>
            <a:tailEnd/>
          </a:ln>
          <a:effectLst>
            <a:outerShdw dist="35921" dir="2700000" algn="ctr" rotWithShape="0">
              <a:srgbClr val="B2B2B2"/>
            </a:outerShdw>
          </a:effectLst>
        </p:spPr>
        <p:txBody>
          <a:bodyPr wrap="none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LG스마트체 Light" panose="020B0600000101010101" pitchFamily="50" charset="-127"/>
              <a:ea typeface="LG스마트체 Light" panose="020B0600000101010101" pitchFamily="50" charset="-127"/>
              <a:cs typeface="+mn-cs"/>
            </a:endParaRPr>
          </a:p>
        </p:txBody>
      </p:sp>
      <p:sp>
        <p:nvSpPr>
          <p:cNvPr id="84" name="Rectangle 24"/>
          <p:cNvSpPr>
            <a:spLocks noChangeArrowheads="1"/>
          </p:cNvSpPr>
          <p:nvPr/>
        </p:nvSpPr>
        <p:spPr bwMode="auto">
          <a:xfrm>
            <a:off x="4360863" y="5714349"/>
            <a:ext cx="325437" cy="161583"/>
          </a:xfrm>
          <a:prstGeom prst="rect">
            <a:avLst/>
          </a:prstGeom>
          <a:solidFill>
            <a:srgbClr val="FF9999"/>
          </a:solidFill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marL="0" marR="0" lvl="0" indent="0" algn="ctr" defTabSz="7620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ko-KR" altLang="en-US" sz="105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G스마트체 Light" panose="020B0600000101010101" pitchFamily="50" charset="-127"/>
                <a:ea typeface="LG스마트체 Light" panose="020B0600000101010101" pitchFamily="50" charset="-127"/>
                <a:cs typeface="+mn-cs"/>
              </a:rPr>
              <a:t>납사</a:t>
            </a:r>
            <a:endParaRPr kumimoji="1" lang="en-US" altLang="ko-KR" sz="10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LG스마트체 Light" panose="020B0600000101010101" pitchFamily="50" charset="-127"/>
              <a:ea typeface="LG스마트체 Light" panose="020B0600000101010101" pitchFamily="50" charset="-127"/>
              <a:cs typeface="+mn-cs"/>
            </a:endParaRPr>
          </a:p>
        </p:txBody>
      </p:sp>
      <p:sp>
        <p:nvSpPr>
          <p:cNvPr id="85" name="Rectangle 5"/>
          <p:cNvSpPr>
            <a:spLocks noChangeArrowheads="1"/>
          </p:cNvSpPr>
          <p:nvPr/>
        </p:nvSpPr>
        <p:spPr bwMode="auto">
          <a:xfrm>
            <a:off x="145636" y="3043190"/>
            <a:ext cx="4572032" cy="5191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Char char="§"/>
              <a:tabLst/>
              <a:defRPr/>
            </a:pPr>
            <a:r>
              <a:rPr kumimoji="1" lang="ko-KR" altLang="en-US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G스마트체 Light" panose="020B0600000101010101" pitchFamily="50" charset="-127"/>
                <a:ea typeface="LG스마트체 Light" panose="020B0600000101010101" pitchFamily="50" charset="-127"/>
                <a:cs typeface="+mn-cs"/>
              </a:rPr>
              <a:t> 액상 </a:t>
            </a:r>
            <a:r>
              <a:rPr kumimoji="1" lang="ko-KR" alt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G스마트체 Light" panose="020B0600000101010101" pitchFamily="50" charset="-127"/>
                <a:ea typeface="LG스마트체 Light" panose="020B0600000101010101" pitchFamily="50" charset="-127"/>
                <a:cs typeface="+mn-cs"/>
              </a:rPr>
              <a:t>원료인 납사와 순환 </a:t>
            </a:r>
            <a:r>
              <a:rPr kumimoji="1" lang="ko-KR" altLang="en-US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G스마트체 Light" panose="020B0600000101010101" pitchFamily="50" charset="-127"/>
                <a:ea typeface="LG스마트체 Light" panose="020B0600000101010101" pitchFamily="50" charset="-127"/>
                <a:cs typeface="+mn-cs"/>
              </a:rPr>
              <a:t>에탄을 </a:t>
            </a:r>
            <a:r>
              <a:rPr kumimoji="1" lang="ko-KR" alt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G스마트체 Light" panose="020B0600000101010101" pitchFamily="50" charset="-127"/>
                <a:ea typeface="LG스마트체 Light" panose="020B0600000101010101" pitchFamily="50" charset="-127"/>
                <a:cs typeface="+mn-cs"/>
              </a:rPr>
              <a:t>약 </a:t>
            </a:r>
            <a:r>
              <a:rPr kumimoji="1" lang="en-US" altLang="ko-KR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G스마트체 Light" panose="020B0600000101010101" pitchFamily="50" charset="-127"/>
                <a:ea typeface="LG스마트체 Light" panose="020B0600000101010101" pitchFamily="50" charset="-127"/>
                <a:cs typeface="+mn-cs"/>
              </a:rPr>
              <a:t>800 ~ 850</a:t>
            </a:r>
            <a:r>
              <a:rPr kumimoji="1" lang="en-US" altLang="ko-KR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G스마트체 Light" panose="020B0600000101010101" pitchFamily="50" charset="-127"/>
                <a:ea typeface="LG스마트체 Light" panose="020B0600000101010101" pitchFamily="50" charset="-127"/>
                <a:cs typeface="+mn-cs"/>
              </a:rPr>
              <a:t>℃</a:t>
            </a:r>
            <a:r>
              <a:rPr kumimoji="1" lang="ko-KR" altLang="en-US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G스마트체 Light" panose="020B0600000101010101" pitchFamily="50" charset="-127"/>
                <a:ea typeface="LG스마트체 Light" panose="020B0600000101010101" pitchFamily="50" charset="-127"/>
                <a:cs typeface="+mn-cs"/>
              </a:rPr>
              <a:t>의 열분해로에서</a:t>
            </a:r>
            <a:endParaRPr kumimoji="1" lang="en-US" altLang="ko-KR" sz="1200" b="1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LG스마트체 Light" panose="020B0600000101010101" pitchFamily="50" charset="-127"/>
              <a:ea typeface="LG스마트체 Light" panose="020B0600000101010101" pitchFamily="50" charset="-127"/>
              <a:cs typeface="+mn-cs"/>
            </a:endParaRPr>
          </a:p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ko-KR" altLang="en-US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G스마트체 Light" panose="020B0600000101010101" pitchFamily="50" charset="-127"/>
                <a:ea typeface="LG스마트체 Light" panose="020B0600000101010101" pitchFamily="50" charset="-127"/>
                <a:cs typeface="+mn-cs"/>
              </a:rPr>
              <a:t>   에틸렌</a:t>
            </a:r>
            <a:r>
              <a:rPr kumimoji="1" lang="en-US" altLang="ko-KR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G스마트체 Light" panose="020B0600000101010101" pitchFamily="50" charset="-127"/>
                <a:ea typeface="LG스마트체 Light" panose="020B0600000101010101" pitchFamily="50" charset="-127"/>
                <a:cs typeface="+mn-cs"/>
              </a:rPr>
              <a:t>/</a:t>
            </a:r>
            <a:r>
              <a:rPr kumimoji="1" lang="ko-KR" alt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G스마트체 Light" panose="020B0600000101010101" pitchFamily="50" charset="-127"/>
                <a:ea typeface="LG스마트체 Light" panose="020B0600000101010101" pitchFamily="50" charset="-127"/>
                <a:cs typeface="+mn-cs"/>
              </a:rPr>
              <a:t>프로필렌 등 탄소 수가 적은 </a:t>
            </a:r>
            <a:r>
              <a:rPr kumimoji="1" lang="ko-KR" altLang="en-US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G스마트체 Light" panose="020B0600000101010101" pitchFamily="50" charset="-127"/>
                <a:ea typeface="LG스마트체 Light" panose="020B0600000101010101" pitchFamily="50" charset="-127"/>
                <a:cs typeface="+mn-cs"/>
              </a:rPr>
              <a:t>탄화수소로 분해하는 공정</a:t>
            </a:r>
            <a:endParaRPr kumimoji="1" lang="en-US" altLang="ko-KR" sz="1200" b="1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LG스마트체 Light" panose="020B0600000101010101" pitchFamily="50" charset="-127"/>
              <a:ea typeface="LG스마트체 Light" panose="020B0600000101010101" pitchFamily="50" charset="-127"/>
              <a:cs typeface="+mn-cs"/>
            </a:endParaRPr>
          </a:p>
        </p:txBody>
      </p:sp>
      <p:sp>
        <p:nvSpPr>
          <p:cNvPr id="86" name="Rectangle 5"/>
          <p:cNvSpPr>
            <a:spLocks noChangeArrowheads="1"/>
          </p:cNvSpPr>
          <p:nvPr/>
        </p:nvSpPr>
        <p:spPr bwMode="auto">
          <a:xfrm>
            <a:off x="1531652" y="2712354"/>
            <a:ext cx="1800000" cy="285752"/>
          </a:xfrm>
          <a:prstGeom prst="roundRect">
            <a:avLst/>
          </a:prstGeom>
          <a:solidFill>
            <a:srgbClr val="FFFF99"/>
          </a:solidFill>
          <a:ln w="9525">
            <a:solidFill>
              <a:srgbClr val="808080"/>
            </a:solidFill>
            <a:miter lim="800000"/>
            <a:headEnd/>
            <a:tailEnd/>
          </a:ln>
          <a:effectLst>
            <a:outerShdw dist="35921" dir="2700000" algn="ctr" rotWithShape="0">
              <a:srgbClr val="B2B2B2"/>
            </a:outerShdw>
          </a:effectLst>
        </p:spPr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G스마트체 Light" panose="020B0600000101010101" pitchFamily="50" charset="-127"/>
                <a:ea typeface="LG스마트체 Light" panose="020B0600000101010101" pitchFamily="50" charset="-127"/>
                <a:cs typeface="+mn-cs"/>
              </a:rPr>
              <a:t>1.</a:t>
            </a:r>
            <a:r>
              <a:rPr kumimoji="0" lang="ko-KR" altLang="en-US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G스마트체 Light" panose="020B0600000101010101" pitchFamily="50" charset="-127"/>
                <a:ea typeface="LG스마트체 Light" panose="020B0600000101010101" pitchFamily="50" charset="-127"/>
                <a:cs typeface="+mn-cs"/>
              </a:rPr>
              <a:t> 열분해 공정</a:t>
            </a:r>
            <a:endParaRPr kumimoji="0" lang="ko-KR" altLang="en-US" sz="1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LG스마트체 Light" panose="020B0600000101010101" pitchFamily="50" charset="-127"/>
              <a:ea typeface="LG스마트체 Light" panose="020B0600000101010101" pitchFamily="50" charset="-127"/>
              <a:cs typeface="+mn-cs"/>
            </a:endParaRPr>
          </a:p>
        </p:txBody>
      </p:sp>
      <p:sp>
        <p:nvSpPr>
          <p:cNvPr id="87" name="직사각형 86"/>
          <p:cNvSpPr/>
          <p:nvPr/>
        </p:nvSpPr>
        <p:spPr bwMode="auto">
          <a:xfrm>
            <a:off x="221908" y="5110638"/>
            <a:ext cx="1530692" cy="129228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G스마트체 Light" panose="020B0600000101010101" pitchFamily="50" charset="-127"/>
                <a:ea typeface="LG스마트체 Light" panose="020B0600000101010101" pitchFamily="50" charset="-127"/>
                <a:cs typeface="+mn-cs"/>
              </a:rPr>
              <a:t>※</a:t>
            </a:r>
            <a:r>
              <a:rPr kumimoji="0" lang="ko-KR" altLang="en-US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G스마트체 Light" panose="020B0600000101010101" pitchFamily="50" charset="-127"/>
                <a:ea typeface="LG스마트체 Light" panose="020B0600000101010101" pitchFamily="50" charset="-127"/>
                <a:cs typeface="+mn-cs"/>
              </a:rPr>
              <a:t>분해로 현황 및 </a:t>
            </a:r>
            <a:r>
              <a:rPr kumimoji="0" lang="en-US" altLang="ko-KR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G스마트체 Light" panose="020B0600000101010101" pitchFamily="50" charset="-127"/>
                <a:ea typeface="LG스마트체 Light" panose="020B0600000101010101" pitchFamily="50" charset="-127"/>
                <a:cs typeface="+mn-cs"/>
              </a:rPr>
              <a:t>Feed(</a:t>
            </a:r>
            <a:r>
              <a:rPr kumimoji="0" lang="ko-KR" altLang="en-US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G스마트체 Light" panose="020B0600000101010101" pitchFamily="50" charset="-127"/>
                <a:ea typeface="LG스마트체 Light" panose="020B0600000101010101" pitchFamily="50" charset="-127"/>
                <a:cs typeface="+mn-cs"/>
              </a:rPr>
              <a:t>평균 </a:t>
            </a:r>
            <a:r>
              <a:rPr kumimoji="0" lang="en-US" altLang="ko-KR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G스마트체 Light" panose="020B0600000101010101" pitchFamily="50" charset="-127"/>
                <a:ea typeface="LG스마트체 Light" panose="020B0600000101010101" pitchFamily="50" charset="-127"/>
                <a:cs typeface="+mn-cs"/>
              </a:rPr>
              <a:t>25</a:t>
            </a:r>
            <a:r>
              <a:rPr kumimoji="0" lang="ko-KR" altLang="en-US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G스마트체 Light" panose="020B0600000101010101" pitchFamily="50" charset="-127"/>
                <a:ea typeface="LG스마트체 Light" panose="020B0600000101010101" pitchFamily="50" charset="-127"/>
                <a:cs typeface="+mn-cs"/>
              </a:rPr>
              <a:t>톤</a:t>
            </a:r>
            <a:r>
              <a:rPr kumimoji="0" lang="en-US" altLang="ko-KR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G스마트체 Light" panose="020B0600000101010101" pitchFamily="50" charset="-127"/>
                <a:ea typeface="LG스마트체 Light" panose="020B0600000101010101" pitchFamily="50" charset="-127"/>
                <a:cs typeface="+mn-cs"/>
              </a:rPr>
              <a:t>/HR Feed)</a:t>
            </a:r>
            <a:endParaRPr kumimoji="0" lang="ko-KR" altLang="en-US" sz="12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LG스마트체 Light" panose="020B0600000101010101" pitchFamily="50" charset="-127"/>
              <a:ea typeface="LG스마트체 Light" panose="020B0600000101010101" pitchFamily="50" charset="-127"/>
              <a:cs typeface="+mn-cs"/>
            </a:endParaRPr>
          </a:p>
        </p:txBody>
      </p:sp>
      <p:sp>
        <p:nvSpPr>
          <p:cNvPr id="88" name="직사각형 87"/>
          <p:cNvSpPr/>
          <p:nvPr/>
        </p:nvSpPr>
        <p:spPr bwMode="auto">
          <a:xfrm>
            <a:off x="486700" y="5942950"/>
            <a:ext cx="288000" cy="333375"/>
          </a:xfrm>
          <a:prstGeom prst="rect">
            <a:avLst/>
          </a:prstGeom>
          <a:solidFill>
            <a:srgbClr val="FFFF00"/>
          </a:solidFill>
          <a:ln w="9525">
            <a:solidFill>
              <a:srgbClr val="808080"/>
            </a:solidFill>
            <a:miter lim="800000"/>
            <a:headEnd/>
            <a:tailEnd/>
          </a:ln>
          <a:effectLst>
            <a:outerShdw dist="35921" dir="2700000" algn="ctr" rotWithShape="0">
              <a:srgbClr val="B2B2B2"/>
            </a:outerShdw>
          </a:effectLst>
        </p:spPr>
        <p:txBody>
          <a:bodyPr wrap="none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G스마트체 Light" panose="020B0600000101010101" pitchFamily="50" charset="-127"/>
                <a:ea typeface="LG스마트체 Light" panose="020B0600000101010101" pitchFamily="50" charset="-127"/>
                <a:cs typeface="+mn-cs"/>
              </a:rPr>
              <a:t>BA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G스마트체 Light" panose="020B0600000101010101" pitchFamily="50" charset="-127"/>
                <a:ea typeface="LG스마트체 Light" panose="020B0600000101010101" pitchFamily="50" charset="-127"/>
                <a:cs typeface="+mn-cs"/>
              </a:rPr>
              <a:t>117</a:t>
            </a:r>
            <a:endParaRPr kumimoji="0" lang="ko-KR" altLang="en-US" sz="10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LG스마트체 Light" panose="020B0600000101010101" pitchFamily="50" charset="-127"/>
              <a:ea typeface="LG스마트체 Light" panose="020B0600000101010101" pitchFamily="50" charset="-127"/>
              <a:cs typeface="+mn-cs"/>
            </a:endParaRPr>
          </a:p>
        </p:txBody>
      </p:sp>
      <p:graphicFrame>
        <p:nvGraphicFramePr>
          <p:cNvPr id="89" name="표 88"/>
          <p:cNvGraphicFramePr>
            <a:graphicFrameLocks noGrp="1"/>
          </p:cNvGraphicFramePr>
          <p:nvPr>
            <p:extLst/>
          </p:nvPr>
        </p:nvGraphicFramePr>
        <p:xfrm>
          <a:off x="344489" y="3530446"/>
          <a:ext cx="4276723" cy="888142"/>
        </p:xfrm>
        <a:graphic>
          <a:graphicData uri="http://schemas.openxmlformats.org/drawingml/2006/table">
            <a:tbl>
              <a:tblPr firstRow="1" bandRow="1"/>
              <a:tblGrid>
                <a:gridCol w="9315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3475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718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3852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23015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굴림"/>
                          <a:ea typeface="굴림"/>
                        </a:defRPr>
                      </a:lvl1pPr>
                      <a:lvl2pPr marL="4572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굴림"/>
                          <a:ea typeface="굴림"/>
                        </a:defRPr>
                      </a:lvl2pPr>
                      <a:lvl3pPr marL="9144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굴림"/>
                          <a:ea typeface="굴림"/>
                        </a:defRPr>
                      </a:lvl3pPr>
                      <a:lvl4pPr marL="13716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굴림"/>
                          <a:ea typeface="굴림"/>
                        </a:defRPr>
                      </a:lvl4pPr>
                      <a:lvl5pPr marL="18288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굴림"/>
                          <a:ea typeface="굴림"/>
                        </a:defRPr>
                      </a:lvl5pPr>
                      <a:lvl6pPr marL="22860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굴림"/>
                          <a:ea typeface="굴림"/>
                        </a:defRPr>
                      </a:lvl6pPr>
                      <a:lvl7pPr marL="27432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굴림"/>
                          <a:ea typeface="굴림"/>
                        </a:defRPr>
                      </a:lvl7pPr>
                      <a:lvl8pPr marL="32004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굴림"/>
                          <a:ea typeface="굴림"/>
                        </a:defRPr>
                      </a:lvl8pPr>
                      <a:lvl9pPr marL="36576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굴림"/>
                          <a:ea typeface="굴림"/>
                        </a:defRPr>
                      </a:lvl9pPr>
                    </a:lstStyle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LG스마트체 Light" panose="020B0600000101010101" pitchFamily="50" charset="-127"/>
                          <a:ea typeface="LG스마트체 Light" panose="020B0600000101010101" pitchFamily="50" charset="-127"/>
                        </a:rPr>
                        <a:t>주요 설비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LG스마트체 Light" panose="020B0600000101010101" pitchFamily="50" charset="-127"/>
                        <a:ea typeface="LG스마트체 Light" panose="020B0600000101010101" pitchFamily="50" charset="-127"/>
                      </a:endParaRPr>
                    </a:p>
                  </a:txBody>
                  <a:tcPr marL="36000" marR="36000" marT="36000" marB="360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lumMod val="75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굴림"/>
                          <a:ea typeface="굴림"/>
                        </a:defRPr>
                      </a:lvl1pPr>
                      <a:lvl2pPr marL="4572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굴림"/>
                          <a:ea typeface="굴림"/>
                        </a:defRPr>
                      </a:lvl2pPr>
                      <a:lvl3pPr marL="9144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굴림"/>
                          <a:ea typeface="굴림"/>
                        </a:defRPr>
                      </a:lvl3pPr>
                      <a:lvl4pPr marL="13716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굴림"/>
                          <a:ea typeface="굴림"/>
                        </a:defRPr>
                      </a:lvl4pPr>
                      <a:lvl5pPr marL="18288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굴림"/>
                          <a:ea typeface="굴림"/>
                        </a:defRPr>
                      </a:lvl5pPr>
                      <a:lvl6pPr marL="22860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굴림"/>
                          <a:ea typeface="굴림"/>
                        </a:defRPr>
                      </a:lvl6pPr>
                      <a:lvl7pPr marL="27432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굴림"/>
                          <a:ea typeface="굴림"/>
                        </a:defRPr>
                      </a:lvl7pPr>
                      <a:lvl8pPr marL="32004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굴림"/>
                          <a:ea typeface="굴림"/>
                        </a:defRPr>
                      </a:lvl8pPr>
                      <a:lvl9pPr marL="36576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굴림"/>
                          <a:ea typeface="굴림"/>
                        </a:defRPr>
                      </a:lvl9pPr>
                    </a:lstStyle>
                    <a:p>
                      <a:pPr algn="ctr" latinLnBrk="1"/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LG스마트체 Light" panose="020B0600000101010101" pitchFamily="50" charset="-127"/>
                          <a:ea typeface="LG스마트체 Light" panose="020B0600000101010101" pitchFamily="50" charset="-127"/>
                        </a:rPr>
                        <a:t>Item</a:t>
                      </a:r>
                      <a:r>
                        <a:rPr lang="en-US" altLang="ko-KR" sz="1100" b="0" baseline="0" dirty="0" smtClean="0">
                          <a:solidFill>
                            <a:schemeClr val="tx1"/>
                          </a:solidFill>
                          <a:latin typeface="LG스마트체 Light" panose="020B0600000101010101" pitchFamily="50" charset="-127"/>
                          <a:ea typeface="LG스마트체 Light" panose="020B0600000101010101" pitchFamily="50" charset="-127"/>
                        </a:rPr>
                        <a:t> No.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LG스마트체 Light" panose="020B0600000101010101" pitchFamily="50" charset="-127"/>
                        <a:ea typeface="LG스마트체 Light" panose="020B0600000101010101" pitchFamily="50" charset="-127"/>
                      </a:endParaRPr>
                    </a:p>
                  </a:txBody>
                  <a:tcPr marL="36000" marR="36000" marT="36000" marB="360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굴림"/>
                          <a:ea typeface="굴림"/>
                        </a:defRPr>
                      </a:lvl1pPr>
                      <a:lvl2pPr marL="4572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굴림"/>
                          <a:ea typeface="굴림"/>
                        </a:defRPr>
                      </a:lvl2pPr>
                      <a:lvl3pPr marL="9144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굴림"/>
                          <a:ea typeface="굴림"/>
                        </a:defRPr>
                      </a:lvl3pPr>
                      <a:lvl4pPr marL="13716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굴림"/>
                          <a:ea typeface="굴림"/>
                        </a:defRPr>
                      </a:lvl4pPr>
                      <a:lvl5pPr marL="18288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굴림"/>
                          <a:ea typeface="굴림"/>
                        </a:defRPr>
                      </a:lvl5pPr>
                      <a:lvl6pPr marL="22860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굴림"/>
                          <a:ea typeface="굴림"/>
                        </a:defRPr>
                      </a:lvl6pPr>
                      <a:lvl7pPr marL="27432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굴림"/>
                          <a:ea typeface="굴림"/>
                        </a:defRPr>
                      </a:lvl7pPr>
                      <a:lvl8pPr marL="32004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굴림"/>
                          <a:ea typeface="굴림"/>
                        </a:defRPr>
                      </a:lvl8pPr>
                      <a:lvl9pPr marL="36576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굴림"/>
                          <a:ea typeface="굴림"/>
                        </a:defRPr>
                      </a:lvl9pPr>
                    </a:lstStyle>
                    <a:p>
                      <a:pPr algn="ctr" latinLnBrk="1"/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LG스마트체 Light" panose="020B0600000101010101" pitchFamily="50" charset="-127"/>
                          <a:ea typeface="LG스마트체 Light" panose="020B0600000101010101" pitchFamily="50" charset="-127"/>
                        </a:rPr>
                        <a:t>CAPA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LG스마트체 Light" panose="020B0600000101010101" pitchFamily="50" charset="-127"/>
                        <a:ea typeface="LG스마트체 Light" panose="020B0600000101010101" pitchFamily="50" charset="-127"/>
                      </a:endParaRPr>
                    </a:p>
                  </a:txBody>
                  <a:tcPr marL="36000" marR="36000" marT="36000" marB="360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lumMod val="75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굴림"/>
                          <a:ea typeface="굴림"/>
                        </a:defRPr>
                      </a:lvl1pPr>
                      <a:lvl2pPr marL="4572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굴림"/>
                          <a:ea typeface="굴림"/>
                        </a:defRPr>
                      </a:lvl2pPr>
                      <a:lvl3pPr marL="9144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굴림"/>
                          <a:ea typeface="굴림"/>
                        </a:defRPr>
                      </a:lvl3pPr>
                      <a:lvl4pPr marL="13716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굴림"/>
                          <a:ea typeface="굴림"/>
                        </a:defRPr>
                      </a:lvl4pPr>
                      <a:lvl5pPr marL="18288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굴림"/>
                          <a:ea typeface="굴림"/>
                        </a:defRPr>
                      </a:lvl5pPr>
                      <a:lvl6pPr marL="22860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굴림"/>
                          <a:ea typeface="굴림"/>
                        </a:defRPr>
                      </a:lvl6pPr>
                      <a:lvl7pPr marL="27432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굴림"/>
                          <a:ea typeface="굴림"/>
                        </a:defRPr>
                      </a:lvl7pPr>
                      <a:lvl8pPr marL="32004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굴림"/>
                          <a:ea typeface="굴림"/>
                        </a:defRPr>
                      </a:lvl8pPr>
                      <a:lvl9pPr marL="36576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굴림"/>
                          <a:ea typeface="굴림"/>
                        </a:defRPr>
                      </a:lvl9pPr>
                    </a:lstStyle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LG스마트체 Light" panose="020B0600000101010101" pitchFamily="50" charset="-127"/>
                          <a:ea typeface="LG스마트체 Light" panose="020B0600000101010101" pitchFamily="50" charset="-127"/>
                        </a:rPr>
                        <a:t>비고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LG스마트체 Light" panose="020B0600000101010101" pitchFamily="50" charset="-127"/>
                        <a:ea typeface="LG스마트체 Light" panose="020B0600000101010101" pitchFamily="50" charset="-127"/>
                      </a:endParaRPr>
                    </a:p>
                  </a:txBody>
                  <a:tcPr marL="36000" marR="36000" marT="36000" marB="360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lumMod val="75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8862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굴림"/>
                          <a:ea typeface="굴림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굴림"/>
                          <a:ea typeface="굴림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굴림"/>
                          <a:ea typeface="굴림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굴림"/>
                          <a:ea typeface="굴림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굴림"/>
                          <a:ea typeface="굴림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굴림"/>
                          <a:ea typeface="굴림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굴림"/>
                          <a:ea typeface="굴림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굴림"/>
                          <a:ea typeface="굴림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굴림"/>
                          <a:ea typeface="굴림"/>
                        </a:defRPr>
                      </a:lvl9pPr>
                    </a:lstStyle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LG스마트체 Light" panose="020B0600000101010101" pitchFamily="50" charset="-127"/>
                          <a:ea typeface="LG스마트체 Light" panose="020B0600000101010101" pitchFamily="50" charset="-127"/>
                        </a:rPr>
                        <a:t>분해로</a:t>
                      </a:r>
                      <a:endParaRPr lang="en-US" altLang="ko-KR" sz="1100" b="0" dirty="0" smtClean="0">
                        <a:solidFill>
                          <a:schemeClr val="tx1"/>
                        </a:solidFill>
                        <a:latin typeface="LG스마트체 Light" panose="020B0600000101010101" pitchFamily="50" charset="-127"/>
                        <a:ea typeface="LG스마트체 Light" panose="020B0600000101010101" pitchFamily="50" charset="-127"/>
                      </a:endParaRPr>
                    </a:p>
                    <a:p>
                      <a:pPr algn="ctr" latinLnBrk="1"/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LG스마트체 Light" panose="020B0600000101010101" pitchFamily="50" charset="-127"/>
                          <a:ea typeface="LG스마트체 Light" panose="020B0600000101010101" pitchFamily="50" charset="-127"/>
                        </a:rPr>
                        <a:t>(17EA)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LG스마트체 Light" panose="020B0600000101010101" pitchFamily="50" charset="-127"/>
                        <a:ea typeface="LG스마트체 Light" panose="020B0600000101010101" pitchFamily="50" charset="-127"/>
                      </a:endParaRPr>
                    </a:p>
                  </a:txBody>
                  <a:tcPr marL="36000" marR="36000" marT="36000" marB="360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굴림"/>
                          <a:ea typeface="굴림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굴림"/>
                          <a:ea typeface="굴림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굴림"/>
                          <a:ea typeface="굴림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굴림"/>
                          <a:ea typeface="굴림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굴림"/>
                          <a:ea typeface="굴림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굴림"/>
                          <a:ea typeface="굴림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굴림"/>
                          <a:ea typeface="굴림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굴림"/>
                          <a:ea typeface="굴림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굴림"/>
                          <a:ea typeface="굴림"/>
                        </a:defRPr>
                      </a:lvl9pPr>
                    </a:lstStyle>
                    <a:p>
                      <a:pPr algn="ctr" latinLnBrk="1"/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LG스마트체 Light" panose="020B0600000101010101" pitchFamily="50" charset="-127"/>
                          <a:ea typeface="LG스마트체 Light" panose="020B0600000101010101" pitchFamily="50" charset="-127"/>
                        </a:rPr>
                        <a:t>BA-101~117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LG스마트체 Light" panose="020B0600000101010101" pitchFamily="50" charset="-127"/>
                        <a:ea typeface="LG스마트체 Light" panose="020B0600000101010101" pitchFamily="50" charset="-127"/>
                      </a:endParaRPr>
                    </a:p>
                  </a:txBody>
                  <a:tcPr marL="36000" marR="36000" marT="36000" marB="360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굴림"/>
                          <a:ea typeface="굴림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굴림"/>
                          <a:ea typeface="굴림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굴림"/>
                          <a:ea typeface="굴림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굴림"/>
                          <a:ea typeface="굴림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굴림"/>
                          <a:ea typeface="굴림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굴림"/>
                          <a:ea typeface="굴림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굴림"/>
                          <a:ea typeface="굴림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굴림"/>
                          <a:ea typeface="굴림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굴림"/>
                          <a:ea typeface="굴림"/>
                        </a:defRPr>
                      </a:lvl9pPr>
                    </a:lstStyle>
                    <a:p>
                      <a:pPr algn="ctr" latinLnBrk="1"/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LG스마트체 Light" panose="020B0600000101010101" pitchFamily="50" charset="-127"/>
                          <a:ea typeface="LG스마트체 Light" panose="020B0600000101010101" pitchFamily="50" charset="-127"/>
                        </a:rPr>
                        <a:t>납사 </a:t>
                      </a:r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  <a:latin typeface="LG스마트체 Light" panose="020B0600000101010101" pitchFamily="50" charset="-127"/>
                          <a:ea typeface="LG스마트체 Light" panose="020B0600000101010101" pitchFamily="50" charset="-127"/>
                        </a:rPr>
                        <a:t>405</a:t>
                      </a:r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LG스마트체 Light" panose="020B0600000101010101" pitchFamily="50" charset="-127"/>
                          <a:ea typeface="LG스마트체 Light" panose="020B0600000101010101" pitchFamily="50" charset="-127"/>
                        </a:rPr>
                        <a:t>톤</a:t>
                      </a:r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  <a:latin typeface="LG스마트체 Light" panose="020B0600000101010101" pitchFamily="50" charset="-127"/>
                          <a:ea typeface="LG스마트체 Light" panose="020B0600000101010101" pitchFamily="50" charset="-127"/>
                        </a:rPr>
                        <a:t>/HR</a:t>
                      </a:r>
                    </a:p>
                    <a:p>
                      <a:pPr algn="ctr" latinLnBrk="1"/>
                      <a:r>
                        <a:rPr lang="ko-KR" altLang="en-US" sz="900" b="0" dirty="0" err="1" smtClean="0">
                          <a:solidFill>
                            <a:schemeClr val="tx1"/>
                          </a:solidFill>
                          <a:latin typeface="LG스마트체 Light" panose="020B0600000101010101" pitchFamily="50" charset="-127"/>
                          <a:ea typeface="LG스마트체 Light" panose="020B0600000101010101" pitchFamily="50" charset="-127"/>
                        </a:rPr>
                        <a:t>에탄</a:t>
                      </a:r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  <a:latin typeface="LG스마트체 Light" panose="020B0600000101010101" pitchFamily="50" charset="-127"/>
                          <a:ea typeface="LG스마트체 Light" panose="020B0600000101010101" pitchFamily="50" charset="-127"/>
                        </a:rPr>
                        <a:t>/</a:t>
                      </a:r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LG스마트체 Light" panose="020B0600000101010101" pitchFamily="50" charset="-127"/>
                          <a:ea typeface="LG스마트체 Light" panose="020B0600000101010101" pitchFamily="50" charset="-127"/>
                        </a:rPr>
                        <a:t>프로판 </a:t>
                      </a:r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  <a:latin typeface="LG스마트체 Light" panose="020B0600000101010101" pitchFamily="50" charset="-127"/>
                          <a:ea typeface="LG스마트체 Light" panose="020B0600000101010101" pitchFamily="50" charset="-127"/>
                        </a:rPr>
                        <a:t>50</a:t>
                      </a:r>
                      <a:r>
                        <a:rPr lang="ko-KR" altLang="en-US" sz="900" b="0" dirty="0" smtClean="0">
                          <a:solidFill>
                            <a:schemeClr val="tx1"/>
                          </a:solidFill>
                          <a:latin typeface="LG스마트체 Light" panose="020B0600000101010101" pitchFamily="50" charset="-127"/>
                          <a:ea typeface="LG스마트체 Light" panose="020B0600000101010101" pitchFamily="50" charset="-127"/>
                        </a:rPr>
                        <a:t>톤</a:t>
                      </a:r>
                      <a:r>
                        <a:rPr lang="en-US" altLang="ko-KR" sz="900" b="0" dirty="0" smtClean="0">
                          <a:solidFill>
                            <a:schemeClr val="tx1"/>
                          </a:solidFill>
                          <a:latin typeface="LG스마트체 Light" panose="020B0600000101010101" pitchFamily="50" charset="-127"/>
                          <a:ea typeface="LG스마트체 Light" panose="020B0600000101010101" pitchFamily="50" charset="-127"/>
                        </a:rPr>
                        <a:t>/HR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LG스마트체 Light" panose="020B0600000101010101" pitchFamily="50" charset="-127"/>
                        <a:ea typeface="LG스마트체 Light" panose="020B0600000101010101" pitchFamily="50" charset="-127"/>
                      </a:endParaRPr>
                    </a:p>
                  </a:txBody>
                  <a:tcPr marL="36000" marR="36000" marT="36000" marB="360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굴림"/>
                          <a:ea typeface="굴림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굴림"/>
                          <a:ea typeface="굴림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굴림"/>
                          <a:ea typeface="굴림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굴림"/>
                          <a:ea typeface="굴림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굴림"/>
                          <a:ea typeface="굴림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굴림"/>
                          <a:ea typeface="굴림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굴림"/>
                          <a:ea typeface="굴림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굴림"/>
                          <a:ea typeface="굴림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굴림"/>
                          <a:ea typeface="굴림"/>
                        </a:defRPr>
                      </a:lvl9pPr>
                    </a:lstStyle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LG스마트체 Light" panose="020B0600000101010101" pitchFamily="50" charset="-127"/>
                          <a:ea typeface="LG스마트체 Light" panose="020B0600000101010101" pitchFamily="50" charset="-127"/>
                        </a:rPr>
                        <a:t>기초유분</a:t>
                      </a:r>
                      <a:r>
                        <a:rPr lang="en-US" altLang="ko-KR" sz="1100" b="0" baseline="0" dirty="0" smtClean="0">
                          <a:solidFill>
                            <a:schemeClr val="tx1"/>
                          </a:solidFill>
                          <a:latin typeface="LG스마트체 Light" panose="020B0600000101010101" pitchFamily="50" charset="-127"/>
                          <a:ea typeface="LG스마트체 Light" panose="020B0600000101010101" pitchFamily="50" charset="-127"/>
                        </a:rPr>
                        <a:t> </a:t>
                      </a:r>
                      <a:r>
                        <a:rPr lang="ko-KR" altLang="en-US" sz="1100" b="0" baseline="0" dirty="0" smtClean="0">
                          <a:solidFill>
                            <a:schemeClr val="tx1"/>
                          </a:solidFill>
                          <a:latin typeface="LG스마트체 Light" panose="020B0600000101010101" pitchFamily="50" charset="-127"/>
                          <a:ea typeface="LG스마트체 Light" panose="020B0600000101010101" pitchFamily="50" charset="-127"/>
                        </a:rPr>
                        <a:t>열분해</a:t>
                      </a:r>
                      <a:endParaRPr lang="en-US" altLang="ko-KR" sz="1100" b="0" baseline="0" dirty="0" smtClean="0">
                        <a:solidFill>
                          <a:schemeClr val="tx1"/>
                        </a:solidFill>
                        <a:latin typeface="LG스마트체 Light" panose="020B0600000101010101" pitchFamily="50" charset="-127"/>
                        <a:ea typeface="LG스마트체 Light" panose="020B0600000101010101" pitchFamily="50" charset="-127"/>
                      </a:endParaRPr>
                    </a:p>
                    <a:p>
                      <a:pPr algn="ctr" latinLnBrk="1"/>
                      <a:r>
                        <a:rPr lang="ko-KR" altLang="en-US" sz="1100" b="0" baseline="0" dirty="0" smtClean="0">
                          <a:solidFill>
                            <a:schemeClr val="tx1"/>
                          </a:solidFill>
                          <a:latin typeface="LG스마트체 Light" panose="020B0600000101010101" pitchFamily="50" charset="-127"/>
                          <a:ea typeface="LG스마트체 Light" panose="020B0600000101010101" pitchFamily="50" charset="-127"/>
                        </a:rPr>
                        <a:t>초고압 스팀</a:t>
                      </a:r>
                      <a:r>
                        <a:rPr lang="ko-KR" altLang="en-US" sz="1100" b="0" baseline="30000" dirty="0" smtClean="0">
                          <a:solidFill>
                            <a:schemeClr val="tx1"/>
                          </a:solidFill>
                          <a:latin typeface="LG스마트체 Light" panose="020B0600000101010101" pitchFamily="50" charset="-127"/>
                          <a:ea typeface="LG스마트체 Light" panose="020B0600000101010101" pitchFamily="50" charset="-127"/>
                        </a:rPr>
                        <a:t>①</a:t>
                      </a:r>
                      <a:r>
                        <a:rPr lang="ko-KR" altLang="en-US" sz="1100" b="0" baseline="0" dirty="0" smtClean="0">
                          <a:solidFill>
                            <a:schemeClr val="tx1"/>
                          </a:solidFill>
                          <a:latin typeface="LG스마트체 Light" panose="020B0600000101010101" pitchFamily="50" charset="-127"/>
                          <a:ea typeface="LG스마트체 Light" panose="020B0600000101010101" pitchFamily="50" charset="-127"/>
                        </a:rPr>
                        <a:t> 생산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LG스마트체 Light" panose="020B0600000101010101" pitchFamily="50" charset="-127"/>
                        <a:ea typeface="LG스마트체 Light" panose="020B0600000101010101" pitchFamily="50" charset="-127"/>
                      </a:endParaRPr>
                    </a:p>
                  </a:txBody>
                  <a:tcPr marL="36000" marR="36000" marT="36000" marB="360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4431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굴림"/>
                          <a:ea typeface="굴림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굴림"/>
                          <a:ea typeface="굴림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굴림"/>
                          <a:ea typeface="굴림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굴림"/>
                          <a:ea typeface="굴림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굴림"/>
                          <a:ea typeface="굴림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굴림"/>
                          <a:ea typeface="굴림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굴림"/>
                          <a:ea typeface="굴림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굴림"/>
                          <a:ea typeface="굴림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굴림"/>
                          <a:ea typeface="굴림"/>
                        </a:defRPr>
                      </a:lvl9pPr>
                    </a:lstStyle>
                    <a:p>
                      <a:pPr algn="ctr" latinLnBrk="1"/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LG스마트체 Light" panose="020B0600000101010101" pitchFamily="50" charset="-127"/>
                          <a:ea typeface="LG스마트체 Light" panose="020B0600000101010101" pitchFamily="50" charset="-127"/>
                        </a:rPr>
                        <a:t>GTG(4EA)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LG스마트체 Light" panose="020B0600000101010101" pitchFamily="50" charset="-127"/>
                        <a:ea typeface="LG스마트체 Light" panose="020B0600000101010101" pitchFamily="50" charset="-127"/>
                      </a:endParaRPr>
                    </a:p>
                  </a:txBody>
                  <a:tcPr marL="36000" marR="36000" marT="36000" marB="360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굴림"/>
                          <a:ea typeface="굴림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굴림"/>
                          <a:ea typeface="굴림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굴림"/>
                          <a:ea typeface="굴림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굴림"/>
                          <a:ea typeface="굴림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굴림"/>
                          <a:ea typeface="굴림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굴림"/>
                          <a:ea typeface="굴림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굴림"/>
                          <a:ea typeface="굴림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굴림"/>
                          <a:ea typeface="굴림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굴림"/>
                          <a:ea typeface="굴림"/>
                        </a:defRPr>
                      </a:lvl9pPr>
                    </a:lstStyle>
                    <a:p>
                      <a:pPr algn="ctr" latinLnBrk="1"/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LG스마트체 Light" panose="020B0600000101010101" pitchFamily="50" charset="-127"/>
                          <a:ea typeface="LG스마트체 Light" panose="020B0600000101010101" pitchFamily="50" charset="-127"/>
                        </a:rPr>
                        <a:t>GTG-#1~#4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LG스마트체 Light" panose="020B0600000101010101" pitchFamily="50" charset="-127"/>
                        <a:ea typeface="LG스마트체 Light" panose="020B0600000101010101" pitchFamily="50" charset="-127"/>
                      </a:endParaRPr>
                    </a:p>
                  </a:txBody>
                  <a:tcPr marL="36000" marR="36000" marT="36000" marB="360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굴림"/>
                          <a:ea typeface="굴림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굴림"/>
                          <a:ea typeface="굴림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굴림"/>
                          <a:ea typeface="굴림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굴림"/>
                          <a:ea typeface="굴림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굴림"/>
                          <a:ea typeface="굴림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굴림"/>
                          <a:ea typeface="굴림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굴림"/>
                          <a:ea typeface="굴림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굴림"/>
                          <a:ea typeface="굴림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굴림"/>
                          <a:ea typeface="굴림"/>
                        </a:defRPr>
                      </a:lvl9pPr>
                    </a:lstStyle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LG스마트체 Light" panose="020B0600000101010101" pitchFamily="50" charset="-127"/>
                          <a:ea typeface="LG스마트체 Light" panose="020B0600000101010101" pitchFamily="50" charset="-127"/>
                        </a:rPr>
                        <a:t>전력</a:t>
                      </a:r>
                      <a:r>
                        <a:rPr lang="ko-KR" altLang="en-US" sz="1100" b="0" baseline="30000" dirty="0" smtClean="0">
                          <a:solidFill>
                            <a:schemeClr val="tx1"/>
                          </a:solidFill>
                          <a:latin typeface="LG스마트체 Light" panose="020B0600000101010101" pitchFamily="50" charset="-127"/>
                          <a:ea typeface="LG스마트체 Light" panose="020B0600000101010101" pitchFamily="50" charset="-127"/>
                        </a:rPr>
                        <a:t>②</a:t>
                      </a: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LG스마트체 Light" panose="020B0600000101010101" pitchFamily="50" charset="-127"/>
                          <a:ea typeface="LG스마트체 Light" panose="020B0600000101010101" pitchFamily="50" charset="-127"/>
                        </a:rPr>
                        <a:t> 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LG스마트체 Light" panose="020B0600000101010101" pitchFamily="50" charset="-127"/>
                          <a:ea typeface="LG스마트체 Light" panose="020B0600000101010101" pitchFamily="50" charset="-127"/>
                        </a:rPr>
                        <a:t>103.5MW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LG스마트체 Light" panose="020B0600000101010101" pitchFamily="50" charset="-127"/>
                        <a:ea typeface="LG스마트체 Light" panose="020B0600000101010101" pitchFamily="50" charset="-127"/>
                      </a:endParaRPr>
                    </a:p>
                  </a:txBody>
                  <a:tcPr marL="36000" marR="36000" marT="36000" marB="360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굴림"/>
                          <a:ea typeface="굴림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굴림"/>
                          <a:ea typeface="굴림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굴림"/>
                          <a:ea typeface="굴림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굴림"/>
                          <a:ea typeface="굴림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굴림"/>
                          <a:ea typeface="굴림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굴림"/>
                          <a:ea typeface="굴림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굴림"/>
                          <a:ea typeface="굴림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굴림"/>
                          <a:ea typeface="굴림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굴림"/>
                          <a:ea typeface="굴림"/>
                        </a:defRPr>
                      </a:lvl9pPr>
                    </a:lstStyle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LG스마트체 Light" panose="020B0600000101010101" pitchFamily="50" charset="-127"/>
                          <a:ea typeface="LG스마트체 Light" panose="020B0600000101010101" pitchFamily="50" charset="-127"/>
                        </a:rPr>
                        <a:t>전력생산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LG스마트체 Light" panose="020B0600000101010101" pitchFamily="50" charset="-127"/>
                        <a:ea typeface="LG스마트체 Light" panose="020B0600000101010101" pitchFamily="50" charset="-127"/>
                      </a:endParaRPr>
                    </a:p>
                  </a:txBody>
                  <a:tcPr marL="36000" marR="36000" marT="36000" marB="360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90" name="직사각형 89"/>
          <p:cNvSpPr/>
          <p:nvPr/>
        </p:nvSpPr>
        <p:spPr bwMode="auto">
          <a:xfrm>
            <a:off x="3210058" y="5942950"/>
            <a:ext cx="288000" cy="333375"/>
          </a:xfrm>
          <a:prstGeom prst="rect">
            <a:avLst/>
          </a:prstGeom>
          <a:solidFill>
            <a:srgbClr val="FFFF00"/>
          </a:solidFill>
          <a:ln w="9525">
            <a:solidFill>
              <a:srgbClr val="808080"/>
            </a:solidFill>
            <a:miter lim="800000"/>
            <a:headEnd/>
            <a:tailEnd/>
          </a:ln>
          <a:effectLst>
            <a:outerShdw dist="35921" dir="2700000" algn="ctr" rotWithShape="0">
              <a:srgbClr val="B2B2B2"/>
            </a:outerShdw>
          </a:effectLst>
        </p:spPr>
        <p:txBody>
          <a:bodyPr wrap="none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G스마트체 Light" panose="020B0600000101010101" pitchFamily="50" charset="-127"/>
                <a:ea typeface="LG스마트체 Light" panose="020B0600000101010101" pitchFamily="50" charset="-127"/>
                <a:cs typeface="+mn-cs"/>
              </a:rPr>
              <a:t>BA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G스마트체 Light" panose="020B0600000101010101" pitchFamily="50" charset="-127"/>
                <a:ea typeface="LG스마트체 Light" panose="020B0600000101010101" pitchFamily="50" charset="-127"/>
                <a:cs typeface="+mn-cs"/>
              </a:rPr>
              <a:t>111</a:t>
            </a:r>
            <a:endParaRPr kumimoji="0" lang="ko-KR" altLang="en-US" sz="10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LG스마트체 Light" panose="020B0600000101010101" pitchFamily="50" charset="-127"/>
              <a:ea typeface="LG스마트체 Light" panose="020B0600000101010101" pitchFamily="50" charset="-127"/>
              <a:cs typeface="+mn-cs"/>
            </a:endParaRPr>
          </a:p>
        </p:txBody>
      </p:sp>
      <p:sp>
        <p:nvSpPr>
          <p:cNvPr id="91" name="직사각형 90"/>
          <p:cNvSpPr/>
          <p:nvPr/>
        </p:nvSpPr>
        <p:spPr bwMode="auto">
          <a:xfrm>
            <a:off x="3663950" y="5942950"/>
            <a:ext cx="288000" cy="333375"/>
          </a:xfrm>
          <a:prstGeom prst="rect">
            <a:avLst/>
          </a:prstGeom>
          <a:solidFill>
            <a:srgbClr val="FFFFFF"/>
          </a:solidFill>
          <a:ln w="9525">
            <a:solidFill>
              <a:srgbClr val="808080"/>
            </a:solidFill>
            <a:miter lim="800000"/>
            <a:headEnd/>
            <a:tailEnd/>
          </a:ln>
          <a:effectLst>
            <a:outerShdw dist="35921" dir="2700000" algn="ctr" rotWithShape="0">
              <a:srgbClr val="B2B2B2"/>
            </a:outerShdw>
          </a:effectLst>
        </p:spPr>
        <p:txBody>
          <a:bodyPr wrap="none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G스마트체 Light" panose="020B0600000101010101" pitchFamily="50" charset="-127"/>
                <a:ea typeface="LG스마트체 Light" panose="020B0600000101010101" pitchFamily="50" charset="-127"/>
                <a:cs typeface="+mn-cs"/>
              </a:rPr>
              <a:t>BA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G스마트체 Light" panose="020B0600000101010101" pitchFamily="50" charset="-127"/>
                <a:ea typeface="LG스마트체 Light" panose="020B0600000101010101" pitchFamily="50" charset="-127"/>
                <a:cs typeface="+mn-cs"/>
              </a:rPr>
              <a:t>110</a:t>
            </a:r>
            <a:endParaRPr kumimoji="0" lang="ko-KR" altLang="en-US" sz="10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LG스마트체 Light" panose="020B0600000101010101" pitchFamily="50" charset="-127"/>
              <a:ea typeface="LG스마트체 Light" panose="020B0600000101010101" pitchFamily="50" charset="-127"/>
              <a:cs typeface="+mn-cs"/>
            </a:endParaRPr>
          </a:p>
        </p:txBody>
      </p:sp>
      <p:sp>
        <p:nvSpPr>
          <p:cNvPr id="92" name="직사각형 91"/>
          <p:cNvSpPr/>
          <p:nvPr/>
        </p:nvSpPr>
        <p:spPr bwMode="auto">
          <a:xfrm>
            <a:off x="2756165" y="5942950"/>
            <a:ext cx="288000" cy="333375"/>
          </a:xfrm>
          <a:prstGeom prst="rect">
            <a:avLst/>
          </a:prstGeom>
          <a:solidFill>
            <a:srgbClr val="FFFFFF"/>
          </a:solidFill>
          <a:ln w="9525">
            <a:solidFill>
              <a:srgbClr val="808080"/>
            </a:solidFill>
            <a:miter lim="800000"/>
            <a:headEnd/>
            <a:tailEnd/>
          </a:ln>
          <a:effectLst>
            <a:outerShdw dist="35921" dir="2700000" algn="ctr" rotWithShape="0">
              <a:srgbClr val="B2B2B2"/>
            </a:outerShdw>
          </a:effectLst>
        </p:spPr>
        <p:txBody>
          <a:bodyPr wrap="none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G스마트체 Light" panose="020B0600000101010101" pitchFamily="50" charset="-127"/>
                <a:ea typeface="LG스마트체 Light" panose="020B0600000101010101" pitchFamily="50" charset="-127"/>
                <a:cs typeface="+mn-cs"/>
              </a:rPr>
              <a:t>BA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G스마트체 Light" panose="020B0600000101010101" pitchFamily="50" charset="-127"/>
                <a:ea typeface="LG스마트체 Light" panose="020B0600000101010101" pitchFamily="50" charset="-127"/>
                <a:cs typeface="+mn-cs"/>
              </a:rPr>
              <a:t>112</a:t>
            </a:r>
            <a:endParaRPr kumimoji="0" lang="ko-KR" altLang="en-US" sz="10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LG스마트체 Light" panose="020B0600000101010101" pitchFamily="50" charset="-127"/>
              <a:ea typeface="LG스마트체 Light" panose="020B0600000101010101" pitchFamily="50" charset="-127"/>
              <a:cs typeface="+mn-cs"/>
            </a:endParaRPr>
          </a:p>
        </p:txBody>
      </p:sp>
      <p:sp>
        <p:nvSpPr>
          <p:cNvPr id="93" name="직사각형 92"/>
          <p:cNvSpPr/>
          <p:nvPr/>
        </p:nvSpPr>
        <p:spPr bwMode="auto">
          <a:xfrm>
            <a:off x="1848379" y="5942950"/>
            <a:ext cx="288000" cy="333375"/>
          </a:xfrm>
          <a:prstGeom prst="rect">
            <a:avLst/>
          </a:prstGeom>
          <a:solidFill>
            <a:srgbClr val="FFFFFF"/>
          </a:solidFill>
          <a:ln w="9525">
            <a:solidFill>
              <a:srgbClr val="808080"/>
            </a:solidFill>
            <a:miter lim="800000"/>
            <a:headEnd/>
            <a:tailEnd/>
          </a:ln>
          <a:effectLst>
            <a:outerShdw dist="35921" dir="2700000" algn="ctr" rotWithShape="0">
              <a:srgbClr val="B2B2B2"/>
            </a:outerShdw>
          </a:effectLst>
        </p:spPr>
        <p:txBody>
          <a:bodyPr wrap="none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G스마트체 Light" panose="020B0600000101010101" pitchFamily="50" charset="-127"/>
                <a:ea typeface="LG스마트체 Light" panose="020B0600000101010101" pitchFamily="50" charset="-127"/>
                <a:cs typeface="+mn-cs"/>
              </a:rPr>
              <a:t>BA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G스마트체 Light" panose="020B0600000101010101" pitchFamily="50" charset="-127"/>
                <a:ea typeface="LG스마트체 Light" panose="020B0600000101010101" pitchFamily="50" charset="-127"/>
                <a:cs typeface="+mn-cs"/>
              </a:rPr>
              <a:t>114</a:t>
            </a:r>
            <a:endParaRPr kumimoji="0" lang="ko-KR" altLang="en-US" sz="10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LG스마트체 Light" panose="020B0600000101010101" pitchFamily="50" charset="-127"/>
              <a:ea typeface="LG스마트체 Light" panose="020B0600000101010101" pitchFamily="50" charset="-127"/>
              <a:cs typeface="+mn-cs"/>
            </a:endParaRPr>
          </a:p>
        </p:txBody>
      </p:sp>
      <p:sp>
        <p:nvSpPr>
          <p:cNvPr id="94" name="직사각형 93"/>
          <p:cNvSpPr/>
          <p:nvPr/>
        </p:nvSpPr>
        <p:spPr bwMode="auto">
          <a:xfrm>
            <a:off x="2302272" y="5942950"/>
            <a:ext cx="288000" cy="333375"/>
          </a:xfrm>
          <a:prstGeom prst="rect">
            <a:avLst/>
          </a:prstGeom>
          <a:solidFill>
            <a:srgbClr val="FFFFFF"/>
          </a:solidFill>
          <a:ln w="9525">
            <a:solidFill>
              <a:srgbClr val="808080"/>
            </a:solidFill>
            <a:miter lim="800000"/>
            <a:headEnd/>
            <a:tailEnd/>
          </a:ln>
          <a:effectLst>
            <a:outerShdw dist="35921" dir="2700000" algn="ctr" rotWithShape="0">
              <a:srgbClr val="B2B2B2"/>
            </a:outerShdw>
          </a:effectLst>
        </p:spPr>
        <p:txBody>
          <a:bodyPr wrap="none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G스마트체 Light" panose="020B0600000101010101" pitchFamily="50" charset="-127"/>
                <a:ea typeface="LG스마트체 Light" panose="020B0600000101010101" pitchFamily="50" charset="-127"/>
                <a:cs typeface="+mn-cs"/>
              </a:rPr>
              <a:t>BA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G스마트체 Light" panose="020B0600000101010101" pitchFamily="50" charset="-127"/>
                <a:ea typeface="LG스마트체 Light" panose="020B0600000101010101" pitchFamily="50" charset="-127"/>
                <a:cs typeface="+mn-cs"/>
              </a:rPr>
              <a:t>113</a:t>
            </a:r>
            <a:endParaRPr kumimoji="0" lang="ko-KR" altLang="en-US" sz="10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LG스마트체 Light" panose="020B0600000101010101" pitchFamily="50" charset="-127"/>
              <a:ea typeface="LG스마트체 Light" panose="020B0600000101010101" pitchFamily="50" charset="-127"/>
              <a:cs typeface="+mn-cs"/>
            </a:endParaRPr>
          </a:p>
        </p:txBody>
      </p:sp>
      <p:sp>
        <p:nvSpPr>
          <p:cNvPr id="95" name="직사각형 94"/>
          <p:cNvSpPr/>
          <p:nvPr/>
        </p:nvSpPr>
        <p:spPr bwMode="auto">
          <a:xfrm>
            <a:off x="1394486" y="5942950"/>
            <a:ext cx="288000" cy="333375"/>
          </a:xfrm>
          <a:prstGeom prst="rect">
            <a:avLst/>
          </a:prstGeom>
          <a:solidFill>
            <a:srgbClr val="FFFFFF"/>
          </a:solidFill>
          <a:ln w="9525">
            <a:solidFill>
              <a:srgbClr val="808080"/>
            </a:solidFill>
            <a:miter lim="800000"/>
            <a:headEnd/>
            <a:tailEnd/>
          </a:ln>
          <a:effectLst>
            <a:outerShdw dist="35921" dir="2700000" algn="ctr" rotWithShape="0">
              <a:srgbClr val="B2B2B2"/>
            </a:outerShdw>
          </a:effectLst>
        </p:spPr>
        <p:txBody>
          <a:bodyPr wrap="none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G스마트체 Light" panose="020B0600000101010101" pitchFamily="50" charset="-127"/>
                <a:ea typeface="LG스마트체 Light" panose="020B0600000101010101" pitchFamily="50" charset="-127"/>
                <a:cs typeface="+mn-cs"/>
              </a:rPr>
              <a:t>BA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G스마트체 Light" panose="020B0600000101010101" pitchFamily="50" charset="-127"/>
                <a:ea typeface="LG스마트체 Light" panose="020B0600000101010101" pitchFamily="50" charset="-127"/>
                <a:cs typeface="+mn-cs"/>
              </a:rPr>
              <a:t>115</a:t>
            </a:r>
            <a:endParaRPr kumimoji="0" lang="ko-KR" altLang="en-US" sz="10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LG스마트체 Light" panose="020B0600000101010101" pitchFamily="50" charset="-127"/>
              <a:ea typeface="LG스마트체 Light" panose="020B0600000101010101" pitchFamily="50" charset="-127"/>
              <a:cs typeface="+mn-cs"/>
            </a:endParaRPr>
          </a:p>
        </p:txBody>
      </p:sp>
      <p:sp>
        <p:nvSpPr>
          <p:cNvPr id="96" name="직사각형 95"/>
          <p:cNvSpPr/>
          <p:nvPr/>
        </p:nvSpPr>
        <p:spPr bwMode="auto">
          <a:xfrm>
            <a:off x="940593" y="5942950"/>
            <a:ext cx="288000" cy="333375"/>
          </a:xfrm>
          <a:prstGeom prst="rect">
            <a:avLst/>
          </a:prstGeom>
          <a:solidFill>
            <a:srgbClr val="FFFFFF"/>
          </a:solidFill>
          <a:ln w="9525">
            <a:solidFill>
              <a:srgbClr val="808080"/>
            </a:solidFill>
            <a:miter lim="800000"/>
            <a:headEnd/>
            <a:tailEnd/>
          </a:ln>
          <a:effectLst>
            <a:outerShdw dist="35921" dir="2700000" algn="ctr" rotWithShape="0">
              <a:srgbClr val="B2B2B2"/>
            </a:outerShdw>
          </a:effectLst>
        </p:spPr>
        <p:txBody>
          <a:bodyPr wrap="none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G스마트체 Light" panose="020B0600000101010101" pitchFamily="50" charset="-127"/>
                <a:ea typeface="LG스마트체 Light" panose="020B0600000101010101" pitchFamily="50" charset="-127"/>
                <a:cs typeface="+mn-cs"/>
              </a:rPr>
              <a:t>BA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G스마트체 Light" panose="020B0600000101010101" pitchFamily="50" charset="-127"/>
                <a:ea typeface="LG스마트체 Light" panose="020B0600000101010101" pitchFamily="50" charset="-127"/>
                <a:cs typeface="+mn-cs"/>
              </a:rPr>
              <a:t>116</a:t>
            </a:r>
            <a:endParaRPr kumimoji="0" lang="ko-KR" altLang="en-US" sz="10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LG스마트체 Light" panose="020B0600000101010101" pitchFamily="50" charset="-127"/>
              <a:ea typeface="LG스마트체 Light" panose="020B0600000101010101" pitchFamily="50" charset="-127"/>
              <a:cs typeface="+mn-cs"/>
            </a:endParaRPr>
          </a:p>
        </p:txBody>
      </p:sp>
      <p:sp>
        <p:nvSpPr>
          <p:cNvPr id="97" name="직사각형 96"/>
          <p:cNvSpPr/>
          <p:nvPr/>
        </p:nvSpPr>
        <p:spPr bwMode="auto">
          <a:xfrm>
            <a:off x="486700" y="5312706"/>
            <a:ext cx="288000" cy="333375"/>
          </a:xfrm>
          <a:prstGeom prst="rect">
            <a:avLst/>
          </a:prstGeom>
          <a:solidFill>
            <a:srgbClr val="FFFF00"/>
          </a:solidFill>
          <a:ln w="9525">
            <a:solidFill>
              <a:srgbClr val="808080"/>
            </a:solidFill>
            <a:miter lim="800000"/>
            <a:headEnd/>
            <a:tailEnd/>
          </a:ln>
          <a:effectLst>
            <a:outerShdw dist="35921" dir="2700000" algn="ctr" rotWithShape="0">
              <a:srgbClr val="B2B2B2"/>
            </a:outerShdw>
          </a:effectLst>
        </p:spPr>
        <p:txBody>
          <a:bodyPr wrap="none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G스마트체 Light" panose="020B0600000101010101" pitchFamily="50" charset="-127"/>
                <a:ea typeface="LG스마트체 Light" panose="020B0600000101010101" pitchFamily="50" charset="-127"/>
                <a:cs typeface="+mn-cs"/>
              </a:rPr>
              <a:t>BA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G스마트체 Light" panose="020B0600000101010101" pitchFamily="50" charset="-127"/>
                <a:ea typeface="LG스마트체 Light" panose="020B0600000101010101" pitchFamily="50" charset="-127"/>
                <a:cs typeface="+mn-cs"/>
              </a:rPr>
              <a:t>101</a:t>
            </a:r>
            <a:endParaRPr kumimoji="0" lang="ko-KR" altLang="en-US" sz="1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LG스마트체 Light" panose="020B0600000101010101" pitchFamily="50" charset="-127"/>
              <a:ea typeface="LG스마트체 Light" panose="020B0600000101010101" pitchFamily="50" charset="-127"/>
              <a:cs typeface="+mn-cs"/>
            </a:endParaRPr>
          </a:p>
        </p:txBody>
      </p:sp>
      <p:sp>
        <p:nvSpPr>
          <p:cNvPr id="98" name="직사각형 97"/>
          <p:cNvSpPr/>
          <p:nvPr/>
        </p:nvSpPr>
        <p:spPr bwMode="auto">
          <a:xfrm>
            <a:off x="3203014" y="5312706"/>
            <a:ext cx="288000" cy="333375"/>
          </a:xfrm>
          <a:prstGeom prst="rect">
            <a:avLst/>
          </a:prstGeom>
          <a:solidFill>
            <a:srgbClr val="FFFFFF"/>
          </a:solidFill>
          <a:ln w="9525">
            <a:solidFill>
              <a:srgbClr val="808080"/>
            </a:solidFill>
            <a:miter lim="800000"/>
            <a:headEnd/>
            <a:tailEnd/>
          </a:ln>
          <a:effectLst>
            <a:outerShdw dist="35921" dir="2700000" algn="ctr" rotWithShape="0">
              <a:srgbClr val="B2B2B2"/>
            </a:outerShdw>
          </a:effectLst>
        </p:spPr>
        <p:txBody>
          <a:bodyPr wrap="none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G스마트체 Light" panose="020B0600000101010101" pitchFamily="50" charset="-127"/>
                <a:ea typeface="LG스마트체 Light" panose="020B0600000101010101" pitchFamily="50" charset="-127"/>
                <a:cs typeface="+mn-cs"/>
              </a:rPr>
              <a:t>BA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G스마트체 Light" panose="020B0600000101010101" pitchFamily="50" charset="-127"/>
                <a:ea typeface="LG스마트체 Light" panose="020B0600000101010101" pitchFamily="50" charset="-127"/>
                <a:cs typeface="+mn-cs"/>
              </a:rPr>
              <a:t>107</a:t>
            </a:r>
            <a:endParaRPr kumimoji="0" lang="ko-KR" altLang="en-US" sz="10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LG스마트체 Light" panose="020B0600000101010101" pitchFamily="50" charset="-127"/>
              <a:ea typeface="LG스마트체 Light" panose="020B0600000101010101" pitchFamily="50" charset="-127"/>
              <a:cs typeface="+mn-cs"/>
            </a:endParaRPr>
          </a:p>
        </p:txBody>
      </p:sp>
      <p:sp>
        <p:nvSpPr>
          <p:cNvPr id="99" name="직사각형 98"/>
          <p:cNvSpPr/>
          <p:nvPr/>
        </p:nvSpPr>
        <p:spPr bwMode="auto">
          <a:xfrm>
            <a:off x="3655733" y="5312706"/>
            <a:ext cx="288000" cy="333375"/>
          </a:xfrm>
          <a:prstGeom prst="rect">
            <a:avLst/>
          </a:prstGeom>
          <a:solidFill>
            <a:srgbClr val="FFFFFF"/>
          </a:solidFill>
          <a:ln w="9525">
            <a:solidFill>
              <a:srgbClr val="808080"/>
            </a:solidFill>
            <a:miter lim="800000"/>
            <a:headEnd/>
            <a:tailEnd/>
          </a:ln>
          <a:effectLst>
            <a:outerShdw dist="35921" dir="2700000" algn="ctr" rotWithShape="0">
              <a:srgbClr val="B2B2B2"/>
            </a:outerShdw>
          </a:effectLst>
        </p:spPr>
        <p:txBody>
          <a:bodyPr wrap="none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G스마트체 Light" panose="020B0600000101010101" pitchFamily="50" charset="-127"/>
                <a:ea typeface="LG스마트체 Light" panose="020B0600000101010101" pitchFamily="50" charset="-127"/>
                <a:cs typeface="+mn-cs"/>
              </a:rPr>
              <a:t>BA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G스마트체 Light" panose="020B0600000101010101" pitchFamily="50" charset="-127"/>
                <a:ea typeface="LG스마트체 Light" panose="020B0600000101010101" pitchFamily="50" charset="-127"/>
                <a:cs typeface="+mn-cs"/>
              </a:rPr>
              <a:t>108</a:t>
            </a:r>
            <a:endParaRPr kumimoji="0" lang="ko-KR" altLang="en-US" sz="10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LG스마트체 Light" panose="020B0600000101010101" pitchFamily="50" charset="-127"/>
              <a:ea typeface="LG스마트체 Light" panose="020B0600000101010101" pitchFamily="50" charset="-127"/>
              <a:cs typeface="+mn-cs"/>
            </a:endParaRPr>
          </a:p>
        </p:txBody>
      </p:sp>
      <p:sp>
        <p:nvSpPr>
          <p:cNvPr id="100" name="직사각형 99"/>
          <p:cNvSpPr/>
          <p:nvPr/>
        </p:nvSpPr>
        <p:spPr bwMode="auto">
          <a:xfrm>
            <a:off x="2750295" y="5312706"/>
            <a:ext cx="288000" cy="333375"/>
          </a:xfrm>
          <a:prstGeom prst="rect">
            <a:avLst/>
          </a:prstGeom>
          <a:solidFill>
            <a:srgbClr val="FFFFFF"/>
          </a:solidFill>
          <a:ln w="9525">
            <a:solidFill>
              <a:srgbClr val="808080"/>
            </a:solidFill>
            <a:miter lim="800000"/>
            <a:headEnd/>
            <a:tailEnd/>
          </a:ln>
          <a:effectLst>
            <a:outerShdw dist="35921" dir="2700000" algn="ctr" rotWithShape="0">
              <a:srgbClr val="B2B2B2"/>
            </a:outerShdw>
          </a:effectLst>
        </p:spPr>
        <p:txBody>
          <a:bodyPr wrap="none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G스마트체 Light" panose="020B0600000101010101" pitchFamily="50" charset="-127"/>
                <a:ea typeface="LG스마트체 Light" panose="020B0600000101010101" pitchFamily="50" charset="-127"/>
                <a:cs typeface="+mn-cs"/>
              </a:rPr>
              <a:t>BA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G스마트체 Light" panose="020B0600000101010101" pitchFamily="50" charset="-127"/>
                <a:ea typeface="LG스마트체 Light" panose="020B0600000101010101" pitchFamily="50" charset="-127"/>
                <a:cs typeface="+mn-cs"/>
              </a:rPr>
              <a:t>106</a:t>
            </a:r>
            <a:endParaRPr kumimoji="0" lang="ko-KR" altLang="en-US" sz="10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LG스마트체 Light" panose="020B0600000101010101" pitchFamily="50" charset="-127"/>
              <a:ea typeface="LG스마트체 Light" panose="020B0600000101010101" pitchFamily="50" charset="-127"/>
              <a:cs typeface="+mn-cs"/>
            </a:endParaRPr>
          </a:p>
        </p:txBody>
      </p:sp>
      <p:sp>
        <p:nvSpPr>
          <p:cNvPr id="101" name="직사각형 100"/>
          <p:cNvSpPr/>
          <p:nvPr/>
        </p:nvSpPr>
        <p:spPr bwMode="auto">
          <a:xfrm>
            <a:off x="4108450" y="5312706"/>
            <a:ext cx="288000" cy="333375"/>
          </a:xfrm>
          <a:prstGeom prst="rect">
            <a:avLst/>
          </a:prstGeom>
          <a:solidFill>
            <a:srgbClr val="FFFF00"/>
          </a:solidFill>
          <a:ln w="9525">
            <a:solidFill>
              <a:srgbClr val="808080"/>
            </a:solidFill>
            <a:miter lim="800000"/>
            <a:headEnd/>
            <a:tailEnd/>
          </a:ln>
          <a:effectLst>
            <a:outerShdw dist="35921" dir="2700000" algn="ctr" rotWithShape="0">
              <a:srgbClr val="B2B2B2"/>
            </a:outerShdw>
          </a:effectLst>
        </p:spPr>
        <p:txBody>
          <a:bodyPr wrap="none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G스마트체 Light" panose="020B0600000101010101" pitchFamily="50" charset="-127"/>
                <a:ea typeface="LG스마트체 Light" panose="020B0600000101010101" pitchFamily="50" charset="-127"/>
                <a:cs typeface="+mn-cs"/>
              </a:rPr>
              <a:t>BA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G스마트체 Light" panose="020B0600000101010101" pitchFamily="50" charset="-127"/>
                <a:ea typeface="LG스마트체 Light" panose="020B0600000101010101" pitchFamily="50" charset="-127"/>
                <a:cs typeface="+mn-cs"/>
              </a:rPr>
              <a:t>109</a:t>
            </a:r>
            <a:endParaRPr kumimoji="0" lang="ko-KR" altLang="en-US" sz="10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LG스마트체 Light" panose="020B0600000101010101" pitchFamily="50" charset="-127"/>
              <a:ea typeface="LG스마트체 Light" panose="020B0600000101010101" pitchFamily="50" charset="-127"/>
              <a:cs typeface="+mn-cs"/>
            </a:endParaRPr>
          </a:p>
        </p:txBody>
      </p:sp>
      <p:sp>
        <p:nvSpPr>
          <p:cNvPr id="102" name="직사각형 101"/>
          <p:cNvSpPr/>
          <p:nvPr/>
        </p:nvSpPr>
        <p:spPr bwMode="auto">
          <a:xfrm>
            <a:off x="1844857" y="5312706"/>
            <a:ext cx="288000" cy="333375"/>
          </a:xfrm>
          <a:prstGeom prst="rect">
            <a:avLst/>
          </a:prstGeom>
          <a:solidFill>
            <a:srgbClr val="FFFFFF"/>
          </a:solidFill>
          <a:ln w="9525">
            <a:solidFill>
              <a:srgbClr val="808080"/>
            </a:solidFill>
            <a:miter lim="800000"/>
            <a:headEnd/>
            <a:tailEnd/>
          </a:ln>
          <a:effectLst>
            <a:outerShdw dist="35921" dir="2700000" algn="ctr" rotWithShape="0">
              <a:srgbClr val="B2B2B2"/>
            </a:outerShdw>
          </a:effectLst>
        </p:spPr>
        <p:txBody>
          <a:bodyPr wrap="none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G스마트체 Light" panose="020B0600000101010101" pitchFamily="50" charset="-127"/>
                <a:ea typeface="LG스마트체 Light" panose="020B0600000101010101" pitchFamily="50" charset="-127"/>
                <a:cs typeface="+mn-cs"/>
              </a:rPr>
              <a:t>BA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G스마트체 Light" panose="020B0600000101010101" pitchFamily="50" charset="-127"/>
                <a:ea typeface="LG스마트체 Light" panose="020B0600000101010101" pitchFamily="50" charset="-127"/>
                <a:cs typeface="+mn-cs"/>
              </a:rPr>
              <a:t>104</a:t>
            </a:r>
            <a:endParaRPr kumimoji="0" lang="ko-KR" altLang="en-US" sz="10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LG스마트체 Light" panose="020B0600000101010101" pitchFamily="50" charset="-127"/>
              <a:ea typeface="LG스마트체 Light" panose="020B0600000101010101" pitchFamily="50" charset="-127"/>
              <a:cs typeface="+mn-cs"/>
            </a:endParaRPr>
          </a:p>
        </p:txBody>
      </p:sp>
      <p:sp>
        <p:nvSpPr>
          <p:cNvPr id="103" name="직사각형 102"/>
          <p:cNvSpPr/>
          <p:nvPr/>
        </p:nvSpPr>
        <p:spPr bwMode="auto">
          <a:xfrm>
            <a:off x="2297576" y="5312706"/>
            <a:ext cx="288000" cy="333375"/>
          </a:xfrm>
          <a:prstGeom prst="rect">
            <a:avLst/>
          </a:prstGeom>
          <a:solidFill>
            <a:srgbClr val="FFFFFF"/>
          </a:solidFill>
          <a:ln w="9525">
            <a:solidFill>
              <a:srgbClr val="808080"/>
            </a:solidFill>
            <a:miter lim="800000"/>
            <a:headEnd/>
            <a:tailEnd/>
          </a:ln>
          <a:effectLst>
            <a:outerShdw dist="35921" dir="2700000" algn="ctr" rotWithShape="0">
              <a:srgbClr val="B2B2B2"/>
            </a:outerShdw>
          </a:effectLst>
        </p:spPr>
        <p:txBody>
          <a:bodyPr wrap="none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G스마트체 Light" panose="020B0600000101010101" pitchFamily="50" charset="-127"/>
                <a:ea typeface="LG스마트체 Light" panose="020B0600000101010101" pitchFamily="50" charset="-127"/>
                <a:cs typeface="+mn-cs"/>
              </a:rPr>
              <a:t>BA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G스마트체 Light" panose="020B0600000101010101" pitchFamily="50" charset="-127"/>
                <a:ea typeface="LG스마트체 Light" panose="020B0600000101010101" pitchFamily="50" charset="-127"/>
                <a:cs typeface="+mn-cs"/>
              </a:rPr>
              <a:t>105</a:t>
            </a:r>
            <a:endParaRPr kumimoji="0" lang="ko-KR" altLang="en-US" sz="10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LG스마트체 Light" panose="020B0600000101010101" pitchFamily="50" charset="-127"/>
              <a:ea typeface="LG스마트체 Light" panose="020B0600000101010101" pitchFamily="50" charset="-127"/>
              <a:cs typeface="+mn-cs"/>
            </a:endParaRPr>
          </a:p>
        </p:txBody>
      </p:sp>
      <p:sp>
        <p:nvSpPr>
          <p:cNvPr id="104" name="직사각형 103"/>
          <p:cNvSpPr/>
          <p:nvPr/>
        </p:nvSpPr>
        <p:spPr bwMode="auto">
          <a:xfrm>
            <a:off x="1392138" y="5312706"/>
            <a:ext cx="288000" cy="333375"/>
          </a:xfrm>
          <a:prstGeom prst="rect">
            <a:avLst/>
          </a:prstGeom>
          <a:solidFill>
            <a:srgbClr val="FFFFFF"/>
          </a:solidFill>
          <a:ln w="9525">
            <a:solidFill>
              <a:srgbClr val="808080"/>
            </a:solidFill>
            <a:miter lim="800000"/>
            <a:headEnd/>
            <a:tailEnd/>
          </a:ln>
          <a:effectLst>
            <a:outerShdw dist="35921" dir="2700000" algn="ctr" rotWithShape="0">
              <a:srgbClr val="B2B2B2"/>
            </a:outerShdw>
          </a:effectLst>
        </p:spPr>
        <p:txBody>
          <a:bodyPr wrap="none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G스마트체 Light" panose="020B0600000101010101" pitchFamily="50" charset="-127"/>
                <a:ea typeface="LG스마트체 Light" panose="020B0600000101010101" pitchFamily="50" charset="-127"/>
                <a:cs typeface="+mn-cs"/>
              </a:rPr>
              <a:t>BA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G스마트체 Light" panose="020B0600000101010101" pitchFamily="50" charset="-127"/>
                <a:ea typeface="LG스마트체 Light" panose="020B0600000101010101" pitchFamily="50" charset="-127"/>
                <a:cs typeface="+mn-cs"/>
              </a:rPr>
              <a:t>103</a:t>
            </a:r>
            <a:endParaRPr kumimoji="0" lang="ko-KR" altLang="en-US" sz="10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LG스마트체 Light" panose="020B0600000101010101" pitchFamily="50" charset="-127"/>
              <a:ea typeface="LG스마트체 Light" panose="020B0600000101010101" pitchFamily="50" charset="-127"/>
              <a:cs typeface="+mn-cs"/>
            </a:endParaRPr>
          </a:p>
        </p:txBody>
      </p:sp>
      <p:sp>
        <p:nvSpPr>
          <p:cNvPr id="105" name="직사각형 104"/>
          <p:cNvSpPr/>
          <p:nvPr/>
        </p:nvSpPr>
        <p:spPr bwMode="auto">
          <a:xfrm>
            <a:off x="939419" y="5312706"/>
            <a:ext cx="288000" cy="333375"/>
          </a:xfrm>
          <a:prstGeom prst="rect">
            <a:avLst/>
          </a:prstGeom>
          <a:solidFill>
            <a:srgbClr val="FFFFFF"/>
          </a:solidFill>
          <a:ln w="9525">
            <a:solidFill>
              <a:srgbClr val="808080"/>
            </a:solidFill>
            <a:miter lim="800000"/>
            <a:headEnd/>
            <a:tailEnd/>
          </a:ln>
          <a:effectLst>
            <a:outerShdw dist="35921" dir="2700000" algn="ctr" rotWithShape="0">
              <a:srgbClr val="B2B2B2"/>
            </a:outerShdw>
          </a:effectLst>
        </p:spPr>
        <p:txBody>
          <a:bodyPr wrap="none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G스마트체 Light" panose="020B0600000101010101" pitchFamily="50" charset="-127"/>
                <a:ea typeface="LG스마트체 Light" panose="020B0600000101010101" pitchFamily="50" charset="-127"/>
                <a:cs typeface="+mn-cs"/>
              </a:rPr>
              <a:t>BA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G스마트체 Light" panose="020B0600000101010101" pitchFamily="50" charset="-127"/>
                <a:ea typeface="LG스마트체 Light" panose="020B0600000101010101" pitchFamily="50" charset="-127"/>
                <a:cs typeface="+mn-cs"/>
              </a:rPr>
              <a:t>102</a:t>
            </a:r>
            <a:endParaRPr kumimoji="0" lang="ko-KR" altLang="en-US" sz="10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LG스마트체 Light" panose="020B0600000101010101" pitchFamily="50" charset="-127"/>
              <a:ea typeface="LG스마트체 Light" panose="020B0600000101010101" pitchFamily="50" charset="-127"/>
              <a:cs typeface="+mn-cs"/>
            </a:endParaRPr>
          </a:p>
        </p:txBody>
      </p:sp>
      <p:sp>
        <p:nvSpPr>
          <p:cNvPr id="106" name="직사각형 105"/>
          <p:cNvSpPr/>
          <p:nvPr/>
        </p:nvSpPr>
        <p:spPr>
          <a:xfrm>
            <a:off x="281979" y="4366976"/>
            <a:ext cx="3785011" cy="6001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ko-KR" altLang="en-US" sz="11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G스마트체 Light" panose="020B0600000101010101" pitchFamily="50" charset="-127"/>
                <a:ea typeface="LG스마트체 Light" panose="020B0600000101010101" pitchFamily="50" charset="-127"/>
                <a:cs typeface="+mn-cs"/>
              </a:rPr>
              <a:t>① 분해로의 폐열 회수를 위해 초고압 스팀을 생산</a:t>
            </a:r>
            <a:endParaRPr kumimoji="1" lang="en-US" altLang="ko-KR" sz="11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LG스마트체 Light" panose="020B0600000101010101" pitchFamily="50" charset="-127"/>
              <a:ea typeface="LG스마트체 Light" panose="020B0600000101010101" pitchFamily="50" charset="-127"/>
              <a:cs typeface="+mn-cs"/>
            </a:endParaRPr>
          </a:p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ko-KR" sz="11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G스마트체 Light" panose="020B0600000101010101" pitchFamily="50" charset="-127"/>
                <a:ea typeface="LG스마트체 Light" panose="020B0600000101010101" pitchFamily="50" charset="-127"/>
                <a:cs typeface="+mn-cs"/>
              </a:rPr>
              <a:t>    </a:t>
            </a:r>
            <a:r>
              <a:rPr kumimoji="1" lang="ko-KR" altLang="en-US" sz="11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G스마트체 Light" panose="020B0600000101010101" pitchFamily="50" charset="-127"/>
                <a:ea typeface="LG스마트체 Light" panose="020B0600000101010101" pitchFamily="50" charset="-127"/>
                <a:cs typeface="+mn-cs"/>
              </a:rPr>
              <a:t>☞</a:t>
            </a:r>
            <a:r>
              <a:rPr kumimoji="1" lang="en-US" altLang="ko-KR" sz="11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G스마트체 Light" panose="020B0600000101010101" pitchFamily="50" charset="-127"/>
                <a:ea typeface="LG스마트체 Light" panose="020B0600000101010101" pitchFamily="50" charset="-127"/>
                <a:cs typeface="+mn-cs"/>
              </a:rPr>
              <a:t> </a:t>
            </a:r>
            <a:r>
              <a:rPr kumimoji="1" lang="ko-KR" altLang="en-US" sz="11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G스마트체 Light" panose="020B0600000101010101" pitchFamily="50" charset="-127"/>
                <a:ea typeface="LG스마트체 Light" panose="020B0600000101010101" pitchFamily="50" charset="-127"/>
                <a:cs typeface="+mn-cs"/>
              </a:rPr>
              <a:t>메인 압축기 및 냉매 압축기 터빈 동력원으로 사용</a:t>
            </a:r>
            <a:endParaRPr kumimoji="1" lang="en-US" altLang="ko-KR" sz="11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LG스마트체 Light" panose="020B0600000101010101" pitchFamily="50" charset="-127"/>
              <a:ea typeface="LG스마트체 Light" panose="020B0600000101010101" pitchFamily="50" charset="-127"/>
              <a:cs typeface="+mn-cs"/>
            </a:endParaRPr>
          </a:p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ko-KR" altLang="en-US" sz="11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G스마트체 Light" panose="020B0600000101010101" pitchFamily="50" charset="-127"/>
                <a:ea typeface="LG스마트체 Light" panose="020B0600000101010101" pitchFamily="50" charset="-127"/>
                <a:cs typeface="+mn-cs"/>
              </a:rPr>
              <a:t>② </a:t>
            </a:r>
            <a:r>
              <a:rPr kumimoji="1" lang="en-US" altLang="ko-KR" sz="11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G스마트체 Light" panose="020B0600000101010101" pitchFamily="50" charset="-127"/>
                <a:ea typeface="LG스마트체 Light" panose="020B0600000101010101" pitchFamily="50" charset="-127"/>
                <a:cs typeface="+mn-cs"/>
              </a:rPr>
              <a:t>Downstream</a:t>
            </a:r>
            <a:r>
              <a:rPr kumimoji="1" lang="ko-KR" altLang="en-US" sz="11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G스마트체 Light" panose="020B0600000101010101" pitchFamily="50" charset="-127"/>
                <a:ea typeface="LG스마트체 Light" panose="020B0600000101010101" pitchFamily="50" charset="-127"/>
                <a:cs typeface="+mn-cs"/>
              </a:rPr>
              <a:t> 공장의 전력 수급에 따라 잔여량은 한전에 판매</a:t>
            </a:r>
            <a:endParaRPr kumimoji="1" lang="ko-KR" altLang="en-US" sz="11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LG스마트체 Light" panose="020B0600000101010101" pitchFamily="50" charset="-127"/>
              <a:ea typeface="LG스마트체 Light" panose="020B0600000101010101" pitchFamily="50" charset="-127"/>
              <a:cs typeface="+mn-cs"/>
            </a:endParaRPr>
          </a:p>
        </p:txBody>
      </p:sp>
      <p:cxnSp>
        <p:nvCxnSpPr>
          <p:cNvPr id="107" name="직선 화살표 연결선 106"/>
          <p:cNvCxnSpPr>
            <a:stCxn id="105" idx="2"/>
            <a:endCxn id="96" idx="0"/>
          </p:cNvCxnSpPr>
          <p:nvPr/>
        </p:nvCxnSpPr>
        <p:spPr bwMode="auto">
          <a:xfrm rot="16200000" flipH="1">
            <a:off x="935572" y="5793928"/>
            <a:ext cx="296869" cy="1174"/>
          </a:xfrm>
          <a:prstGeom prst="straightConnector1">
            <a:avLst/>
          </a:prstGeom>
          <a:solidFill>
            <a:srgbClr val="66CCFF"/>
          </a:solidFill>
          <a:ln w="9525" cap="flat" cmpd="sng" algn="ctr">
            <a:solidFill>
              <a:srgbClr val="000000"/>
            </a:solidFill>
            <a:prstDash val="solid"/>
            <a:round/>
            <a:headEnd type="arrow" w="med" len="med"/>
            <a:tailEnd type="arrow" w="med" len="med"/>
          </a:ln>
          <a:effectLst/>
        </p:spPr>
      </p:cxnSp>
      <p:cxnSp>
        <p:nvCxnSpPr>
          <p:cNvPr id="108" name="직선 화살표 연결선 107"/>
          <p:cNvCxnSpPr>
            <a:stCxn id="104" idx="2"/>
            <a:endCxn id="95" idx="0"/>
          </p:cNvCxnSpPr>
          <p:nvPr/>
        </p:nvCxnSpPr>
        <p:spPr bwMode="auto">
          <a:xfrm rot="16200000" flipH="1">
            <a:off x="1388878" y="5793341"/>
            <a:ext cx="296869" cy="2348"/>
          </a:xfrm>
          <a:prstGeom prst="straightConnector1">
            <a:avLst/>
          </a:prstGeom>
          <a:solidFill>
            <a:srgbClr val="66CCFF"/>
          </a:solidFill>
          <a:ln w="9525" cap="flat" cmpd="sng" algn="ctr">
            <a:solidFill>
              <a:srgbClr val="000000"/>
            </a:solidFill>
            <a:prstDash val="solid"/>
            <a:round/>
            <a:headEnd type="arrow" w="med" len="med"/>
            <a:tailEnd type="arrow" w="med" len="med"/>
          </a:ln>
          <a:effectLst/>
        </p:spPr>
      </p:cxnSp>
      <p:cxnSp>
        <p:nvCxnSpPr>
          <p:cNvPr id="110" name="직선 화살표 연결선 109"/>
          <p:cNvCxnSpPr>
            <a:stCxn id="102" idx="2"/>
            <a:endCxn id="93" idx="0"/>
          </p:cNvCxnSpPr>
          <p:nvPr/>
        </p:nvCxnSpPr>
        <p:spPr bwMode="auto">
          <a:xfrm rot="16200000" flipH="1">
            <a:off x="1842184" y="5792754"/>
            <a:ext cx="296869" cy="3522"/>
          </a:xfrm>
          <a:prstGeom prst="straightConnector1">
            <a:avLst/>
          </a:prstGeom>
          <a:solidFill>
            <a:srgbClr val="66CCFF"/>
          </a:solidFill>
          <a:ln w="9525" cap="flat" cmpd="sng" algn="ctr">
            <a:solidFill>
              <a:srgbClr val="000000"/>
            </a:solidFill>
            <a:prstDash val="solid"/>
            <a:round/>
            <a:headEnd type="arrow" w="med" len="med"/>
            <a:tailEnd type="arrow" w="med" len="med"/>
          </a:ln>
          <a:effectLst/>
        </p:spPr>
      </p:cxnSp>
      <p:cxnSp>
        <p:nvCxnSpPr>
          <p:cNvPr id="111" name="직선 화살표 연결선 110"/>
          <p:cNvCxnSpPr>
            <a:stCxn id="103" idx="2"/>
            <a:endCxn id="94" idx="0"/>
          </p:cNvCxnSpPr>
          <p:nvPr/>
        </p:nvCxnSpPr>
        <p:spPr bwMode="auto">
          <a:xfrm rot="16200000" flipH="1">
            <a:off x="2295490" y="5792167"/>
            <a:ext cx="296869" cy="4696"/>
          </a:xfrm>
          <a:prstGeom prst="straightConnector1">
            <a:avLst/>
          </a:prstGeom>
          <a:solidFill>
            <a:srgbClr val="66CCFF"/>
          </a:solidFill>
          <a:ln w="9525" cap="flat" cmpd="sng" algn="ctr">
            <a:solidFill>
              <a:srgbClr val="000000"/>
            </a:solidFill>
            <a:prstDash val="solid"/>
            <a:round/>
            <a:headEnd type="arrow" w="med" len="med"/>
            <a:tailEnd type="arrow" w="med" len="med"/>
          </a:ln>
          <a:effectLst/>
        </p:spPr>
      </p:cxnSp>
      <p:cxnSp>
        <p:nvCxnSpPr>
          <p:cNvPr id="112" name="직선 화살표 연결선 111"/>
          <p:cNvCxnSpPr>
            <a:stCxn id="100" idx="2"/>
            <a:endCxn id="92" idx="0"/>
          </p:cNvCxnSpPr>
          <p:nvPr/>
        </p:nvCxnSpPr>
        <p:spPr bwMode="auto">
          <a:xfrm rot="16200000" flipH="1">
            <a:off x="2748796" y="5791580"/>
            <a:ext cx="296869" cy="5870"/>
          </a:xfrm>
          <a:prstGeom prst="straightConnector1">
            <a:avLst/>
          </a:prstGeom>
          <a:solidFill>
            <a:srgbClr val="66CCFF"/>
          </a:solidFill>
          <a:ln w="9525" cap="flat" cmpd="sng" algn="ctr">
            <a:solidFill>
              <a:srgbClr val="000000"/>
            </a:solidFill>
            <a:prstDash val="solid"/>
            <a:round/>
            <a:headEnd type="arrow" w="med" len="med"/>
            <a:tailEnd type="arrow" w="med" len="med"/>
          </a:ln>
          <a:effectLst/>
        </p:spPr>
      </p:cxnSp>
      <p:cxnSp>
        <p:nvCxnSpPr>
          <p:cNvPr id="113" name="직선 화살표 연결선 112"/>
          <p:cNvCxnSpPr>
            <a:stCxn id="98" idx="2"/>
            <a:endCxn id="90" idx="0"/>
          </p:cNvCxnSpPr>
          <p:nvPr/>
        </p:nvCxnSpPr>
        <p:spPr bwMode="auto">
          <a:xfrm rot="16200000" flipH="1">
            <a:off x="3202102" y="5790993"/>
            <a:ext cx="296869" cy="7044"/>
          </a:xfrm>
          <a:prstGeom prst="straightConnector1">
            <a:avLst/>
          </a:prstGeom>
          <a:solidFill>
            <a:srgbClr val="66CCFF"/>
          </a:solidFill>
          <a:ln w="9525" cap="flat" cmpd="sng" algn="ctr">
            <a:solidFill>
              <a:srgbClr val="000000"/>
            </a:solidFill>
            <a:prstDash val="solid"/>
            <a:round/>
            <a:headEnd type="arrow" w="med" len="med"/>
            <a:tailEnd type="arrow" w="med" len="med"/>
          </a:ln>
          <a:effectLst/>
        </p:spPr>
      </p:cxnSp>
      <p:cxnSp>
        <p:nvCxnSpPr>
          <p:cNvPr id="114" name="직선 화살표 연결선 113"/>
          <p:cNvCxnSpPr>
            <a:stCxn id="99" idx="2"/>
            <a:endCxn id="91" idx="0"/>
          </p:cNvCxnSpPr>
          <p:nvPr/>
        </p:nvCxnSpPr>
        <p:spPr bwMode="auto">
          <a:xfrm rot="16200000" flipH="1">
            <a:off x="3655407" y="5790406"/>
            <a:ext cx="296869" cy="8217"/>
          </a:xfrm>
          <a:prstGeom prst="straightConnector1">
            <a:avLst/>
          </a:prstGeom>
          <a:solidFill>
            <a:srgbClr val="66CCFF"/>
          </a:solidFill>
          <a:ln w="9525" cap="flat" cmpd="sng" algn="ctr">
            <a:solidFill>
              <a:srgbClr val="000000"/>
            </a:solidFill>
            <a:prstDash val="solid"/>
            <a:round/>
            <a:headEnd type="arrow" w="med" len="med"/>
            <a:tailEnd type="arrow" w="med" len="med"/>
          </a:ln>
          <a:effectLst/>
        </p:spPr>
      </p:cxnSp>
      <p:cxnSp>
        <p:nvCxnSpPr>
          <p:cNvPr id="116" name="Shape 122"/>
          <p:cNvCxnSpPr>
            <a:stCxn id="84" idx="1"/>
            <a:endCxn id="101" idx="2"/>
          </p:cNvCxnSpPr>
          <p:nvPr/>
        </p:nvCxnSpPr>
        <p:spPr bwMode="auto">
          <a:xfrm rot="10800000">
            <a:off x="4252451" y="5646081"/>
            <a:ext cx="108413" cy="149060"/>
          </a:xfrm>
          <a:prstGeom prst="bentConnector2">
            <a:avLst/>
          </a:prstGeom>
          <a:solidFill>
            <a:srgbClr val="66CC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17" name="직선 연결선 116"/>
          <p:cNvCxnSpPr/>
          <p:nvPr/>
        </p:nvCxnSpPr>
        <p:spPr bwMode="auto">
          <a:xfrm>
            <a:off x="1085850" y="5787375"/>
            <a:ext cx="3200400" cy="0"/>
          </a:xfrm>
          <a:prstGeom prst="line">
            <a:avLst/>
          </a:prstGeom>
          <a:solidFill>
            <a:srgbClr val="66CC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18" name="직선 화살표 연결선 117"/>
          <p:cNvCxnSpPr>
            <a:stCxn id="97" idx="2"/>
            <a:endCxn id="88" idx="0"/>
          </p:cNvCxnSpPr>
          <p:nvPr/>
        </p:nvCxnSpPr>
        <p:spPr bwMode="auto">
          <a:xfrm rot="5400000">
            <a:off x="482266" y="5794515"/>
            <a:ext cx="296869" cy="1588"/>
          </a:xfrm>
          <a:prstGeom prst="straightConnector1">
            <a:avLst/>
          </a:prstGeom>
          <a:solidFill>
            <a:srgbClr val="66CCFF"/>
          </a:solidFill>
          <a:ln w="9525" cap="flat" cmpd="sng" algn="ctr">
            <a:solidFill>
              <a:srgbClr val="000000"/>
            </a:solidFill>
            <a:prstDash val="solid"/>
            <a:round/>
            <a:headEnd type="arrow" w="med" len="med"/>
            <a:tailEnd type="arrow" w="med" len="med"/>
          </a:ln>
          <a:effectLst/>
        </p:spPr>
      </p:cxnSp>
      <p:sp>
        <p:nvSpPr>
          <p:cNvPr id="119" name="Rectangle 24"/>
          <p:cNvSpPr>
            <a:spLocks noChangeArrowheads="1"/>
          </p:cNvSpPr>
          <p:nvPr/>
        </p:nvSpPr>
        <p:spPr bwMode="auto">
          <a:xfrm>
            <a:off x="182563" y="5714349"/>
            <a:ext cx="325437" cy="161583"/>
          </a:xfrm>
          <a:prstGeom prst="rect">
            <a:avLst/>
          </a:prstGeom>
          <a:solidFill>
            <a:srgbClr val="FF9999"/>
          </a:solidFill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marL="0" marR="0" lvl="0" indent="0" algn="ctr" defTabSz="7620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ko-KR" altLang="en-US" sz="105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G스마트체 Light" panose="020B0600000101010101" pitchFamily="50" charset="-127"/>
                <a:ea typeface="LG스마트체 Light" panose="020B0600000101010101" pitchFamily="50" charset="-127"/>
                <a:cs typeface="+mn-cs"/>
              </a:rPr>
              <a:t>에탄</a:t>
            </a:r>
            <a:endParaRPr kumimoji="1" lang="en-US" altLang="ko-KR" sz="10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LG스마트체 Light" panose="020B0600000101010101" pitchFamily="50" charset="-127"/>
              <a:ea typeface="LG스마트체 Light" panose="020B0600000101010101" pitchFamily="50" charset="-127"/>
              <a:cs typeface="+mn-cs"/>
            </a:endParaRPr>
          </a:p>
        </p:txBody>
      </p:sp>
      <p:cxnSp>
        <p:nvCxnSpPr>
          <p:cNvPr id="120" name="직선 연결선 119"/>
          <p:cNvCxnSpPr/>
          <p:nvPr/>
        </p:nvCxnSpPr>
        <p:spPr bwMode="auto">
          <a:xfrm>
            <a:off x="508000" y="5787375"/>
            <a:ext cx="133350" cy="0"/>
          </a:xfrm>
          <a:prstGeom prst="line">
            <a:avLst/>
          </a:prstGeom>
          <a:solidFill>
            <a:srgbClr val="66CCFF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21" name="모서리가 둥근 직사각형 120"/>
          <p:cNvSpPr/>
          <p:nvPr/>
        </p:nvSpPr>
        <p:spPr bwMode="auto">
          <a:xfrm>
            <a:off x="5138703" y="2642506"/>
            <a:ext cx="4614897" cy="3867150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9525">
            <a:solidFill>
              <a:srgbClr val="000000">
                <a:lumMod val="50000"/>
                <a:lumOff val="50000"/>
              </a:srgbClr>
            </a:solidFill>
            <a:miter lim="800000"/>
            <a:headEnd/>
            <a:tailEnd/>
          </a:ln>
          <a:effectLst>
            <a:outerShdw dist="35921" dir="2700000" algn="ctr" rotWithShape="0">
              <a:srgbClr val="B2B2B2"/>
            </a:outerShdw>
          </a:effectLst>
        </p:spPr>
        <p:txBody>
          <a:bodyPr wrap="none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LG스마트체 Light" panose="020B0600000101010101" pitchFamily="50" charset="-127"/>
              <a:ea typeface="LG스마트체 Light" panose="020B0600000101010101" pitchFamily="50" charset="-127"/>
              <a:cs typeface="+mn-cs"/>
            </a:endParaRPr>
          </a:p>
        </p:txBody>
      </p:sp>
      <p:sp>
        <p:nvSpPr>
          <p:cNvPr id="122" name="Rectangle 5"/>
          <p:cNvSpPr>
            <a:spLocks noChangeArrowheads="1"/>
          </p:cNvSpPr>
          <p:nvPr/>
        </p:nvSpPr>
        <p:spPr bwMode="auto">
          <a:xfrm>
            <a:off x="6546151" y="2712354"/>
            <a:ext cx="1800000" cy="285752"/>
          </a:xfrm>
          <a:prstGeom prst="roundRect">
            <a:avLst/>
          </a:prstGeom>
          <a:solidFill>
            <a:srgbClr val="FFFF99"/>
          </a:solidFill>
          <a:ln w="9525">
            <a:solidFill>
              <a:srgbClr val="808080"/>
            </a:solidFill>
            <a:miter lim="800000"/>
            <a:headEnd/>
            <a:tailEnd/>
          </a:ln>
          <a:effectLst>
            <a:outerShdw dist="35921" dir="2700000" algn="ctr" rotWithShape="0">
              <a:srgbClr val="B2B2B2"/>
            </a:outerShdw>
          </a:effectLst>
        </p:spPr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G스마트체 Light" panose="020B0600000101010101" pitchFamily="50" charset="-127"/>
                <a:ea typeface="LG스마트체 Light" panose="020B0600000101010101" pitchFamily="50" charset="-127"/>
                <a:cs typeface="+mn-cs"/>
              </a:rPr>
              <a:t>2.</a:t>
            </a:r>
            <a:r>
              <a:rPr kumimoji="0" lang="ko-KR" altLang="en-US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G스마트체 Light" panose="020B0600000101010101" pitchFamily="50" charset="-127"/>
                <a:ea typeface="LG스마트체 Light" panose="020B0600000101010101" pitchFamily="50" charset="-127"/>
                <a:cs typeface="+mn-cs"/>
              </a:rPr>
              <a:t> 급랭 공정</a:t>
            </a:r>
            <a:endParaRPr kumimoji="0" lang="ko-KR" altLang="en-US" sz="1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LG스마트체 Light" panose="020B0600000101010101" pitchFamily="50" charset="-127"/>
              <a:ea typeface="LG스마트체 Light" panose="020B0600000101010101" pitchFamily="50" charset="-127"/>
              <a:cs typeface="+mn-cs"/>
            </a:endParaRPr>
          </a:p>
        </p:txBody>
      </p:sp>
      <p:sp>
        <p:nvSpPr>
          <p:cNvPr id="123" name="Rectangle 5"/>
          <p:cNvSpPr>
            <a:spLocks noChangeArrowheads="1"/>
          </p:cNvSpPr>
          <p:nvPr/>
        </p:nvSpPr>
        <p:spPr bwMode="auto">
          <a:xfrm>
            <a:off x="5167920" y="3036313"/>
            <a:ext cx="4572032" cy="5191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Char char="§"/>
              <a:tabLst/>
              <a:defRPr/>
            </a:pPr>
            <a:r>
              <a:rPr kumimoji="1" lang="ko-KR" altLang="en-US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G스마트체 Light" panose="020B0600000101010101" pitchFamily="50" charset="-127"/>
                <a:ea typeface="LG스마트체 Light" panose="020B0600000101010101" pitchFamily="50" charset="-127"/>
                <a:cs typeface="+mn-cs"/>
              </a:rPr>
              <a:t> 분해 가스</a:t>
            </a:r>
            <a:r>
              <a:rPr kumimoji="1" lang="en-US" altLang="ko-KR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G스마트체 Light" panose="020B0600000101010101" pitchFamily="50" charset="-127"/>
                <a:ea typeface="LG스마트체 Light" panose="020B0600000101010101" pitchFamily="50" charset="-127"/>
                <a:cs typeface="+mn-cs"/>
              </a:rPr>
              <a:t>(Charge Gas)</a:t>
            </a:r>
            <a:r>
              <a:rPr kumimoji="1" lang="ko-KR" altLang="en-US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G스마트체 Light" panose="020B0600000101010101" pitchFamily="50" charset="-127"/>
                <a:ea typeface="LG스마트체 Light" panose="020B0600000101010101" pitchFamily="50" charset="-127"/>
                <a:cs typeface="+mn-cs"/>
              </a:rPr>
              <a:t>가 서로 반응하여 고분자를 생성하지 않도록 </a:t>
            </a:r>
            <a:endParaRPr kumimoji="1" lang="en-US" altLang="ko-KR" sz="1200" b="1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LG스마트체 Light" panose="020B0600000101010101" pitchFamily="50" charset="-127"/>
              <a:ea typeface="LG스마트체 Light" panose="020B0600000101010101" pitchFamily="50" charset="-127"/>
              <a:cs typeface="+mn-cs"/>
            </a:endParaRPr>
          </a:p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ko-KR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G스마트체 Light" panose="020B0600000101010101" pitchFamily="50" charset="-127"/>
                <a:ea typeface="LG스마트체 Light" panose="020B0600000101010101" pitchFamily="50" charset="-127"/>
                <a:cs typeface="+mn-cs"/>
              </a:rPr>
              <a:t> </a:t>
            </a:r>
            <a:r>
              <a:rPr kumimoji="1" lang="en-US" altLang="ko-KR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G스마트체 Light" panose="020B0600000101010101" pitchFamily="50" charset="-127"/>
                <a:ea typeface="LG스마트체 Light" panose="020B0600000101010101" pitchFamily="50" charset="-127"/>
                <a:cs typeface="+mn-cs"/>
              </a:rPr>
              <a:t>  </a:t>
            </a:r>
            <a:r>
              <a:rPr kumimoji="1" lang="ko-KR" altLang="en-US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G스마트체 Light" panose="020B0600000101010101" pitchFamily="50" charset="-127"/>
                <a:ea typeface="LG스마트체 Light" panose="020B0600000101010101" pitchFamily="50" charset="-127"/>
                <a:cs typeface="+mn-cs"/>
              </a:rPr>
              <a:t>분해로 출구 물질을 </a:t>
            </a:r>
            <a:r>
              <a:rPr kumimoji="1" lang="en-US" altLang="ko-KR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G스마트체 Light" panose="020B0600000101010101" pitchFamily="50" charset="-127"/>
                <a:ea typeface="LG스마트체 Light" panose="020B0600000101010101" pitchFamily="50" charset="-127"/>
                <a:cs typeface="+mn-cs"/>
              </a:rPr>
              <a:t>27℃</a:t>
            </a:r>
            <a:r>
              <a:rPr kumimoji="1" lang="ko-KR" altLang="en-US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G스마트체 Light" panose="020B0600000101010101" pitchFamily="50" charset="-127"/>
                <a:ea typeface="LG스마트체 Light" panose="020B0600000101010101" pitchFamily="50" charset="-127"/>
                <a:cs typeface="+mn-cs"/>
              </a:rPr>
              <a:t>까지</a:t>
            </a:r>
            <a:r>
              <a:rPr kumimoji="1" lang="en-US" altLang="ko-KR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G스마트체 Light" panose="020B0600000101010101" pitchFamily="50" charset="-127"/>
                <a:ea typeface="LG스마트체 Light" panose="020B0600000101010101" pitchFamily="50" charset="-127"/>
                <a:cs typeface="+mn-cs"/>
              </a:rPr>
              <a:t> </a:t>
            </a:r>
            <a:r>
              <a:rPr kumimoji="1" lang="ko-KR" altLang="en-US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G스마트체 Light" panose="020B0600000101010101" pitchFamily="50" charset="-127"/>
                <a:ea typeface="LG스마트체 Light" panose="020B0600000101010101" pitchFamily="50" charset="-127"/>
                <a:cs typeface="+mn-cs"/>
              </a:rPr>
              <a:t>급랭시키는 공정</a:t>
            </a:r>
            <a:endParaRPr kumimoji="1" lang="en-US" altLang="ko-KR" sz="1200" b="1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LG스마트체 Light" panose="020B0600000101010101" pitchFamily="50" charset="-127"/>
              <a:ea typeface="LG스마트체 Light" panose="020B0600000101010101" pitchFamily="50" charset="-127"/>
              <a:cs typeface="+mn-cs"/>
            </a:endParaRPr>
          </a:p>
        </p:txBody>
      </p:sp>
      <p:graphicFrame>
        <p:nvGraphicFramePr>
          <p:cNvPr id="124" name="표 123"/>
          <p:cNvGraphicFramePr>
            <a:graphicFrameLocks noGrp="1"/>
          </p:cNvGraphicFramePr>
          <p:nvPr>
            <p:extLst/>
          </p:nvPr>
        </p:nvGraphicFramePr>
        <p:xfrm>
          <a:off x="5349044" y="3596207"/>
          <a:ext cx="4294452" cy="718920"/>
        </p:xfrm>
        <a:graphic>
          <a:graphicData uri="http://schemas.openxmlformats.org/drawingml/2006/table">
            <a:tbl>
              <a:tblPr firstRow="1" bandRow="1"/>
              <a:tblGrid>
                <a:gridCol w="112749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6661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0033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33350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굴림"/>
                          <a:ea typeface="굴림"/>
                        </a:defRPr>
                      </a:lvl1pPr>
                      <a:lvl2pPr marL="4572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굴림"/>
                          <a:ea typeface="굴림"/>
                        </a:defRPr>
                      </a:lvl2pPr>
                      <a:lvl3pPr marL="9144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굴림"/>
                          <a:ea typeface="굴림"/>
                        </a:defRPr>
                      </a:lvl3pPr>
                      <a:lvl4pPr marL="13716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굴림"/>
                          <a:ea typeface="굴림"/>
                        </a:defRPr>
                      </a:lvl4pPr>
                      <a:lvl5pPr marL="18288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굴림"/>
                          <a:ea typeface="굴림"/>
                        </a:defRPr>
                      </a:lvl5pPr>
                      <a:lvl6pPr marL="22860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굴림"/>
                          <a:ea typeface="굴림"/>
                        </a:defRPr>
                      </a:lvl6pPr>
                      <a:lvl7pPr marL="27432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굴림"/>
                          <a:ea typeface="굴림"/>
                        </a:defRPr>
                      </a:lvl7pPr>
                      <a:lvl8pPr marL="32004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굴림"/>
                          <a:ea typeface="굴림"/>
                        </a:defRPr>
                      </a:lvl8pPr>
                      <a:lvl9pPr marL="36576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굴림"/>
                          <a:ea typeface="굴림"/>
                        </a:defRPr>
                      </a:lvl9pPr>
                    </a:lstStyle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LG스마트체 Light" panose="020B0600000101010101" pitchFamily="50" charset="-127"/>
                          <a:ea typeface="LG스마트체 Light" panose="020B0600000101010101" pitchFamily="50" charset="-127"/>
                        </a:rPr>
                        <a:t>주요 설비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LG스마트체 Light" panose="020B0600000101010101" pitchFamily="50" charset="-127"/>
                        <a:ea typeface="LG스마트체 Light" panose="020B0600000101010101" pitchFamily="50" charset="-127"/>
                      </a:endParaRPr>
                    </a:p>
                  </a:txBody>
                  <a:tcPr marL="36000" marR="36000" marT="36000" marB="360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lumMod val="75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굴림"/>
                          <a:ea typeface="굴림"/>
                        </a:defRPr>
                      </a:lvl1pPr>
                      <a:lvl2pPr marL="4572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굴림"/>
                          <a:ea typeface="굴림"/>
                        </a:defRPr>
                      </a:lvl2pPr>
                      <a:lvl3pPr marL="9144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굴림"/>
                          <a:ea typeface="굴림"/>
                        </a:defRPr>
                      </a:lvl3pPr>
                      <a:lvl4pPr marL="13716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굴림"/>
                          <a:ea typeface="굴림"/>
                        </a:defRPr>
                      </a:lvl4pPr>
                      <a:lvl5pPr marL="18288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굴림"/>
                          <a:ea typeface="굴림"/>
                        </a:defRPr>
                      </a:lvl5pPr>
                      <a:lvl6pPr marL="22860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굴림"/>
                          <a:ea typeface="굴림"/>
                        </a:defRPr>
                      </a:lvl6pPr>
                      <a:lvl7pPr marL="27432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굴림"/>
                          <a:ea typeface="굴림"/>
                        </a:defRPr>
                      </a:lvl7pPr>
                      <a:lvl8pPr marL="32004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굴림"/>
                          <a:ea typeface="굴림"/>
                        </a:defRPr>
                      </a:lvl8pPr>
                      <a:lvl9pPr marL="36576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굴림"/>
                          <a:ea typeface="굴림"/>
                        </a:defRPr>
                      </a:lvl9pPr>
                    </a:lstStyle>
                    <a:p>
                      <a:pPr algn="ctr" latinLnBrk="1"/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LG스마트체 Light" panose="020B0600000101010101" pitchFamily="50" charset="-127"/>
                          <a:ea typeface="LG스마트체 Light" panose="020B0600000101010101" pitchFamily="50" charset="-127"/>
                        </a:rPr>
                        <a:t>Item</a:t>
                      </a:r>
                      <a:r>
                        <a:rPr lang="en-US" altLang="ko-KR" sz="1100" b="0" baseline="0" dirty="0" smtClean="0">
                          <a:solidFill>
                            <a:schemeClr val="tx1"/>
                          </a:solidFill>
                          <a:latin typeface="LG스마트체 Light" panose="020B0600000101010101" pitchFamily="50" charset="-127"/>
                          <a:ea typeface="LG스마트체 Light" panose="020B0600000101010101" pitchFamily="50" charset="-127"/>
                        </a:rPr>
                        <a:t> No.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LG스마트체 Light" panose="020B0600000101010101" pitchFamily="50" charset="-127"/>
                        <a:ea typeface="LG스마트체 Light" panose="020B0600000101010101" pitchFamily="50" charset="-127"/>
                      </a:endParaRPr>
                    </a:p>
                  </a:txBody>
                  <a:tcPr marL="36000" marR="36000" marT="36000" marB="360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lumMod val="75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굴림"/>
                          <a:ea typeface="굴림"/>
                        </a:defRPr>
                      </a:lvl1pPr>
                      <a:lvl2pPr marL="4572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굴림"/>
                          <a:ea typeface="굴림"/>
                        </a:defRPr>
                      </a:lvl2pPr>
                      <a:lvl3pPr marL="9144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굴림"/>
                          <a:ea typeface="굴림"/>
                        </a:defRPr>
                      </a:lvl3pPr>
                      <a:lvl4pPr marL="13716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굴림"/>
                          <a:ea typeface="굴림"/>
                        </a:defRPr>
                      </a:lvl4pPr>
                      <a:lvl5pPr marL="18288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굴림"/>
                          <a:ea typeface="굴림"/>
                        </a:defRPr>
                      </a:lvl5pPr>
                      <a:lvl6pPr marL="22860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굴림"/>
                          <a:ea typeface="굴림"/>
                        </a:defRPr>
                      </a:lvl6pPr>
                      <a:lvl7pPr marL="27432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굴림"/>
                          <a:ea typeface="굴림"/>
                        </a:defRPr>
                      </a:lvl7pPr>
                      <a:lvl8pPr marL="32004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굴림"/>
                          <a:ea typeface="굴림"/>
                        </a:defRPr>
                      </a:lvl8pPr>
                      <a:lvl9pPr marL="36576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굴림"/>
                          <a:ea typeface="굴림"/>
                        </a:defRPr>
                      </a:lvl9pPr>
                    </a:lstStyle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LG스마트체 Light" panose="020B0600000101010101" pitchFamily="50" charset="-127"/>
                          <a:ea typeface="LG스마트체 Light" panose="020B0600000101010101" pitchFamily="50" charset="-127"/>
                        </a:rPr>
                        <a:t>비고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LG스마트체 Light" panose="020B0600000101010101" pitchFamily="50" charset="-127"/>
                        <a:ea typeface="LG스마트체 Light" panose="020B0600000101010101" pitchFamily="50" charset="-127"/>
                      </a:endParaRPr>
                    </a:p>
                  </a:txBody>
                  <a:tcPr marL="36000" marR="36000" marT="36000" marB="360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lumMod val="75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5730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굴림"/>
                          <a:ea typeface="굴림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굴림"/>
                          <a:ea typeface="굴림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굴림"/>
                          <a:ea typeface="굴림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굴림"/>
                          <a:ea typeface="굴림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굴림"/>
                          <a:ea typeface="굴림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굴림"/>
                          <a:ea typeface="굴림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굴림"/>
                          <a:ea typeface="굴림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굴림"/>
                          <a:ea typeface="굴림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굴림"/>
                          <a:ea typeface="굴림"/>
                        </a:defRPr>
                      </a:lvl9pPr>
                    </a:lstStyle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LG스마트체 Light" panose="020B0600000101010101" pitchFamily="50" charset="-127"/>
                          <a:ea typeface="LG스마트체 Light" panose="020B0600000101010101" pitchFamily="50" charset="-127"/>
                        </a:rPr>
                        <a:t>가솔린 정류탑</a:t>
                      </a:r>
                      <a:endParaRPr lang="en-US" altLang="ko-KR" sz="1100" b="0" dirty="0" smtClean="0">
                        <a:solidFill>
                          <a:schemeClr val="tx1"/>
                        </a:solidFill>
                        <a:latin typeface="LG스마트체 Light" panose="020B0600000101010101" pitchFamily="50" charset="-127"/>
                        <a:ea typeface="LG스마트체 Light" panose="020B0600000101010101" pitchFamily="50" charset="-127"/>
                      </a:endParaRPr>
                    </a:p>
                  </a:txBody>
                  <a:tcPr marL="36000" marR="36000" marT="36000" marB="360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굴림"/>
                          <a:ea typeface="굴림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굴림"/>
                          <a:ea typeface="굴림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굴림"/>
                          <a:ea typeface="굴림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굴림"/>
                          <a:ea typeface="굴림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굴림"/>
                          <a:ea typeface="굴림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굴림"/>
                          <a:ea typeface="굴림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굴림"/>
                          <a:ea typeface="굴림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굴림"/>
                          <a:ea typeface="굴림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굴림"/>
                          <a:ea typeface="굴림"/>
                        </a:defRPr>
                      </a:lvl9pPr>
                    </a:lstStyle>
                    <a:p>
                      <a:pPr algn="ctr" latinLnBrk="1"/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LG스마트체 Light" panose="020B0600000101010101" pitchFamily="50" charset="-127"/>
                          <a:ea typeface="LG스마트체 Light" panose="020B0600000101010101" pitchFamily="50" charset="-127"/>
                        </a:rPr>
                        <a:t>DA-101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LG스마트체 Light" panose="020B0600000101010101" pitchFamily="50" charset="-127"/>
                        <a:ea typeface="LG스마트체 Light" panose="020B0600000101010101" pitchFamily="50" charset="-127"/>
                      </a:endParaRPr>
                    </a:p>
                  </a:txBody>
                  <a:tcPr marL="36000" marR="36000" marT="36000" marB="360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굴림"/>
                          <a:ea typeface="굴림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굴림"/>
                          <a:ea typeface="굴림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굴림"/>
                          <a:ea typeface="굴림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굴림"/>
                          <a:ea typeface="굴림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굴림"/>
                          <a:ea typeface="굴림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굴림"/>
                          <a:ea typeface="굴림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굴림"/>
                          <a:ea typeface="굴림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굴림"/>
                          <a:ea typeface="굴림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굴림"/>
                          <a:ea typeface="굴림"/>
                        </a:defRPr>
                      </a:lvl9pPr>
                    </a:lstStyle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1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LG스마트체 Light" panose="020B0600000101010101" pitchFamily="50" charset="-127"/>
                          <a:ea typeface="LG스마트체 Light" panose="020B0600000101010101" pitchFamily="50" charset="-127"/>
                          <a:cs typeface="+mn-cs"/>
                        </a:rPr>
                        <a:t>PGO</a:t>
                      </a:r>
                      <a:r>
                        <a:rPr kumimoji="0" lang="ko-KR" altLang="en-US" sz="1100" b="0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LG스마트체 Light" panose="020B0600000101010101" pitchFamily="50" charset="-127"/>
                          <a:ea typeface="LG스마트체 Light" panose="020B0600000101010101" pitchFamily="50" charset="-127"/>
                          <a:cs typeface="+mn-cs"/>
                        </a:rPr>
                        <a:t>①</a:t>
                      </a:r>
                      <a:r>
                        <a:rPr kumimoji="0" lang="en-US" altLang="ko-KR" sz="11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LG스마트체 Light" panose="020B0600000101010101" pitchFamily="50" charset="-127"/>
                          <a:ea typeface="LG스마트체 Light" panose="020B0600000101010101" pitchFamily="50" charset="-127"/>
                          <a:cs typeface="+mn-cs"/>
                        </a:rPr>
                        <a:t>, PFO</a:t>
                      </a:r>
                      <a:r>
                        <a:rPr kumimoji="0" lang="ko-KR" altLang="en-US" sz="1100" b="0" i="0" u="none" strike="noStrike" kern="1200" cap="none" spc="0" normalizeH="0" baseline="3000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LG스마트체 Light" panose="020B0600000101010101" pitchFamily="50" charset="-127"/>
                          <a:ea typeface="LG스마트체 Light" panose="020B0600000101010101" pitchFamily="50" charset="-127"/>
                          <a:cs typeface="+mn-cs"/>
                        </a:rPr>
                        <a:t>②</a:t>
                      </a:r>
                      <a:r>
                        <a:rPr kumimoji="0" lang="en-US" altLang="ko-KR" sz="11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LG스마트체 Light" panose="020B0600000101010101" pitchFamily="50" charset="-127"/>
                          <a:ea typeface="LG스마트체 Light" panose="020B0600000101010101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LG스마트체 Light" panose="020B0600000101010101" pitchFamily="50" charset="-127"/>
                          <a:ea typeface="LG스마트체 Light" panose="020B0600000101010101" pitchFamily="50" charset="-127"/>
                        </a:rPr>
                        <a:t>희석스팀</a:t>
                      </a:r>
                      <a:r>
                        <a:rPr lang="ko-KR" altLang="en-US" sz="1100" b="0" baseline="30000" dirty="0" smtClean="0">
                          <a:solidFill>
                            <a:schemeClr val="tx1"/>
                          </a:solidFill>
                          <a:latin typeface="LG스마트체 Light" panose="020B0600000101010101" pitchFamily="50" charset="-127"/>
                          <a:ea typeface="LG스마트체 Light" panose="020B0600000101010101" pitchFamily="50" charset="-127"/>
                        </a:rPr>
                        <a:t>③</a:t>
                      </a:r>
                      <a:r>
                        <a:rPr lang="ko-KR" altLang="en-US" sz="1100" b="0" baseline="0" dirty="0" smtClean="0">
                          <a:solidFill>
                            <a:schemeClr val="tx1"/>
                          </a:solidFill>
                          <a:latin typeface="LG스마트체 Light" panose="020B0600000101010101" pitchFamily="50" charset="-127"/>
                          <a:ea typeface="LG스마트체 Light" panose="020B0600000101010101" pitchFamily="50" charset="-127"/>
                        </a:rPr>
                        <a:t> 생산</a:t>
                      </a:r>
                      <a:endParaRPr lang="en-US" altLang="ko-KR" sz="1100" b="0" dirty="0" smtClean="0">
                        <a:solidFill>
                          <a:schemeClr val="tx1"/>
                        </a:solidFill>
                        <a:latin typeface="LG스마트체 Light" panose="020B0600000101010101" pitchFamily="50" charset="-127"/>
                        <a:ea typeface="LG스마트체 Light" panose="020B0600000101010101" pitchFamily="50" charset="-127"/>
                      </a:endParaRPr>
                    </a:p>
                  </a:txBody>
                  <a:tcPr marL="36000" marR="36000" marT="36000" marB="360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5730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굴림"/>
                          <a:ea typeface="굴림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굴림"/>
                          <a:ea typeface="굴림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굴림"/>
                          <a:ea typeface="굴림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굴림"/>
                          <a:ea typeface="굴림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굴림"/>
                          <a:ea typeface="굴림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굴림"/>
                          <a:ea typeface="굴림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굴림"/>
                          <a:ea typeface="굴림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굴림"/>
                          <a:ea typeface="굴림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굴림"/>
                          <a:ea typeface="굴림"/>
                        </a:defRPr>
                      </a:lvl9pPr>
                    </a:lstStyle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LG스마트체 Light" panose="020B0600000101010101" pitchFamily="50" charset="-127"/>
                          <a:ea typeface="LG스마트체 Light" panose="020B0600000101010101" pitchFamily="50" charset="-127"/>
                        </a:rPr>
                        <a:t>급랭탑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LG스마트체 Light" panose="020B0600000101010101" pitchFamily="50" charset="-127"/>
                        <a:ea typeface="LG스마트체 Light" panose="020B0600000101010101" pitchFamily="50" charset="-127"/>
                      </a:endParaRPr>
                    </a:p>
                  </a:txBody>
                  <a:tcPr marL="36000" marR="36000" marT="36000" marB="360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굴림"/>
                          <a:ea typeface="굴림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굴림"/>
                          <a:ea typeface="굴림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굴림"/>
                          <a:ea typeface="굴림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굴림"/>
                          <a:ea typeface="굴림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굴림"/>
                          <a:ea typeface="굴림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굴림"/>
                          <a:ea typeface="굴림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굴림"/>
                          <a:ea typeface="굴림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굴림"/>
                          <a:ea typeface="굴림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굴림"/>
                          <a:ea typeface="굴림"/>
                        </a:defRPr>
                      </a:lvl9pPr>
                    </a:lstStyle>
                    <a:p>
                      <a:pPr algn="ctr" latinLnBrk="1"/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LG스마트체 Light" panose="020B0600000101010101" pitchFamily="50" charset="-127"/>
                          <a:ea typeface="LG스마트체 Light" panose="020B0600000101010101" pitchFamily="50" charset="-127"/>
                        </a:rPr>
                        <a:t>DA-104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LG스마트체 Light" panose="020B0600000101010101" pitchFamily="50" charset="-127"/>
                        <a:ea typeface="LG스마트체 Light" panose="020B0600000101010101" pitchFamily="50" charset="-127"/>
                      </a:endParaRPr>
                    </a:p>
                  </a:txBody>
                  <a:tcPr marL="36000" marR="36000" marT="36000" marB="360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굴림"/>
                          <a:ea typeface="굴림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굴림"/>
                          <a:ea typeface="굴림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굴림"/>
                          <a:ea typeface="굴림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굴림"/>
                          <a:ea typeface="굴림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굴림"/>
                          <a:ea typeface="굴림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굴림"/>
                          <a:ea typeface="굴림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굴림"/>
                          <a:ea typeface="굴림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굴림"/>
                          <a:ea typeface="굴림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굴림"/>
                          <a:ea typeface="굴림"/>
                        </a:defRPr>
                      </a:lvl9pPr>
                    </a:lstStyle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LG스마트체 Light" panose="020B0600000101010101" pitchFamily="50" charset="-127"/>
                          <a:ea typeface="LG스마트체 Light" panose="020B0600000101010101" pitchFamily="50" charset="-127"/>
                        </a:rPr>
                        <a:t>경질유분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LG스마트체 Light" panose="020B0600000101010101" pitchFamily="50" charset="-127"/>
                          <a:ea typeface="LG스마트체 Light" panose="020B0600000101010101" pitchFamily="50" charset="-127"/>
                        </a:rPr>
                        <a:t>/</a:t>
                      </a: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LG스마트체 Light" panose="020B0600000101010101" pitchFamily="50" charset="-127"/>
                          <a:ea typeface="LG스마트체 Light" panose="020B0600000101010101" pitchFamily="50" charset="-127"/>
                        </a:rPr>
                        <a:t>물 분리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LG스마트체 Light" panose="020B0600000101010101" pitchFamily="50" charset="-127"/>
                        <a:ea typeface="LG스마트체 Light" panose="020B0600000101010101" pitchFamily="50" charset="-127"/>
                      </a:endParaRPr>
                    </a:p>
                  </a:txBody>
                  <a:tcPr marL="36000" marR="36000" marT="36000" marB="360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25" name="직사각형 124"/>
          <p:cNvSpPr/>
          <p:nvPr/>
        </p:nvSpPr>
        <p:spPr>
          <a:xfrm>
            <a:off x="5288543" y="4336967"/>
            <a:ext cx="4443845" cy="8202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marR="0" lvl="0" indent="-228600" algn="l" defTabSz="914400" rtl="0" eaLnBrk="1" fontAlgn="base" latinLnBrk="1" hangingPunct="1">
              <a:lnSpc>
                <a:spcPct val="100000"/>
              </a:lnSpc>
              <a:spcBef>
                <a:spcPct val="1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ko-KR" altLang="en-US" sz="11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G스마트체 Light" panose="020B0600000101010101" pitchFamily="50" charset="-127"/>
                <a:ea typeface="LG스마트체 Light" panose="020B0600000101010101" pitchFamily="50" charset="-127"/>
                <a:cs typeface="+mn-cs"/>
              </a:rPr>
              <a:t>① </a:t>
            </a:r>
            <a:r>
              <a:rPr kumimoji="1" lang="en-US" altLang="ko-KR" sz="11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G스마트체 Light" panose="020B0600000101010101" pitchFamily="50" charset="-127"/>
                <a:ea typeface="LG스마트체 Light" panose="020B0600000101010101" pitchFamily="50" charset="-127"/>
                <a:cs typeface="+mn-cs"/>
              </a:rPr>
              <a:t>PGO(Pyrolysis Gas Oil) : </a:t>
            </a:r>
            <a:r>
              <a:rPr kumimoji="1" lang="ko-KR" altLang="en-US" sz="11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G스마트체 Light" panose="020B0600000101010101" pitchFamily="50" charset="-127"/>
                <a:ea typeface="LG스마트체 Light" panose="020B0600000101010101" pitchFamily="50" charset="-127"/>
                <a:cs typeface="+mn-cs"/>
              </a:rPr>
              <a:t>분해가스 오일</a:t>
            </a:r>
            <a:r>
              <a:rPr kumimoji="1" lang="en-US" altLang="ko-KR" sz="11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G스마트체 Light" panose="020B0600000101010101" pitchFamily="50" charset="-127"/>
                <a:ea typeface="LG스마트체 Light" panose="020B0600000101010101" pitchFamily="50" charset="-127"/>
                <a:cs typeface="+mn-cs"/>
              </a:rPr>
              <a:t>, PFO</a:t>
            </a:r>
            <a:r>
              <a:rPr kumimoji="1" lang="ko-KR" altLang="en-US" sz="11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G스마트체 Light" panose="020B0600000101010101" pitchFamily="50" charset="-127"/>
                <a:ea typeface="LG스마트체 Light" panose="020B0600000101010101" pitchFamily="50" charset="-127"/>
                <a:cs typeface="+mn-cs"/>
              </a:rPr>
              <a:t>와 </a:t>
            </a:r>
            <a:r>
              <a:rPr kumimoji="1" lang="en-US" altLang="ko-KR" sz="11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G스마트체 Light" panose="020B0600000101010101" pitchFamily="50" charset="-127"/>
                <a:ea typeface="LG스마트체 Light" panose="020B0600000101010101" pitchFamily="50" charset="-127"/>
                <a:cs typeface="+mn-cs"/>
              </a:rPr>
              <a:t>Mixing</a:t>
            </a:r>
            <a:r>
              <a:rPr kumimoji="1" lang="ko-KR" altLang="en-US" sz="11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G스마트체 Light" panose="020B0600000101010101" pitchFamily="50" charset="-127"/>
                <a:ea typeface="LG스마트체 Light" panose="020B0600000101010101" pitchFamily="50" charset="-127"/>
                <a:cs typeface="+mn-cs"/>
              </a:rPr>
              <a:t>되어 외부로 판매</a:t>
            </a:r>
            <a:endParaRPr kumimoji="1" lang="en-US" altLang="ko-KR" sz="11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LG스마트체 Light" panose="020B0600000101010101" pitchFamily="50" charset="-127"/>
              <a:ea typeface="LG스마트체 Light" panose="020B0600000101010101" pitchFamily="50" charset="-127"/>
              <a:cs typeface="+mn-cs"/>
            </a:endParaRPr>
          </a:p>
          <a:p>
            <a:pPr marL="228600" marR="0" lvl="0" indent="-228600" algn="l" defTabSz="914400" rtl="0" eaLnBrk="1" fontAlgn="base" latinLnBrk="1" hangingPunct="1">
              <a:lnSpc>
                <a:spcPct val="100000"/>
              </a:lnSpc>
              <a:spcBef>
                <a:spcPct val="1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ko-KR" altLang="en-US" sz="11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G스마트체 Light" panose="020B0600000101010101" pitchFamily="50" charset="-127"/>
                <a:ea typeface="LG스마트체 Light" panose="020B0600000101010101" pitchFamily="50" charset="-127"/>
                <a:cs typeface="+mn-cs"/>
              </a:rPr>
              <a:t>② </a:t>
            </a:r>
            <a:r>
              <a:rPr kumimoji="1" lang="en-US" altLang="ko-KR" sz="11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G스마트체 Light" panose="020B0600000101010101" pitchFamily="50" charset="-127"/>
                <a:ea typeface="LG스마트체 Light" panose="020B0600000101010101" pitchFamily="50" charset="-127"/>
                <a:cs typeface="+mn-cs"/>
              </a:rPr>
              <a:t>PFO(Pyrolysis Fuel Oil) : </a:t>
            </a:r>
            <a:r>
              <a:rPr kumimoji="1" lang="ko-KR" altLang="en-US" sz="11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G스마트체 Light" panose="020B0600000101010101" pitchFamily="50" charset="-127"/>
                <a:ea typeface="LG스마트체 Light" panose="020B0600000101010101" pitchFamily="50" charset="-127"/>
                <a:cs typeface="+mn-cs"/>
              </a:rPr>
              <a:t>가장 무거운 탄화수소 연료유</a:t>
            </a:r>
            <a:endParaRPr kumimoji="1" lang="en-US" altLang="ko-KR" sz="11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LG스마트체 Light" panose="020B0600000101010101" pitchFamily="50" charset="-127"/>
              <a:ea typeface="LG스마트체 Light" panose="020B0600000101010101" pitchFamily="50" charset="-127"/>
              <a:cs typeface="+mn-cs"/>
            </a:endParaRPr>
          </a:p>
          <a:p>
            <a:pPr marL="228600" marR="0" lvl="0" indent="-228600" algn="l" defTabSz="914400" rtl="0" eaLnBrk="1" fontAlgn="base" latinLnBrk="1" hangingPunct="1">
              <a:lnSpc>
                <a:spcPct val="100000"/>
              </a:lnSpc>
              <a:spcBef>
                <a:spcPct val="1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ko-KR" altLang="en-US" sz="11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G스마트체 Light" panose="020B0600000101010101" pitchFamily="50" charset="-127"/>
                <a:ea typeface="LG스마트체 Light" panose="020B0600000101010101" pitchFamily="50" charset="-127"/>
                <a:cs typeface="+mn-cs"/>
              </a:rPr>
              <a:t>③ 희석스팀 </a:t>
            </a:r>
            <a:r>
              <a:rPr kumimoji="1" lang="en-US" altLang="ko-KR" sz="11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G스마트체 Light" panose="020B0600000101010101" pitchFamily="50" charset="-127"/>
                <a:ea typeface="LG스마트체 Light" panose="020B0600000101010101" pitchFamily="50" charset="-127"/>
                <a:cs typeface="+mn-cs"/>
              </a:rPr>
              <a:t>: </a:t>
            </a:r>
            <a:r>
              <a:rPr kumimoji="1" lang="ko-KR" altLang="en-US" sz="11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G스마트체 Light" panose="020B0600000101010101" pitchFamily="50" charset="-127"/>
                <a:ea typeface="LG스마트체 Light" panose="020B0600000101010101" pitchFamily="50" charset="-127"/>
                <a:cs typeface="+mn-cs"/>
              </a:rPr>
              <a:t>폐열 재활용을 위해  회수 후 분해로에 재투입함</a:t>
            </a:r>
            <a:endParaRPr kumimoji="1" lang="en-US" altLang="ko-KR" sz="11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LG스마트체 Light" panose="020B0600000101010101" pitchFamily="50" charset="-127"/>
              <a:ea typeface="LG스마트체 Light" panose="020B0600000101010101" pitchFamily="50" charset="-127"/>
              <a:cs typeface="+mn-cs"/>
            </a:endParaRPr>
          </a:p>
          <a:p>
            <a:pPr marL="228600" marR="0" lvl="0" indent="-228600" algn="l" defTabSz="914400" rtl="0" eaLnBrk="1" fontAlgn="base" latinLnBrk="1" hangingPunct="1">
              <a:lnSpc>
                <a:spcPct val="100000"/>
              </a:lnSpc>
              <a:spcBef>
                <a:spcPct val="1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ko-KR" sz="11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G스마트체 Light" panose="020B0600000101010101" pitchFamily="50" charset="-127"/>
                <a:ea typeface="LG스마트체 Light" panose="020B0600000101010101" pitchFamily="50" charset="-127"/>
                <a:cs typeface="+mn-cs"/>
              </a:rPr>
              <a:t>     </a:t>
            </a:r>
            <a:r>
              <a:rPr kumimoji="1" lang="en-US" altLang="ko-KR" sz="11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G스마트체 Light" panose="020B0600000101010101" pitchFamily="50" charset="-127"/>
                <a:ea typeface="LG스마트체 Light" panose="020B0600000101010101" pitchFamily="50" charset="-127"/>
                <a:cs typeface="+mn-cs"/>
                <a:sym typeface="Wingdings" pitchFamily="2" charset="2"/>
              </a:rPr>
              <a:t> </a:t>
            </a:r>
            <a:r>
              <a:rPr kumimoji="1" lang="ko-KR" altLang="en-US" sz="11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G스마트체 Light" panose="020B0600000101010101" pitchFamily="50" charset="-127"/>
                <a:ea typeface="LG스마트체 Light" panose="020B0600000101010101" pitchFamily="50" charset="-127"/>
                <a:cs typeface="+mn-cs"/>
                <a:sym typeface="Wingdings" pitchFamily="2" charset="2"/>
              </a:rPr>
              <a:t>에너지 원단위 향상에 기여</a:t>
            </a:r>
            <a:endParaRPr kumimoji="1" lang="en-US" altLang="ko-KR" sz="11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LG스마트체 Light" panose="020B0600000101010101" pitchFamily="50" charset="-127"/>
              <a:ea typeface="LG스마트체 Light" panose="020B0600000101010101" pitchFamily="50" charset="-127"/>
              <a:cs typeface="+mn-cs"/>
            </a:endParaRPr>
          </a:p>
        </p:txBody>
      </p:sp>
      <p:sp>
        <p:nvSpPr>
          <p:cNvPr id="126" name="TextBox 125"/>
          <p:cNvSpPr txBox="1"/>
          <p:nvPr/>
        </p:nvSpPr>
        <p:spPr>
          <a:xfrm>
            <a:off x="285675" y="6300748"/>
            <a:ext cx="322716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ko-KR" sz="1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G스마트체 Light" panose="020B0600000101010101" pitchFamily="50" charset="-127"/>
                <a:ea typeface="LG스마트체 Light" panose="020B0600000101010101" pitchFamily="50" charset="-127"/>
                <a:cs typeface="+mn-cs"/>
              </a:rPr>
              <a:t>* BA-101, 109, 111, 117</a:t>
            </a:r>
            <a:r>
              <a:rPr kumimoji="1" lang="ko-KR" altLang="en-US" sz="1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G스마트체 Light" panose="020B0600000101010101" pitchFamily="50" charset="-127"/>
                <a:ea typeface="LG스마트체 Light" panose="020B0600000101010101" pitchFamily="50" charset="-127"/>
                <a:cs typeface="+mn-cs"/>
              </a:rPr>
              <a:t>은 </a:t>
            </a:r>
            <a:r>
              <a:rPr kumimoji="1" lang="en-US" altLang="ko-KR" sz="1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G스마트체 Light" panose="020B0600000101010101" pitchFamily="50" charset="-127"/>
                <a:ea typeface="LG스마트체 Light" panose="020B0600000101010101" pitchFamily="50" charset="-127"/>
                <a:cs typeface="+mn-cs"/>
              </a:rPr>
              <a:t>C3 LPG Cracking </a:t>
            </a:r>
            <a:r>
              <a:rPr kumimoji="1" lang="ko-KR" altLang="en-US" sz="1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G스마트체 Light" panose="020B0600000101010101" pitchFamily="50" charset="-127"/>
                <a:ea typeface="LG스마트체 Light" panose="020B0600000101010101" pitchFamily="50" charset="-127"/>
                <a:cs typeface="+mn-cs"/>
              </a:rPr>
              <a:t>가능 설비</a:t>
            </a:r>
            <a:endParaRPr kumimoji="1" lang="ko-KR" altLang="en-US" sz="1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LG스마트체 Light" panose="020B0600000101010101" pitchFamily="50" charset="-127"/>
              <a:ea typeface="LG스마트체 Light" panose="020B0600000101010101" pitchFamily="50" charset="-127"/>
              <a:cs typeface="+mn-cs"/>
            </a:endParaRPr>
          </a:p>
        </p:txBody>
      </p:sp>
      <p:sp>
        <p:nvSpPr>
          <p:cNvPr id="109" name="Line 16"/>
          <p:cNvSpPr>
            <a:spLocks noChangeShapeType="1"/>
          </p:cNvSpPr>
          <p:nvPr/>
        </p:nvSpPr>
        <p:spPr bwMode="auto">
          <a:xfrm>
            <a:off x="0" y="434044"/>
            <a:ext cx="99060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ko-KR" altLang="en-US" sz="1463" dirty="0">
              <a:solidFill>
                <a:srgbClr val="000000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Adobe Devanagari" pitchFamily="18" charset="0"/>
            </a:endParaRPr>
          </a:p>
        </p:txBody>
      </p:sp>
      <p:sp>
        <p:nvSpPr>
          <p:cNvPr id="128" name="TextBox 127"/>
          <p:cNvSpPr txBox="1"/>
          <p:nvPr/>
        </p:nvSpPr>
        <p:spPr>
          <a:xfrm>
            <a:off x="162884" y="-47625"/>
            <a:ext cx="5157261" cy="526559"/>
          </a:xfrm>
          <a:prstGeom prst="rect">
            <a:avLst/>
          </a:prstGeom>
          <a:noFill/>
          <a:ln w="3175">
            <a:noFill/>
          </a:ln>
        </p:spPr>
        <p:txBody>
          <a:bodyPr wrap="square" rtlCol="0" anchor="ctr" anchorCtr="0">
            <a:noAutofit/>
          </a:bodyPr>
          <a:lstStyle/>
          <a:p>
            <a:r>
              <a:rPr lang="en-US" altLang="ko-KR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4.</a:t>
            </a:r>
            <a:r>
              <a:rPr lang="ko-KR" altLang="en-US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b="1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공정소개</a:t>
            </a:r>
            <a:endParaRPr lang="ko-KR" altLang="en-US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29" name="TextBox 128"/>
          <p:cNvSpPr txBox="1"/>
          <p:nvPr/>
        </p:nvSpPr>
        <p:spPr>
          <a:xfrm>
            <a:off x="6753644" y="-47625"/>
            <a:ext cx="2969832" cy="526559"/>
          </a:xfrm>
          <a:prstGeom prst="rect">
            <a:avLst/>
          </a:prstGeom>
          <a:noFill/>
          <a:ln w="3175">
            <a:noFill/>
          </a:ln>
        </p:spPr>
        <p:txBody>
          <a:bodyPr wrap="square" rtlCol="0" anchor="ctr" anchorCtr="0">
            <a:noAutofit/>
          </a:bodyPr>
          <a:lstStyle/>
          <a:p>
            <a:pPr algn="r"/>
            <a:r>
              <a:rPr lang="ko-KR" altLang="en-US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① </a:t>
            </a:r>
            <a:r>
              <a:rPr lang="en-US" altLang="ko-KR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NCC</a:t>
            </a:r>
            <a:endParaRPr lang="ko-KR" altLang="en-US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163328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모서리가 둥근 직사각형 181"/>
          <p:cNvSpPr/>
          <p:nvPr/>
        </p:nvSpPr>
        <p:spPr bwMode="auto">
          <a:xfrm>
            <a:off x="124204" y="2642506"/>
            <a:ext cx="4614897" cy="38671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 w="9525">
            <a:solidFill>
              <a:schemeClr val="tx1">
                <a:lumMod val="50000"/>
                <a:lumOff val="50000"/>
              </a:schemeClr>
            </a:solidFill>
            <a:miter lim="800000"/>
            <a:headEnd/>
            <a:tailEnd/>
          </a:ln>
          <a:effectLst>
            <a:outerShdw dist="35921" dir="2700000" algn="ctr" rotWithShape="0">
              <a:schemeClr val="folHlink"/>
            </a:outerShdw>
          </a:effectLst>
        </p:spPr>
        <p:txBody>
          <a:bodyPr wrap="none" rtlCol="0" anchor="ctr"/>
          <a:lstStyle/>
          <a:p>
            <a:pPr marL="0" marR="0" lvl="0" indent="0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ko-KR" altLang="en-US" sz="1400" b="1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LG스마트체 Light" panose="020B0600000101010101" pitchFamily="50" charset="-127"/>
              <a:ea typeface="LG스마트체 Light" panose="020B0600000101010101" pitchFamily="50" charset="-127"/>
              <a:cs typeface="+mn-cs"/>
            </a:endParaRPr>
          </a:p>
        </p:txBody>
      </p:sp>
      <p:sp>
        <p:nvSpPr>
          <p:cNvPr id="183" name="Rectangle 5"/>
          <p:cNvSpPr>
            <a:spLocks noChangeArrowheads="1"/>
          </p:cNvSpPr>
          <p:nvPr/>
        </p:nvSpPr>
        <p:spPr bwMode="auto">
          <a:xfrm>
            <a:off x="145636" y="3042556"/>
            <a:ext cx="4572032" cy="14305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0" marR="0" lvl="0" indent="0" defTabSz="914400" rtl="0" eaLnBrk="1" fontAlgn="base" latinLnBrk="1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Char char="§"/>
              <a:tabLst/>
              <a:defRPr/>
            </a:pPr>
            <a:r>
              <a:rPr kumimoji="1" lang="ko-KR" altLang="en-US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G스마트체 Light" panose="020B0600000101010101" pitchFamily="50" charset="-127"/>
                <a:ea typeface="LG스마트체 Light" panose="020B0600000101010101" pitchFamily="50" charset="-127"/>
                <a:cs typeface="+mn-cs"/>
              </a:rPr>
              <a:t> 분해로에서 분해된 분해가스</a:t>
            </a:r>
            <a:r>
              <a:rPr kumimoji="1" lang="en-US" altLang="ko-KR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G스마트체 Light" panose="020B0600000101010101" pitchFamily="50" charset="-127"/>
                <a:ea typeface="LG스마트체 Light" panose="020B0600000101010101" pitchFamily="50" charset="-127"/>
                <a:cs typeface="+mn-cs"/>
              </a:rPr>
              <a:t>(Charge gas)</a:t>
            </a:r>
            <a:r>
              <a:rPr kumimoji="1" lang="ko-KR" altLang="en-US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G스마트체 Light" panose="020B0600000101010101" pitchFamily="50" charset="-127"/>
                <a:ea typeface="LG스마트체 Light" panose="020B0600000101010101" pitchFamily="50" charset="-127"/>
                <a:cs typeface="+mn-cs"/>
              </a:rPr>
              <a:t>의 효과적인 분리를 위</a:t>
            </a:r>
            <a:r>
              <a:rPr kumimoji="1" lang="ko-KR" alt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G스마트체 Light" panose="020B0600000101010101" pitchFamily="50" charset="-127"/>
                <a:ea typeface="LG스마트체 Light" panose="020B0600000101010101" pitchFamily="50" charset="-127"/>
                <a:cs typeface="+mn-cs"/>
              </a:rPr>
              <a:t>해</a:t>
            </a:r>
            <a:endParaRPr kumimoji="1" lang="en-US" altLang="ko-KR" sz="1200" b="1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LG스마트체 Light" panose="020B0600000101010101" pitchFamily="50" charset="-127"/>
              <a:ea typeface="LG스마트체 Light" panose="020B0600000101010101" pitchFamily="50" charset="-127"/>
              <a:cs typeface="+mn-cs"/>
            </a:endParaRPr>
          </a:p>
          <a:p>
            <a:pPr marL="0" marR="0" lvl="0" indent="0" defTabSz="914400" rtl="0" eaLnBrk="1" fontAlgn="base" latinLnBrk="1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ko-KR" altLang="en-US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G스마트체 Light" panose="020B0600000101010101" pitchFamily="50" charset="-127"/>
                <a:ea typeface="LG스마트체 Light" panose="020B0600000101010101" pitchFamily="50" charset="-127"/>
                <a:cs typeface="+mn-cs"/>
              </a:rPr>
              <a:t>   약 </a:t>
            </a:r>
            <a:r>
              <a:rPr kumimoji="1" lang="en-US" altLang="ko-KR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G스마트체 Light" panose="020B0600000101010101" pitchFamily="50" charset="-127"/>
                <a:ea typeface="LG스마트체 Light" panose="020B0600000101010101" pitchFamily="50" charset="-127"/>
                <a:cs typeface="+mn-cs"/>
              </a:rPr>
              <a:t>38</a:t>
            </a:r>
            <a:r>
              <a:rPr kumimoji="1" lang="ko-KR" altLang="en-US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G스마트체 Light" panose="020B0600000101010101" pitchFamily="50" charset="-127"/>
                <a:ea typeface="LG스마트체 Light" panose="020B0600000101010101" pitchFamily="50" charset="-127"/>
                <a:cs typeface="+mn-cs"/>
              </a:rPr>
              <a:t>기압까지 압축하여 가스의 부피를 감소시키는 공정</a:t>
            </a:r>
            <a:endParaRPr kumimoji="1" lang="en-US" altLang="ko-KR" sz="1200" b="1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LG스마트체 Light" panose="020B0600000101010101" pitchFamily="50" charset="-127"/>
              <a:ea typeface="LG스마트체 Light" panose="020B0600000101010101" pitchFamily="50" charset="-127"/>
              <a:cs typeface="+mn-cs"/>
            </a:endParaRPr>
          </a:p>
          <a:p>
            <a:pPr marL="0" marR="0" lvl="0" indent="0" defTabSz="914400" rtl="0" eaLnBrk="1" fontAlgn="base" latinLnBrk="1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Char char="§"/>
              <a:tabLst/>
              <a:defRPr/>
            </a:pPr>
            <a:r>
              <a:rPr kumimoji="1" lang="ko-KR" altLang="en-US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G스마트체 Light" panose="020B0600000101010101" pitchFamily="50" charset="-127"/>
                <a:ea typeface="LG스마트체 Light" panose="020B0600000101010101" pitchFamily="50" charset="-127"/>
                <a:cs typeface="+mn-cs"/>
              </a:rPr>
              <a:t> 주요 </a:t>
            </a:r>
            <a:r>
              <a:rPr kumimoji="1" lang="ko-KR" alt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G스마트체 Light" panose="020B0600000101010101" pitchFamily="50" charset="-127"/>
                <a:ea typeface="LG스마트체 Light" panose="020B0600000101010101" pitchFamily="50" charset="-127"/>
                <a:cs typeface="+mn-cs"/>
              </a:rPr>
              <a:t>설비 </a:t>
            </a:r>
            <a:r>
              <a:rPr kumimoji="1" lang="en-US" altLang="ko-KR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G스마트체 Light" panose="020B0600000101010101" pitchFamily="50" charset="-127"/>
                <a:ea typeface="LG스마트체 Light" panose="020B0600000101010101" pitchFamily="50" charset="-127"/>
                <a:cs typeface="+mn-cs"/>
              </a:rPr>
              <a:t>: </a:t>
            </a:r>
            <a:r>
              <a:rPr kumimoji="1" lang="ko-KR" alt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G스마트체 Light" panose="020B0600000101010101" pitchFamily="50" charset="-127"/>
                <a:ea typeface="LG스마트체 Light" panose="020B0600000101010101" pitchFamily="50" charset="-127"/>
                <a:cs typeface="+mn-cs"/>
              </a:rPr>
              <a:t>분해가스 압축기</a:t>
            </a:r>
            <a:r>
              <a:rPr kumimoji="1" lang="en-US" altLang="ko-KR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G스마트체 Light" panose="020B0600000101010101" pitchFamily="50" charset="-127"/>
                <a:ea typeface="LG스마트체 Light" panose="020B0600000101010101" pitchFamily="50" charset="-127"/>
                <a:cs typeface="+mn-cs"/>
              </a:rPr>
              <a:t>(5</a:t>
            </a:r>
            <a:r>
              <a:rPr kumimoji="1" lang="ko-KR" alt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G스마트체 Light" panose="020B0600000101010101" pitchFamily="50" charset="-127"/>
                <a:ea typeface="LG스마트체 Light" panose="020B0600000101010101" pitchFamily="50" charset="-127"/>
                <a:cs typeface="+mn-cs"/>
              </a:rPr>
              <a:t>단 원심압축기</a:t>
            </a:r>
            <a:r>
              <a:rPr kumimoji="1" lang="en-US" altLang="ko-KR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G스마트체 Light" panose="020B0600000101010101" pitchFamily="50" charset="-127"/>
                <a:ea typeface="LG스마트체 Light" panose="020B0600000101010101" pitchFamily="50" charset="-127"/>
                <a:cs typeface="+mn-cs"/>
              </a:rPr>
              <a:t>)</a:t>
            </a:r>
          </a:p>
          <a:p>
            <a:pPr marL="0" marR="0" lvl="0" indent="0" defTabSz="914400" rtl="0" eaLnBrk="1" fontAlgn="base" latinLnBrk="1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kumimoji="1" lang="en-US" altLang="ko-KR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G스마트체 Light" panose="020B0600000101010101" pitchFamily="50" charset="-127"/>
                <a:ea typeface="LG스마트체 Light" panose="020B0600000101010101" pitchFamily="50" charset="-127"/>
                <a:cs typeface="+mn-cs"/>
              </a:rPr>
              <a:t>  </a:t>
            </a:r>
            <a:r>
              <a:rPr kumimoji="1" lang="ko-KR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G스마트체 Light" panose="020B0600000101010101" pitchFamily="50" charset="-127"/>
                <a:ea typeface="LG스마트체 Light" panose="020B0600000101010101" pitchFamily="50" charset="-127"/>
                <a:cs typeface="+mn-cs"/>
              </a:rPr>
              <a:t>☞</a:t>
            </a:r>
            <a:r>
              <a:rPr kumimoji="1" lang="en-US" altLang="ko-KR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G스마트체 Light" panose="020B0600000101010101" pitchFamily="50" charset="-127"/>
                <a:ea typeface="LG스마트체 Light" panose="020B0600000101010101" pitchFamily="50" charset="-127"/>
                <a:cs typeface="+mn-cs"/>
              </a:rPr>
              <a:t> </a:t>
            </a:r>
            <a:r>
              <a:rPr kumimoji="1" lang="ko-KR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G스마트체 Light" panose="020B0600000101010101" pitchFamily="50" charset="-127"/>
                <a:ea typeface="LG스마트체 Light" panose="020B0600000101010101" pitchFamily="50" charset="-127"/>
                <a:cs typeface="+mn-cs"/>
              </a:rPr>
              <a:t>산성가스 제거 시스템</a:t>
            </a:r>
            <a:r>
              <a:rPr kumimoji="1" lang="en-US" altLang="ko-KR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G스마트체 Light" panose="020B0600000101010101" pitchFamily="50" charset="-127"/>
                <a:ea typeface="LG스마트체 Light" panose="020B0600000101010101" pitchFamily="50" charset="-127"/>
                <a:cs typeface="+mn-cs"/>
              </a:rPr>
              <a:t>(</a:t>
            </a:r>
            <a:r>
              <a:rPr kumimoji="1" lang="ko-KR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G스마트체 Light" panose="020B0600000101010101" pitchFamily="50" charset="-127"/>
                <a:ea typeface="LG스마트체 Light" panose="020B0600000101010101" pitchFamily="50" charset="-127"/>
                <a:cs typeface="+mn-cs"/>
              </a:rPr>
              <a:t>압축기 </a:t>
            </a:r>
            <a:r>
              <a:rPr kumimoji="1" lang="en-US" altLang="ko-KR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G스마트체 Light" panose="020B0600000101010101" pitchFamily="50" charset="-127"/>
                <a:ea typeface="LG스마트체 Light" panose="020B0600000101010101" pitchFamily="50" charset="-127"/>
                <a:cs typeface="+mn-cs"/>
              </a:rPr>
              <a:t>3</a:t>
            </a:r>
            <a:r>
              <a:rPr kumimoji="1" lang="ko-KR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G스마트체 Light" panose="020B0600000101010101" pitchFamily="50" charset="-127"/>
                <a:ea typeface="LG스마트체 Light" panose="020B0600000101010101" pitchFamily="50" charset="-127"/>
                <a:cs typeface="+mn-cs"/>
              </a:rPr>
              <a:t>단</a:t>
            </a:r>
            <a:r>
              <a:rPr kumimoji="1" lang="en-US" altLang="ko-KR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G스마트체 Light" panose="020B0600000101010101" pitchFamily="50" charset="-127"/>
                <a:ea typeface="LG스마트체 Light" panose="020B0600000101010101" pitchFamily="50" charset="-127"/>
                <a:cs typeface="+mn-cs"/>
              </a:rPr>
              <a:t>/4</a:t>
            </a:r>
            <a:r>
              <a:rPr kumimoji="1" lang="ko-KR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G스마트체 Light" panose="020B0600000101010101" pitchFamily="50" charset="-127"/>
                <a:ea typeface="LG스마트체 Light" panose="020B0600000101010101" pitchFamily="50" charset="-127"/>
                <a:cs typeface="+mn-cs"/>
              </a:rPr>
              <a:t>단 사이에 배치</a:t>
            </a:r>
            <a:r>
              <a:rPr kumimoji="1" lang="en-US" altLang="ko-KR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G스마트체 Light" panose="020B0600000101010101" pitchFamily="50" charset="-127"/>
                <a:ea typeface="LG스마트체 Light" panose="020B0600000101010101" pitchFamily="50" charset="-127"/>
                <a:cs typeface="+mn-cs"/>
              </a:rPr>
              <a:t>)</a:t>
            </a:r>
          </a:p>
          <a:p>
            <a:pPr marL="0" marR="0" lvl="0" indent="0" defTabSz="914400" rtl="0" eaLnBrk="1" fontAlgn="base" latinLnBrk="1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ko-KR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G스마트체 Light" panose="020B0600000101010101" pitchFamily="50" charset="-127"/>
                <a:ea typeface="LG스마트체 Light" panose="020B0600000101010101" pitchFamily="50" charset="-127"/>
                <a:cs typeface="+mn-cs"/>
              </a:rPr>
              <a:t>       </a:t>
            </a:r>
            <a:r>
              <a:rPr kumimoji="1" lang="en-US" altLang="ko-KR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G스마트체 Light" panose="020B0600000101010101" pitchFamily="50" charset="-127"/>
                <a:ea typeface="LG스마트체 Light" panose="020B0600000101010101" pitchFamily="50" charset="-127"/>
                <a:cs typeface="+mn-cs"/>
              </a:rPr>
              <a:t>- </a:t>
            </a:r>
            <a:r>
              <a:rPr kumimoji="1" lang="ko-KR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G스마트체 Light" panose="020B0600000101010101" pitchFamily="50" charset="-127"/>
                <a:ea typeface="LG스마트체 Light" panose="020B0600000101010101" pitchFamily="50" charset="-127"/>
                <a:cs typeface="+mn-cs"/>
              </a:rPr>
              <a:t>분해가스에 포함된 황화수소</a:t>
            </a:r>
            <a:r>
              <a:rPr kumimoji="1" lang="en-US" altLang="ko-KR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G스마트체 Light" panose="020B0600000101010101" pitchFamily="50" charset="-127"/>
                <a:ea typeface="LG스마트체 Light" panose="020B0600000101010101" pitchFamily="50" charset="-127"/>
                <a:cs typeface="+mn-cs"/>
              </a:rPr>
              <a:t>(H</a:t>
            </a:r>
            <a:r>
              <a:rPr kumimoji="1" lang="en-US" altLang="ko-KR" sz="12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G스마트체 Light" panose="020B0600000101010101" pitchFamily="50" charset="-127"/>
                <a:ea typeface="LG스마트체 Light" panose="020B0600000101010101" pitchFamily="50" charset="-127"/>
                <a:cs typeface="+mn-cs"/>
              </a:rPr>
              <a:t>2</a:t>
            </a:r>
            <a:r>
              <a:rPr kumimoji="1" lang="en-US" altLang="ko-KR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G스마트체 Light" panose="020B0600000101010101" pitchFamily="50" charset="-127"/>
                <a:ea typeface="LG스마트체 Light" panose="020B0600000101010101" pitchFamily="50" charset="-127"/>
                <a:cs typeface="+mn-cs"/>
              </a:rPr>
              <a:t>S), </a:t>
            </a:r>
            <a:r>
              <a:rPr kumimoji="1" lang="ko-KR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G스마트체 Light" panose="020B0600000101010101" pitchFamily="50" charset="-127"/>
                <a:ea typeface="LG스마트체 Light" panose="020B0600000101010101" pitchFamily="50" charset="-127"/>
                <a:cs typeface="+mn-cs"/>
              </a:rPr>
              <a:t>이산화탄소</a:t>
            </a:r>
            <a:r>
              <a:rPr kumimoji="1" lang="en-US" altLang="ko-KR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G스마트체 Light" panose="020B0600000101010101" pitchFamily="50" charset="-127"/>
                <a:ea typeface="LG스마트체 Light" panose="020B0600000101010101" pitchFamily="50" charset="-127"/>
                <a:cs typeface="+mn-cs"/>
              </a:rPr>
              <a:t>(CO</a:t>
            </a:r>
            <a:r>
              <a:rPr kumimoji="1" lang="en-US" altLang="ko-KR" sz="12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G스마트체 Light" panose="020B0600000101010101" pitchFamily="50" charset="-127"/>
                <a:ea typeface="LG스마트체 Light" panose="020B0600000101010101" pitchFamily="50" charset="-127"/>
                <a:cs typeface="+mn-cs"/>
              </a:rPr>
              <a:t>2</a:t>
            </a:r>
            <a:r>
              <a:rPr kumimoji="1" lang="en-US" altLang="ko-KR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G스마트체 Light" panose="020B0600000101010101" pitchFamily="50" charset="-127"/>
                <a:ea typeface="LG스마트체 Light" panose="020B0600000101010101" pitchFamily="50" charset="-127"/>
                <a:cs typeface="+mn-cs"/>
              </a:rPr>
              <a:t>)</a:t>
            </a:r>
            <a:r>
              <a:rPr kumimoji="1" lang="ko-KR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G스마트체 Light" panose="020B0600000101010101" pitchFamily="50" charset="-127"/>
                <a:ea typeface="LG스마트체 Light" panose="020B0600000101010101" pitchFamily="50" charset="-127"/>
                <a:cs typeface="+mn-cs"/>
              </a:rPr>
              <a:t>를</a:t>
            </a:r>
            <a:endParaRPr kumimoji="1" lang="en-US" altLang="ko-KR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LG스마트체 Light" panose="020B0600000101010101" pitchFamily="50" charset="-127"/>
              <a:ea typeface="LG스마트체 Light" panose="020B0600000101010101" pitchFamily="50" charset="-127"/>
              <a:cs typeface="+mn-cs"/>
            </a:endParaRPr>
          </a:p>
          <a:p>
            <a:pPr marL="0" marR="0" lvl="0" indent="0" defTabSz="914400" rtl="0" eaLnBrk="1" fontAlgn="base" latinLnBrk="1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ko-KR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G스마트체 Light" panose="020B0600000101010101" pitchFamily="50" charset="-127"/>
                <a:ea typeface="LG스마트체 Light" panose="020B0600000101010101" pitchFamily="50" charset="-127"/>
                <a:cs typeface="+mn-cs"/>
              </a:rPr>
              <a:t>         </a:t>
            </a:r>
            <a:r>
              <a:rPr kumimoji="1" lang="ko-KR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G스마트체 Light" panose="020B0600000101010101" pitchFamily="50" charset="-127"/>
                <a:ea typeface="LG스마트체 Light" panose="020B0600000101010101" pitchFamily="50" charset="-127"/>
                <a:cs typeface="+mn-cs"/>
              </a:rPr>
              <a:t>수산화나트륨</a:t>
            </a:r>
            <a:r>
              <a:rPr kumimoji="1" lang="en-US" altLang="ko-KR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G스마트체 Light" panose="020B0600000101010101" pitchFamily="50" charset="-127"/>
                <a:ea typeface="LG스마트체 Light" panose="020B0600000101010101" pitchFamily="50" charset="-127"/>
                <a:cs typeface="+mn-cs"/>
              </a:rPr>
              <a:t>(NaOH)</a:t>
            </a:r>
            <a:r>
              <a:rPr kumimoji="1" lang="ko-KR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G스마트체 Light" panose="020B0600000101010101" pitchFamily="50" charset="-127"/>
                <a:ea typeface="LG스마트체 Light" panose="020B0600000101010101" pitchFamily="50" charset="-127"/>
                <a:cs typeface="+mn-cs"/>
              </a:rPr>
              <a:t>을 이용하여 제거하는 시스템</a:t>
            </a:r>
          </a:p>
          <a:p>
            <a:pPr marL="0" marR="0" lvl="0" indent="0" defTabSz="914400" rtl="0" eaLnBrk="1" fontAlgn="base" latinLnBrk="1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Char char="§"/>
              <a:tabLst/>
              <a:defRPr/>
            </a:pPr>
            <a:endParaRPr kumimoji="1" lang="en-US" altLang="ko-KR" sz="1200" b="1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LG스마트체 Light" panose="020B0600000101010101" pitchFamily="50" charset="-127"/>
              <a:ea typeface="LG스마트체 Light" panose="020B0600000101010101" pitchFamily="50" charset="-127"/>
              <a:cs typeface="+mn-cs"/>
            </a:endParaRPr>
          </a:p>
        </p:txBody>
      </p:sp>
      <p:sp>
        <p:nvSpPr>
          <p:cNvPr id="184" name="Rectangle 5"/>
          <p:cNvSpPr>
            <a:spLocks noChangeArrowheads="1"/>
          </p:cNvSpPr>
          <p:nvPr/>
        </p:nvSpPr>
        <p:spPr bwMode="auto">
          <a:xfrm>
            <a:off x="1531652" y="2712354"/>
            <a:ext cx="1800000" cy="285752"/>
          </a:xfrm>
          <a:prstGeom prst="roundRect">
            <a:avLst/>
          </a:prstGeom>
          <a:solidFill>
            <a:srgbClr val="FFFF99"/>
          </a:solidFill>
          <a:ln w="9525">
            <a:solidFill>
              <a:schemeClr val="bg2"/>
            </a:solidFill>
            <a:miter lim="800000"/>
            <a:headEnd/>
            <a:tailEnd/>
          </a:ln>
          <a:effectLst>
            <a:outerShdw dist="35921" dir="2700000" algn="ctr" rotWithShape="0">
              <a:schemeClr val="folHlink"/>
            </a:outerShdw>
          </a:effectLst>
        </p:spPr>
        <p:txBody>
          <a:bodyPr wrap="none" anchor="ctr"/>
          <a:lstStyle/>
          <a:p>
            <a:pPr marL="0" marR="0" lvl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ko-KR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G스마트체 Light" panose="020B0600000101010101" pitchFamily="50" charset="-127"/>
                <a:ea typeface="LG스마트체 Light" panose="020B0600000101010101" pitchFamily="50" charset="-127"/>
                <a:cs typeface="+mn-cs"/>
              </a:rPr>
              <a:t>3.</a:t>
            </a:r>
            <a:r>
              <a:rPr kumimoji="1" lang="ko-KR" altLang="en-US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G스마트체 Light" panose="020B0600000101010101" pitchFamily="50" charset="-127"/>
                <a:ea typeface="LG스마트체 Light" panose="020B0600000101010101" pitchFamily="50" charset="-127"/>
                <a:cs typeface="+mn-cs"/>
              </a:rPr>
              <a:t> 압축 공정</a:t>
            </a:r>
          </a:p>
        </p:txBody>
      </p:sp>
      <p:sp>
        <p:nvSpPr>
          <p:cNvPr id="185" name="모서리가 둥근 직사각형 184"/>
          <p:cNvSpPr/>
          <p:nvPr/>
        </p:nvSpPr>
        <p:spPr bwMode="auto">
          <a:xfrm>
            <a:off x="5138703" y="2642506"/>
            <a:ext cx="4614897" cy="38671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 w="9525">
            <a:solidFill>
              <a:schemeClr val="tx1">
                <a:lumMod val="50000"/>
                <a:lumOff val="50000"/>
              </a:schemeClr>
            </a:solidFill>
            <a:miter lim="800000"/>
            <a:headEnd/>
            <a:tailEnd/>
          </a:ln>
          <a:effectLst>
            <a:outerShdw dist="35921" dir="2700000" algn="ctr" rotWithShape="0">
              <a:schemeClr val="folHlink"/>
            </a:outerShdw>
          </a:effectLst>
        </p:spPr>
        <p:txBody>
          <a:bodyPr wrap="none" rtlCol="0" anchor="ctr"/>
          <a:lstStyle/>
          <a:p>
            <a:pPr marL="0" marR="0" lvl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ko-KR" altLang="en-US" sz="1400" b="1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LG스마트체 Light" panose="020B0600000101010101" pitchFamily="50" charset="-127"/>
              <a:ea typeface="LG스마트체 Light" panose="020B0600000101010101" pitchFamily="50" charset="-127"/>
              <a:cs typeface="+mn-cs"/>
            </a:endParaRPr>
          </a:p>
        </p:txBody>
      </p:sp>
      <p:sp>
        <p:nvSpPr>
          <p:cNvPr id="186" name="Rectangle 5"/>
          <p:cNvSpPr>
            <a:spLocks noChangeArrowheads="1"/>
          </p:cNvSpPr>
          <p:nvPr/>
        </p:nvSpPr>
        <p:spPr bwMode="auto">
          <a:xfrm>
            <a:off x="1530350" y="4598306"/>
            <a:ext cx="1800000" cy="285752"/>
          </a:xfrm>
          <a:prstGeom prst="roundRect">
            <a:avLst/>
          </a:prstGeom>
          <a:solidFill>
            <a:srgbClr val="FFFF99"/>
          </a:solidFill>
          <a:ln w="9525">
            <a:solidFill>
              <a:schemeClr val="bg2"/>
            </a:solidFill>
            <a:miter lim="800000"/>
            <a:headEnd/>
            <a:tailEnd/>
          </a:ln>
          <a:effectLst>
            <a:outerShdw dist="35921" dir="2700000" algn="ctr" rotWithShape="0">
              <a:schemeClr val="folHlink"/>
            </a:outerShdw>
          </a:effectLst>
        </p:spPr>
        <p:txBody>
          <a:bodyPr wrap="none" anchor="ctr"/>
          <a:lstStyle/>
          <a:p>
            <a:pPr marL="0" marR="0" lvl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ko-KR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G스마트체 Light" panose="020B0600000101010101" pitchFamily="50" charset="-127"/>
                <a:ea typeface="LG스마트체 Light" panose="020B0600000101010101" pitchFamily="50" charset="-127"/>
                <a:cs typeface="+mn-cs"/>
              </a:rPr>
              <a:t>4.</a:t>
            </a:r>
            <a:r>
              <a:rPr kumimoji="1" lang="ko-KR" altLang="en-US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G스마트체 Light" panose="020B0600000101010101" pitchFamily="50" charset="-127"/>
                <a:ea typeface="LG스마트체 Light" panose="020B0600000101010101" pitchFamily="50" charset="-127"/>
                <a:cs typeface="+mn-cs"/>
              </a:rPr>
              <a:t> 초저온 공정</a:t>
            </a:r>
          </a:p>
        </p:txBody>
      </p:sp>
      <p:sp>
        <p:nvSpPr>
          <p:cNvPr id="187" name="Rectangle 5"/>
          <p:cNvSpPr>
            <a:spLocks noChangeArrowheads="1"/>
          </p:cNvSpPr>
          <p:nvPr/>
        </p:nvSpPr>
        <p:spPr bwMode="auto">
          <a:xfrm>
            <a:off x="138112" y="4895174"/>
            <a:ext cx="4706875" cy="1558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0" marR="0" lvl="0" indent="0" defTabSz="914400" rtl="0" eaLnBrk="1" fontAlgn="base" latinLnBrk="1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§"/>
              <a:tabLst/>
              <a:defRPr/>
            </a:pPr>
            <a:r>
              <a:rPr kumimoji="1" lang="ko-KR" altLang="en-US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G스마트체 Light" panose="020B0600000101010101" pitchFamily="50" charset="-127"/>
                <a:ea typeface="LG스마트체 Light" panose="020B0600000101010101" pitchFamily="50" charset="-127"/>
                <a:cs typeface="+mn-cs"/>
              </a:rPr>
              <a:t> 정제하기 용이한 온도까지 분해가스 온도를 낮추어 주고</a:t>
            </a:r>
            <a:r>
              <a:rPr kumimoji="1" lang="en-US" altLang="ko-KR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G스마트체 Light" panose="020B0600000101010101" pitchFamily="50" charset="-127"/>
                <a:ea typeface="LG스마트체 Light" panose="020B0600000101010101" pitchFamily="50" charset="-127"/>
                <a:cs typeface="+mn-cs"/>
              </a:rPr>
              <a:t>(</a:t>
            </a:r>
            <a:r>
              <a:rPr kumimoji="1" lang="ko-KR" altLang="en-US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G스마트체 Light" panose="020B0600000101010101" pitchFamily="50" charset="-127"/>
                <a:ea typeface="LG스마트체 Light" panose="020B0600000101010101" pitchFamily="50" charset="-127"/>
                <a:cs typeface="+mn-cs"/>
              </a:rPr>
              <a:t>약 영하 </a:t>
            </a:r>
            <a:r>
              <a:rPr kumimoji="1" lang="en-US" altLang="ko-KR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G스마트체 Light" panose="020B0600000101010101" pitchFamily="50" charset="-127"/>
                <a:ea typeface="LG스마트체 Light" panose="020B0600000101010101" pitchFamily="50" charset="-127"/>
                <a:cs typeface="+mn-cs"/>
              </a:rPr>
              <a:t>167℃), </a:t>
            </a:r>
          </a:p>
          <a:p>
            <a:pPr marL="0" marR="0" lvl="0" indent="0" defTabSz="914400" rtl="0" eaLnBrk="1" fontAlgn="base" latinLnBrk="1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ko-KR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G스마트체 Light" panose="020B0600000101010101" pitchFamily="50" charset="-127"/>
                <a:ea typeface="LG스마트체 Light" panose="020B0600000101010101" pitchFamily="50" charset="-127"/>
                <a:cs typeface="+mn-cs"/>
              </a:rPr>
              <a:t> </a:t>
            </a:r>
            <a:r>
              <a:rPr kumimoji="1" lang="en-US" altLang="ko-KR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G스마트체 Light" panose="020B0600000101010101" pitchFamily="50" charset="-127"/>
                <a:ea typeface="LG스마트체 Light" panose="020B0600000101010101" pitchFamily="50" charset="-127"/>
                <a:cs typeface="+mn-cs"/>
              </a:rPr>
              <a:t>  </a:t>
            </a:r>
            <a:r>
              <a:rPr kumimoji="1" lang="ko-KR" altLang="en-US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G스마트체 Light" panose="020B0600000101010101" pitchFamily="50" charset="-127"/>
                <a:ea typeface="LG스마트체 Light" panose="020B0600000101010101" pitchFamily="50" charset="-127"/>
                <a:cs typeface="+mn-cs"/>
              </a:rPr>
              <a:t>수첨 반응기에 사용될 수소를 생산하는 공정 </a:t>
            </a:r>
            <a:endParaRPr kumimoji="1" lang="en-US" altLang="ko-KR" sz="1200" b="1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LG스마트체 Light" panose="020B0600000101010101" pitchFamily="50" charset="-127"/>
              <a:ea typeface="LG스마트체 Light" panose="020B0600000101010101" pitchFamily="50" charset="-127"/>
              <a:cs typeface="+mn-cs"/>
            </a:endParaRPr>
          </a:p>
          <a:p>
            <a:pPr marL="0" marR="0" lvl="0" indent="0" defTabSz="914400" rtl="0" eaLnBrk="1" fontAlgn="base" latinLnBrk="1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kumimoji="1" lang="en-US" altLang="ko-KR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G스마트체 Light" panose="020B0600000101010101" pitchFamily="50" charset="-127"/>
                <a:ea typeface="LG스마트체 Light" panose="020B0600000101010101" pitchFamily="50" charset="-127"/>
                <a:cs typeface="+mn-cs"/>
              </a:rPr>
              <a:t> </a:t>
            </a:r>
            <a:r>
              <a:rPr kumimoji="1" lang="en-US" altLang="ko-KR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G스마트체 Light" panose="020B0600000101010101" pitchFamily="50" charset="-127"/>
                <a:ea typeface="LG스마트체 Light" panose="020B0600000101010101" pitchFamily="50" charset="-127"/>
                <a:cs typeface="+mn-cs"/>
              </a:rPr>
              <a:t>  </a:t>
            </a:r>
            <a:r>
              <a:rPr kumimoji="1" lang="en-US" altLang="ko-KR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G스마트체 Light" panose="020B0600000101010101" pitchFamily="50" charset="-127"/>
                <a:ea typeface="LG스마트체 Light" panose="020B0600000101010101" pitchFamily="50" charset="-127"/>
                <a:cs typeface="+mn-cs"/>
              </a:rPr>
              <a:t>- Charge Gas Dryer : </a:t>
            </a:r>
            <a:r>
              <a:rPr kumimoji="1" lang="ko-KR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G스마트체 Light" panose="020B0600000101010101" pitchFamily="50" charset="-127"/>
                <a:ea typeface="LG스마트체 Light" panose="020B0600000101010101" pitchFamily="50" charset="-127"/>
                <a:cs typeface="+mn-cs"/>
              </a:rPr>
              <a:t>분해가스 중 수분 제거</a:t>
            </a:r>
            <a:r>
              <a:rPr kumimoji="1" lang="en-US" altLang="ko-KR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G스마트체 Light" panose="020B0600000101010101" pitchFamily="50" charset="-127"/>
                <a:ea typeface="LG스마트체 Light" panose="020B0600000101010101" pitchFamily="50" charset="-127"/>
                <a:cs typeface="+mn-cs"/>
              </a:rPr>
              <a:t>(</a:t>
            </a:r>
            <a:r>
              <a:rPr kumimoji="1" lang="ko-KR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G스마트체 Light" panose="020B0600000101010101" pitchFamily="50" charset="-127"/>
                <a:ea typeface="LG스마트체 Light" panose="020B0600000101010101" pitchFamily="50" charset="-127"/>
                <a:cs typeface="+mn-cs"/>
              </a:rPr>
              <a:t>수분 응결 방지</a:t>
            </a:r>
            <a:r>
              <a:rPr kumimoji="1" lang="en-US" altLang="ko-KR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G스마트체 Light" panose="020B0600000101010101" pitchFamily="50" charset="-127"/>
                <a:ea typeface="LG스마트체 Light" panose="020B0600000101010101" pitchFamily="50" charset="-127"/>
                <a:cs typeface="+mn-cs"/>
              </a:rPr>
              <a:t>)</a:t>
            </a:r>
          </a:p>
          <a:p>
            <a:pPr marL="0" marR="0" lvl="0" indent="0" defTabSz="914400" rtl="0" eaLnBrk="1" fontAlgn="base" latinLnBrk="1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ko-KR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G스마트체 Light" panose="020B0600000101010101" pitchFamily="50" charset="-127"/>
                <a:ea typeface="LG스마트체 Light" panose="020B0600000101010101" pitchFamily="50" charset="-127"/>
                <a:cs typeface="+mn-cs"/>
              </a:rPr>
              <a:t>   - </a:t>
            </a:r>
            <a:r>
              <a:rPr kumimoji="1" lang="ko-KR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G스마트체 Light" panose="020B0600000101010101" pitchFamily="50" charset="-127"/>
                <a:ea typeface="LG스마트체 Light" panose="020B0600000101010101" pitchFamily="50" charset="-127"/>
                <a:cs typeface="+mn-cs"/>
              </a:rPr>
              <a:t>프로필렌 냉매 시스템 </a:t>
            </a:r>
            <a:r>
              <a:rPr kumimoji="1" lang="en-US" altLang="ko-KR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G스마트체 Light" panose="020B0600000101010101" pitchFamily="50" charset="-127"/>
                <a:ea typeface="LG스마트체 Light" panose="020B0600000101010101" pitchFamily="50" charset="-127"/>
                <a:cs typeface="+mn-cs"/>
              </a:rPr>
              <a:t>: 5</a:t>
            </a:r>
            <a:r>
              <a:rPr kumimoji="1" lang="ko-KR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G스마트체 Light" panose="020B0600000101010101" pitchFamily="50" charset="-127"/>
                <a:ea typeface="LG스마트체 Light" panose="020B0600000101010101" pitchFamily="50" charset="-127"/>
                <a:cs typeface="+mn-cs"/>
              </a:rPr>
              <a:t>단 원심압축기를 이용하여 분해가스의 온도를 </a:t>
            </a:r>
            <a:r>
              <a:rPr kumimoji="1" lang="en-US" altLang="ko-KR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G스마트체 Light" panose="020B0600000101010101" pitchFamily="50" charset="-127"/>
                <a:ea typeface="LG스마트체 Light" panose="020B0600000101010101" pitchFamily="50" charset="-127"/>
                <a:cs typeface="+mn-cs"/>
              </a:rPr>
              <a:t>  </a:t>
            </a:r>
          </a:p>
          <a:p>
            <a:pPr marL="0" marR="0" lvl="0" indent="0" defTabSz="914400" rtl="0" eaLnBrk="1" fontAlgn="base" latinLnBrk="1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ko-KR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G스마트체 Light" panose="020B0600000101010101" pitchFamily="50" charset="-127"/>
                <a:ea typeface="LG스마트체 Light" panose="020B0600000101010101" pitchFamily="50" charset="-127"/>
                <a:cs typeface="+mn-cs"/>
              </a:rPr>
              <a:t>   </a:t>
            </a:r>
            <a:r>
              <a:rPr kumimoji="1" lang="en-US" altLang="ko-KR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G스마트체 Light" panose="020B0600000101010101" pitchFamily="50" charset="-127"/>
                <a:ea typeface="LG스마트체 Light" panose="020B0600000101010101" pitchFamily="50" charset="-127"/>
                <a:cs typeface="+mn-cs"/>
              </a:rPr>
              <a:t>   </a:t>
            </a:r>
            <a:r>
              <a:rPr kumimoji="1" lang="ko-KR" alt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G스마트체 Light" panose="020B0600000101010101" pitchFamily="50" charset="-127"/>
                <a:ea typeface="LG스마트체 Light" panose="020B0600000101010101" pitchFamily="50" charset="-127"/>
                <a:cs typeface="+mn-cs"/>
              </a:rPr>
              <a:t>영하 </a:t>
            </a:r>
            <a:r>
              <a:rPr kumimoji="1" lang="en-US" altLang="ko-KR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G스마트체 Light" panose="020B0600000101010101" pitchFamily="50" charset="-127"/>
                <a:ea typeface="LG스마트체 Light" panose="020B0600000101010101" pitchFamily="50" charset="-127"/>
                <a:cs typeface="+mn-cs"/>
              </a:rPr>
              <a:t>40</a:t>
            </a:r>
            <a:r>
              <a:rPr kumimoji="1" lang="ko-KR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G스마트체 Light" panose="020B0600000101010101" pitchFamily="50" charset="-127"/>
                <a:ea typeface="LG스마트체 Light" panose="020B0600000101010101" pitchFamily="50" charset="-127"/>
                <a:cs typeface="+mn-cs"/>
              </a:rPr>
              <a:t>℃까지 단계적으로 낮추는 시스템</a:t>
            </a:r>
            <a:endParaRPr kumimoji="1" lang="en-US" altLang="ko-KR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LG스마트체 Light" panose="020B0600000101010101" pitchFamily="50" charset="-127"/>
              <a:ea typeface="LG스마트체 Light" panose="020B0600000101010101" pitchFamily="50" charset="-127"/>
              <a:cs typeface="+mn-cs"/>
            </a:endParaRPr>
          </a:p>
          <a:p>
            <a:pPr marL="0" marR="0" lvl="0" indent="0" defTabSz="914400" rtl="0" eaLnBrk="1" fontAlgn="base" latinLnBrk="1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kumimoji="1" lang="en-US" altLang="ko-KR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G스마트체 Light" panose="020B0600000101010101" pitchFamily="50" charset="-127"/>
                <a:ea typeface="LG스마트체 Light" panose="020B0600000101010101" pitchFamily="50" charset="-127"/>
                <a:cs typeface="+mn-cs"/>
              </a:rPr>
              <a:t>   - </a:t>
            </a:r>
            <a:r>
              <a:rPr kumimoji="1" lang="ko-KR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G스마트체 Light" panose="020B0600000101010101" pitchFamily="50" charset="-127"/>
                <a:ea typeface="LG스마트체 Light" panose="020B0600000101010101" pitchFamily="50" charset="-127"/>
                <a:cs typeface="+mn-cs"/>
              </a:rPr>
              <a:t>에틸렌 냉매 시스템 </a:t>
            </a:r>
            <a:r>
              <a:rPr kumimoji="1" lang="en-US" altLang="ko-KR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G스마트체 Light" panose="020B0600000101010101" pitchFamily="50" charset="-127"/>
                <a:ea typeface="LG스마트체 Light" panose="020B0600000101010101" pitchFamily="50" charset="-127"/>
                <a:cs typeface="+mn-cs"/>
              </a:rPr>
              <a:t>: 4</a:t>
            </a:r>
            <a:r>
              <a:rPr kumimoji="1" lang="ko-KR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G스마트체 Light" panose="020B0600000101010101" pitchFamily="50" charset="-127"/>
                <a:ea typeface="LG스마트체 Light" panose="020B0600000101010101" pitchFamily="50" charset="-127"/>
                <a:cs typeface="+mn-cs"/>
              </a:rPr>
              <a:t>단 원심압축기를 이용하여 분해가스의 온도를</a:t>
            </a:r>
            <a:r>
              <a:rPr kumimoji="1" lang="en-US" altLang="ko-KR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G스마트체 Light" panose="020B0600000101010101" pitchFamily="50" charset="-127"/>
                <a:ea typeface="LG스마트체 Light" panose="020B0600000101010101" pitchFamily="50" charset="-127"/>
                <a:cs typeface="+mn-cs"/>
              </a:rPr>
              <a:t> </a:t>
            </a:r>
          </a:p>
          <a:p>
            <a:pPr marL="0" marR="0" lvl="0" indent="0" defTabSz="914400" rtl="0" eaLnBrk="1" fontAlgn="base" latinLnBrk="1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kumimoji="1" lang="en-US" altLang="ko-KR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G스마트체 Light" panose="020B0600000101010101" pitchFamily="50" charset="-127"/>
                <a:ea typeface="LG스마트체 Light" panose="020B0600000101010101" pitchFamily="50" charset="-127"/>
                <a:cs typeface="+mn-cs"/>
              </a:rPr>
              <a:t>   </a:t>
            </a:r>
            <a:r>
              <a:rPr kumimoji="1" lang="en-US" altLang="ko-KR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G스마트체 Light" panose="020B0600000101010101" pitchFamily="50" charset="-127"/>
                <a:ea typeface="LG스마트체 Light" panose="020B0600000101010101" pitchFamily="50" charset="-127"/>
                <a:cs typeface="+mn-cs"/>
              </a:rPr>
              <a:t>   </a:t>
            </a:r>
            <a:r>
              <a:rPr kumimoji="1" lang="ko-KR" alt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G스마트체 Light" panose="020B0600000101010101" pitchFamily="50" charset="-127"/>
                <a:ea typeface="LG스마트체 Light" panose="020B0600000101010101" pitchFamily="50" charset="-127"/>
                <a:cs typeface="+mn-cs"/>
              </a:rPr>
              <a:t>최종 </a:t>
            </a:r>
            <a:r>
              <a:rPr kumimoji="1" lang="ko-KR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G스마트체 Light" panose="020B0600000101010101" pitchFamily="50" charset="-127"/>
                <a:ea typeface="LG스마트체 Light" panose="020B0600000101010101" pitchFamily="50" charset="-127"/>
                <a:cs typeface="+mn-cs"/>
              </a:rPr>
              <a:t>영하</a:t>
            </a:r>
            <a:r>
              <a:rPr kumimoji="1" lang="en-US" altLang="ko-KR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G스마트체 Light" panose="020B0600000101010101" pitchFamily="50" charset="-127"/>
                <a:ea typeface="LG스마트체 Light" panose="020B0600000101010101" pitchFamily="50" charset="-127"/>
                <a:cs typeface="+mn-cs"/>
              </a:rPr>
              <a:t>100</a:t>
            </a:r>
            <a:r>
              <a:rPr kumimoji="1" lang="ko-KR" alt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G스마트체 Light" panose="020B0600000101010101" pitchFamily="50" charset="-127"/>
                <a:ea typeface="LG스마트체 Light" panose="020B0600000101010101" pitchFamily="50" charset="-127"/>
                <a:cs typeface="+mn-cs"/>
              </a:rPr>
              <a:t>℃</a:t>
            </a:r>
            <a:r>
              <a:rPr kumimoji="1" lang="ko-KR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G스마트체 Light" panose="020B0600000101010101" pitchFamily="50" charset="-127"/>
                <a:ea typeface="LG스마트체 Light" panose="020B0600000101010101" pitchFamily="50" charset="-127"/>
                <a:cs typeface="+mn-cs"/>
              </a:rPr>
              <a:t>까지 낮추는 시스템</a:t>
            </a:r>
            <a:r>
              <a:rPr kumimoji="1" lang="en-US" altLang="ko-KR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G스마트체 Light" panose="020B0600000101010101" pitchFamily="50" charset="-127"/>
                <a:ea typeface="LG스마트체 Light" panose="020B0600000101010101" pitchFamily="50" charset="-127"/>
                <a:cs typeface="+mn-cs"/>
              </a:rPr>
              <a:t> </a:t>
            </a:r>
          </a:p>
          <a:p>
            <a:pPr marL="0" marR="0" lvl="0" indent="0" defTabSz="914400" rtl="0" eaLnBrk="1" fontAlgn="base" latinLnBrk="1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ko-KR" sz="1200" b="1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LG스마트체 Light" panose="020B0600000101010101" pitchFamily="50" charset="-127"/>
              <a:ea typeface="LG스마트체 Light" panose="020B0600000101010101" pitchFamily="50" charset="-127"/>
              <a:cs typeface="+mn-cs"/>
            </a:endParaRPr>
          </a:p>
        </p:txBody>
      </p:sp>
      <p:sp>
        <p:nvSpPr>
          <p:cNvPr id="188" name="Rectangle 5"/>
          <p:cNvSpPr>
            <a:spLocks noChangeArrowheads="1"/>
          </p:cNvSpPr>
          <p:nvPr/>
        </p:nvSpPr>
        <p:spPr bwMode="auto">
          <a:xfrm>
            <a:off x="5130800" y="3042556"/>
            <a:ext cx="4572032" cy="5191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0" marR="0" lvl="0" indent="0" algn="ctr" defTabSz="914400" rtl="0" eaLnBrk="1" fontAlgn="base" latinLnBrk="1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Char char="§"/>
              <a:tabLst/>
              <a:defRPr/>
            </a:pPr>
            <a:r>
              <a:rPr kumimoji="1" lang="ko-KR" altLang="en-US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G스마트체 Light" panose="020B0600000101010101" pitchFamily="50" charset="-127"/>
                <a:ea typeface="LG스마트체 Light" panose="020B0600000101010101" pitchFamily="50" charset="-127"/>
                <a:cs typeface="+mn-cs"/>
              </a:rPr>
              <a:t> 탄화수소 비점</a:t>
            </a:r>
            <a:r>
              <a:rPr kumimoji="1" lang="en-US" altLang="ko-KR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G스마트체 Light" panose="020B0600000101010101" pitchFamily="50" charset="-127"/>
                <a:ea typeface="LG스마트체 Light" panose="020B0600000101010101" pitchFamily="50" charset="-127"/>
                <a:cs typeface="+mn-cs"/>
              </a:rPr>
              <a:t>(</a:t>
            </a:r>
            <a:r>
              <a:rPr kumimoji="1" lang="ko-KR" altLang="en-US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G스마트체 Light" panose="020B0600000101010101" pitchFamily="50" charset="-127"/>
                <a:ea typeface="LG스마트체 Light" panose="020B0600000101010101" pitchFamily="50" charset="-127"/>
                <a:cs typeface="+mn-cs"/>
              </a:rPr>
              <a:t>끓는점</a:t>
            </a:r>
            <a:r>
              <a:rPr kumimoji="1" lang="en-US" altLang="ko-KR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G스마트체 Light" panose="020B0600000101010101" pitchFamily="50" charset="-127"/>
                <a:ea typeface="LG스마트체 Light" panose="020B0600000101010101" pitchFamily="50" charset="-127"/>
                <a:cs typeface="+mn-cs"/>
              </a:rPr>
              <a:t>) </a:t>
            </a:r>
            <a:r>
              <a:rPr kumimoji="1" lang="ko-KR" altLang="en-US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G스마트체 Light" panose="020B0600000101010101" pitchFamily="50" charset="-127"/>
                <a:ea typeface="LG스마트체 Light" panose="020B0600000101010101" pitchFamily="50" charset="-127"/>
                <a:cs typeface="+mn-cs"/>
              </a:rPr>
              <a:t>차이를 이용하여</a:t>
            </a:r>
            <a:r>
              <a:rPr kumimoji="1" lang="en-US" altLang="ko-KR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G스마트체 Light" panose="020B0600000101010101" pitchFamily="50" charset="-127"/>
                <a:ea typeface="LG스마트체 Light" panose="020B0600000101010101" pitchFamily="50" charset="-127"/>
                <a:cs typeface="+mn-cs"/>
              </a:rPr>
              <a:t>, NCC</a:t>
            </a:r>
            <a:r>
              <a:rPr kumimoji="1" lang="ko-KR" altLang="en-US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G스마트체 Light" panose="020B0600000101010101" pitchFamily="50" charset="-127"/>
                <a:ea typeface="LG스마트체 Light" panose="020B0600000101010101" pitchFamily="50" charset="-127"/>
                <a:cs typeface="+mn-cs"/>
              </a:rPr>
              <a:t>공장 주 제품인 에틸렌 및</a:t>
            </a:r>
            <a:endParaRPr kumimoji="1" lang="en-US" altLang="ko-KR" sz="1200" b="1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LG스마트체 Light" panose="020B0600000101010101" pitchFamily="50" charset="-127"/>
              <a:ea typeface="LG스마트체 Light" panose="020B0600000101010101" pitchFamily="50" charset="-127"/>
              <a:cs typeface="+mn-cs"/>
            </a:endParaRPr>
          </a:p>
          <a:p>
            <a:pPr marL="0" marR="0" lvl="0" indent="0" algn="ctr" defTabSz="914400" rtl="0" eaLnBrk="1" fontAlgn="base" latinLnBrk="1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ko-KR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G스마트체 Light" panose="020B0600000101010101" pitchFamily="50" charset="-127"/>
                <a:ea typeface="LG스마트체 Light" panose="020B0600000101010101" pitchFamily="50" charset="-127"/>
                <a:cs typeface="+mn-cs"/>
              </a:rPr>
              <a:t> </a:t>
            </a:r>
            <a:r>
              <a:rPr kumimoji="1" lang="en-US" altLang="ko-KR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G스마트체 Light" panose="020B0600000101010101" pitchFamily="50" charset="-127"/>
                <a:ea typeface="LG스마트체 Light" panose="020B0600000101010101" pitchFamily="50" charset="-127"/>
                <a:cs typeface="+mn-cs"/>
              </a:rPr>
              <a:t> </a:t>
            </a:r>
            <a:r>
              <a:rPr kumimoji="1" lang="ko-KR" altLang="en-US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G스마트체 Light" panose="020B0600000101010101" pitchFamily="50" charset="-127"/>
                <a:ea typeface="LG스마트체 Light" panose="020B0600000101010101" pitchFamily="50" charset="-127"/>
                <a:cs typeface="+mn-cs"/>
              </a:rPr>
              <a:t> 프로필렌을 생산하는 공정</a:t>
            </a:r>
          </a:p>
        </p:txBody>
      </p:sp>
      <p:sp>
        <p:nvSpPr>
          <p:cNvPr id="189" name="Rectangle 5"/>
          <p:cNvSpPr>
            <a:spLocks noChangeArrowheads="1"/>
          </p:cNvSpPr>
          <p:nvPr/>
        </p:nvSpPr>
        <p:spPr bwMode="auto">
          <a:xfrm>
            <a:off x="6546151" y="2712354"/>
            <a:ext cx="1800000" cy="285752"/>
          </a:xfrm>
          <a:prstGeom prst="roundRect">
            <a:avLst/>
          </a:prstGeom>
          <a:solidFill>
            <a:srgbClr val="FFFF99"/>
          </a:solidFill>
          <a:ln w="9525">
            <a:solidFill>
              <a:schemeClr val="bg2"/>
            </a:solidFill>
            <a:miter lim="800000"/>
            <a:headEnd/>
            <a:tailEnd/>
          </a:ln>
          <a:effectLst>
            <a:outerShdw dist="35921" dir="2700000" algn="ctr" rotWithShape="0">
              <a:schemeClr val="folHlink"/>
            </a:outerShdw>
          </a:effectLst>
        </p:spPr>
        <p:txBody>
          <a:bodyPr wrap="none" anchor="ctr"/>
          <a:lstStyle/>
          <a:p>
            <a:pPr marL="0" marR="0" lvl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ko-KR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G스마트체 Light" panose="020B0600000101010101" pitchFamily="50" charset="-127"/>
                <a:ea typeface="LG스마트체 Light" panose="020B0600000101010101" pitchFamily="50" charset="-127"/>
                <a:cs typeface="+mn-cs"/>
              </a:rPr>
              <a:t>5.</a:t>
            </a:r>
            <a:r>
              <a:rPr kumimoji="1" lang="ko-KR" altLang="en-US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G스마트체 Light" panose="020B0600000101010101" pitchFamily="50" charset="-127"/>
                <a:ea typeface="LG스마트체 Light" panose="020B0600000101010101" pitchFamily="50" charset="-127"/>
                <a:cs typeface="+mn-cs"/>
              </a:rPr>
              <a:t> 정제 공정</a:t>
            </a:r>
            <a:endParaRPr kumimoji="1" lang="ko-KR" altLang="en-US" sz="12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LG스마트체 Light" panose="020B0600000101010101" pitchFamily="50" charset="-127"/>
              <a:ea typeface="LG스마트체 Light" panose="020B0600000101010101" pitchFamily="50" charset="-127"/>
              <a:cs typeface="+mn-cs"/>
            </a:endParaRPr>
          </a:p>
        </p:txBody>
      </p:sp>
      <p:graphicFrame>
        <p:nvGraphicFramePr>
          <p:cNvPr id="190" name="표 189"/>
          <p:cNvGraphicFramePr>
            <a:graphicFrameLocks noGrp="1"/>
          </p:cNvGraphicFramePr>
          <p:nvPr>
            <p:extLst/>
          </p:nvPr>
        </p:nvGraphicFramePr>
        <p:xfrm>
          <a:off x="5349044" y="3560080"/>
          <a:ext cx="4294452" cy="10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3542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3863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7673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4366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1125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LG스마트체 Light" panose="020B0600000101010101" pitchFamily="50" charset="-127"/>
                          <a:ea typeface="LG스마트체 Light" panose="020B0600000101010101" pitchFamily="50" charset="-127"/>
                        </a:rPr>
                        <a:t>주요 설비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LG스마트체 Light" panose="020B0600000101010101" pitchFamily="50" charset="-127"/>
                        <a:ea typeface="LG스마트체 Light" panose="020B0600000101010101" pitchFamily="50" charset="-127"/>
                      </a:endParaRPr>
                    </a:p>
                  </a:txBody>
                  <a:tcPr marL="36000" marR="36000" marT="36000" marB="3600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LG스마트체 Light" panose="020B0600000101010101" pitchFamily="50" charset="-127"/>
                          <a:ea typeface="LG스마트체 Light" panose="020B0600000101010101" pitchFamily="50" charset="-127"/>
                        </a:rPr>
                        <a:t>Item</a:t>
                      </a:r>
                      <a:r>
                        <a:rPr lang="en-US" altLang="ko-KR" sz="1100" b="0" baseline="0" dirty="0" smtClean="0">
                          <a:solidFill>
                            <a:schemeClr val="tx1"/>
                          </a:solidFill>
                          <a:latin typeface="LG스마트체 Light" panose="020B0600000101010101" pitchFamily="50" charset="-127"/>
                          <a:ea typeface="LG스마트체 Light" panose="020B0600000101010101" pitchFamily="50" charset="-127"/>
                        </a:rPr>
                        <a:t> No.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LG스마트체 Light" panose="020B0600000101010101" pitchFamily="50" charset="-127"/>
                        <a:ea typeface="LG스마트체 Light" panose="020B0600000101010101" pitchFamily="50" charset="-127"/>
                      </a:endParaRPr>
                    </a:p>
                  </a:txBody>
                  <a:tcPr marL="36000" marR="36000" marT="36000" marB="3600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LG스마트체 Light" panose="020B0600000101010101" pitchFamily="50" charset="-127"/>
                          <a:ea typeface="LG스마트체 Light" panose="020B0600000101010101" pitchFamily="50" charset="-127"/>
                        </a:rPr>
                        <a:t>CAPA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LG스마트체 Light" panose="020B0600000101010101" pitchFamily="50" charset="-127"/>
                        <a:ea typeface="LG스마트체 Light" panose="020B0600000101010101" pitchFamily="50" charset="-127"/>
                      </a:endParaRPr>
                    </a:p>
                  </a:txBody>
                  <a:tcPr marL="36000" marR="36000" marT="36000" marB="3600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LG스마트체 Light" panose="020B0600000101010101" pitchFamily="50" charset="-127"/>
                          <a:ea typeface="LG스마트체 Light" panose="020B0600000101010101" pitchFamily="50" charset="-127"/>
                        </a:rPr>
                        <a:t>비고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LG스마트체 Light" panose="020B0600000101010101" pitchFamily="50" charset="-127"/>
                        <a:ea typeface="LG스마트체 Light" panose="020B0600000101010101" pitchFamily="50" charset="-127"/>
                      </a:endParaRPr>
                    </a:p>
                  </a:txBody>
                  <a:tcPr marL="36000" marR="36000" marT="36000" marB="3600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729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LG스마트체 Light" panose="020B0600000101010101" pitchFamily="50" charset="-127"/>
                          <a:ea typeface="LG스마트체 Light" panose="020B0600000101010101" pitchFamily="50" charset="-127"/>
                        </a:rPr>
                        <a:t>에틸렌</a:t>
                      </a:r>
                      <a:endParaRPr lang="en-US" altLang="ko-KR" sz="1100" b="0" dirty="0" smtClean="0">
                        <a:solidFill>
                          <a:schemeClr val="tx1"/>
                        </a:solidFill>
                        <a:latin typeface="LG스마트체 Light" panose="020B0600000101010101" pitchFamily="50" charset="-127"/>
                        <a:ea typeface="LG스마트체 Light" panose="020B0600000101010101" pitchFamily="50" charset="-127"/>
                      </a:endParaRPr>
                    </a:p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LG스마트체 Light" panose="020B0600000101010101" pitchFamily="50" charset="-127"/>
                          <a:ea typeface="LG스마트체 Light" panose="020B0600000101010101" pitchFamily="50" charset="-127"/>
                        </a:rPr>
                        <a:t>정제탑</a:t>
                      </a:r>
                      <a:endParaRPr lang="en-US" altLang="ko-KR" sz="1100" b="0" dirty="0" smtClean="0">
                        <a:solidFill>
                          <a:schemeClr val="tx1"/>
                        </a:solidFill>
                        <a:latin typeface="LG스마트체 Light" panose="020B0600000101010101" pitchFamily="50" charset="-127"/>
                        <a:ea typeface="LG스마트체 Light" panose="020B0600000101010101" pitchFamily="50" charset="-127"/>
                      </a:endParaRPr>
                    </a:p>
                  </a:txBody>
                  <a:tcPr marL="36000" marR="36000" marT="36000" marB="3600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LG스마트체 Light" panose="020B0600000101010101" pitchFamily="50" charset="-127"/>
                          <a:ea typeface="LG스마트체 Light" panose="020B0600000101010101" pitchFamily="50" charset="-127"/>
                        </a:rPr>
                        <a:t>DA-402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LG스마트체 Light" panose="020B0600000101010101" pitchFamily="50" charset="-127"/>
                        <a:ea typeface="LG스마트체 Light" panose="020B0600000101010101" pitchFamily="50" charset="-127"/>
                      </a:endParaRPr>
                    </a:p>
                  </a:txBody>
                  <a:tcPr marL="36000" marR="36000" marT="36000" marB="3600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LG스마트체 Light" panose="020B0600000101010101" pitchFamily="50" charset="-127"/>
                          <a:ea typeface="LG스마트체 Light" panose="020B0600000101010101" pitchFamily="50" charset="-127"/>
                        </a:rPr>
                        <a:t>에틸렌</a:t>
                      </a:r>
                      <a:endParaRPr lang="en-US" altLang="ko-KR" sz="1100" b="0" dirty="0" smtClean="0">
                        <a:solidFill>
                          <a:schemeClr val="tx1"/>
                        </a:solidFill>
                        <a:latin typeface="LG스마트체 Light" panose="020B0600000101010101" pitchFamily="50" charset="-127"/>
                        <a:ea typeface="LG스마트체 Light" panose="020B0600000101010101" pitchFamily="50" charset="-127"/>
                      </a:endParaRPr>
                    </a:p>
                    <a:p>
                      <a:pPr algn="ctr" latinLnBrk="1"/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LG스마트체 Light" panose="020B0600000101010101" pitchFamily="50" charset="-127"/>
                          <a:ea typeface="LG스마트체 Light" panose="020B0600000101010101" pitchFamily="50" charset="-127"/>
                        </a:rPr>
                        <a:t>118</a:t>
                      </a:r>
                      <a:r>
                        <a:rPr lang="ko-KR" altLang="en-US" sz="1100" b="0" dirty="0" err="1" smtClean="0">
                          <a:solidFill>
                            <a:schemeClr val="tx1"/>
                          </a:solidFill>
                          <a:latin typeface="LG스마트체 Light" panose="020B0600000101010101" pitchFamily="50" charset="-127"/>
                          <a:ea typeface="LG스마트체 Light" panose="020B0600000101010101" pitchFamily="50" charset="-127"/>
                        </a:rPr>
                        <a:t>만톤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LG스마트체 Light" panose="020B0600000101010101" pitchFamily="50" charset="-127"/>
                          <a:ea typeface="LG스마트체 Light" panose="020B0600000101010101" pitchFamily="50" charset="-127"/>
                        </a:rPr>
                        <a:t>/</a:t>
                      </a: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LG스마트체 Light" panose="020B0600000101010101" pitchFamily="50" charset="-127"/>
                          <a:ea typeface="LG스마트체 Light" panose="020B0600000101010101" pitchFamily="50" charset="-127"/>
                        </a:rPr>
                        <a:t>년</a:t>
                      </a:r>
                      <a:endParaRPr lang="en-US" altLang="ko-KR" sz="1100" b="0" dirty="0" smtClean="0">
                        <a:solidFill>
                          <a:schemeClr val="tx1"/>
                        </a:solidFill>
                        <a:latin typeface="LG스마트체 Light" panose="020B0600000101010101" pitchFamily="50" charset="-127"/>
                        <a:ea typeface="LG스마트체 Light" panose="020B0600000101010101" pitchFamily="50" charset="-127"/>
                      </a:endParaRPr>
                    </a:p>
                  </a:txBody>
                  <a:tcPr marL="36000" marR="36000" marT="36000" marB="3600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LG스마트체 Light" panose="020B0600000101010101" pitchFamily="50" charset="-127"/>
                          <a:ea typeface="LG스마트체 Light" panose="020B0600000101010101" pitchFamily="50" charset="-127"/>
                        </a:rPr>
                        <a:t>순환 </a:t>
                      </a:r>
                      <a:r>
                        <a:rPr lang="ko-KR" altLang="en-US" sz="1100" b="0" dirty="0" err="1" smtClean="0">
                          <a:solidFill>
                            <a:schemeClr val="tx1"/>
                          </a:solidFill>
                          <a:latin typeface="LG스마트체 Light" panose="020B0600000101010101" pitchFamily="50" charset="-127"/>
                          <a:ea typeface="LG스마트체 Light" panose="020B0600000101010101" pitchFamily="50" charset="-127"/>
                        </a:rPr>
                        <a:t>에탄</a:t>
                      </a: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LG스마트체 Light" panose="020B0600000101010101" pitchFamily="50" charset="-127"/>
                          <a:ea typeface="LG스마트체 Light" panose="020B0600000101010101" pitchFamily="50" charset="-127"/>
                        </a:rPr>
                        <a:t> 분리</a:t>
                      </a:r>
                      <a:endParaRPr lang="en-US" altLang="ko-KR" sz="1100" b="0" dirty="0" smtClean="0">
                        <a:solidFill>
                          <a:schemeClr val="tx1"/>
                        </a:solidFill>
                        <a:latin typeface="LG스마트체 Light" panose="020B0600000101010101" pitchFamily="50" charset="-127"/>
                        <a:ea typeface="LG스마트체 Light" panose="020B0600000101010101" pitchFamily="50" charset="-127"/>
                      </a:endParaRPr>
                    </a:p>
                  </a:txBody>
                  <a:tcPr marL="36000" marR="36000" marT="36000" marB="3600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729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LG스마트체 Light" panose="020B0600000101010101" pitchFamily="50" charset="-127"/>
                          <a:ea typeface="LG스마트체 Light" panose="020B0600000101010101" pitchFamily="50" charset="-127"/>
                        </a:rPr>
                        <a:t>프로필렌</a:t>
                      </a:r>
                      <a:endParaRPr lang="en-US" altLang="ko-KR" sz="1100" b="0" dirty="0" smtClean="0">
                        <a:solidFill>
                          <a:schemeClr val="tx1"/>
                        </a:solidFill>
                        <a:latin typeface="LG스마트체 Light" panose="020B0600000101010101" pitchFamily="50" charset="-127"/>
                        <a:ea typeface="LG스마트체 Light" panose="020B0600000101010101" pitchFamily="50" charset="-127"/>
                      </a:endParaRPr>
                    </a:p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LG스마트체 Light" panose="020B0600000101010101" pitchFamily="50" charset="-127"/>
                          <a:ea typeface="LG스마트체 Light" panose="020B0600000101010101" pitchFamily="50" charset="-127"/>
                        </a:rPr>
                        <a:t>정제탑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LG스마트체 Light" panose="020B0600000101010101" pitchFamily="50" charset="-127"/>
                        <a:ea typeface="LG스마트체 Light" panose="020B0600000101010101" pitchFamily="50" charset="-127"/>
                      </a:endParaRPr>
                    </a:p>
                  </a:txBody>
                  <a:tcPr marL="36000" marR="36000" marT="36000" marB="3600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LG스마트체 Light" panose="020B0600000101010101" pitchFamily="50" charset="-127"/>
                          <a:ea typeface="LG스마트체 Light" panose="020B0600000101010101" pitchFamily="50" charset="-127"/>
                        </a:rPr>
                        <a:t>DA-406/407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LG스마트체 Light" panose="020B0600000101010101" pitchFamily="50" charset="-127"/>
                        <a:ea typeface="LG스마트체 Light" panose="020B0600000101010101" pitchFamily="50" charset="-127"/>
                      </a:endParaRPr>
                    </a:p>
                  </a:txBody>
                  <a:tcPr marL="36000" marR="36000" marT="36000" marB="3600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LG스마트체 Light" panose="020B0600000101010101" pitchFamily="50" charset="-127"/>
                          <a:ea typeface="LG스마트체 Light" panose="020B0600000101010101" pitchFamily="50" charset="-127"/>
                        </a:rPr>
                        <a:t>프로필렌</a:t>
                      </a:r>
                      <a:endParaRPr lang="en-US" altLang="ko-KR" sz="1100" b="0" dirty="0" smtClean="0">
                        <a:solidFill>
                          <a:schemeClr val="tx1"/>
                        </a:solidFill>
                        <a:latin typeface="LG스마트체 Light" panose="020B0600000101010101" pitchFamily="50" charset="-127"/>
                        <a:ea typeface="LG스마트체 Light" panose="020B0600000101010101" pitchFamily="50" charset="-127"/>
                      </a:endParaRPr>
                    </a:p>
                    <a:p>
                      <a:pPr algn="ctr" latinLnBrk="1"/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LG스마트체 Light" panose="020B0600000101010101" pitchFamily="50" charset="-127"/>
                          <a:ea typeface="LG스마트체 Light" panose="020B0600000101010101" pitchFamily="50" charset="-127"/>
                        </a:rPr>
                        <a:t>58</a:t>
                      </a:r>
                      <a:r>
                        <a:rPr lang="ko-KR" altLang="en-US" sz="1100" b="0" dirty="0" err="1" smtClean="0">
                          <a:solidFill>
                            <a:schemeClr val="tx1"/>
                          </a:solidFill>
                          <a:latin typeface="LG스마트체 Light" panose="020B0600000101010101" pitchFamily="50" charset="-127"/>
                          <a:ea typeface="LG스마트체 Light" panose="020B0600000101010101" pitchFamily="50" charset="-127"/>
                        </a:rPr>
                        <a:t>만톤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LG스마트체 Light" panose="020B0600000101010101" pitchFamily="50" charset="-127"/>
                          <a:ea typeface="LG스마트체 Light" panose="020B0600000101010101" pitchFamily="50" charset="-127"/>
                        </a:rPr>
                        <a:t>/</a:t>
                      </a: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LG스마트체 Light" panose="020B0600000101010101" pitchFamily="50" charset="-127"/>
                          <a:ea typeface="LG스마트체 Light" panose="020B0600000101010101" pitchFamily="50" charset="-127"/>
                        </a:rPr>
                        <a:t>년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LG스마트체 Light" panose="020B0600000101010101" pitchFamily="50" charset="-127"/>
                        <a:ea typeface="LG스마트체 Light" panose="020B0600000101010101" pitchFamily="50" charset="-127"/>
                      </a:endParaRPr>
                    </a:p>
                  </a:txBody>
                  <a:tcPr marL="36000" marR="36000" marT="36000" marB="3600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LG스마트체 Light" panose="020B0600000101010101" pitchFamily="50" charset="-127"/>
                          <a:ea typeface="LG스마트체 Light" panose="020B0600000101010101" pitchFamily="50" charset="-127"/>
                        </a:rPr>
                        <a:t>혼합유분 등 분리</a:t>
                      </a:r>
                      <a:endParaRPr lang="en-US" altLang="ko-KR" sz="1100" b="0" dirty="0" smtClean="0">
                        <a:solidFill>
                          <a:schemeClr val="tx1"/>
                        </a:solidFill>
                        <a:latin typeface="LG스마트체 Light" panose="020B0600000101010101" pitchFamily="50" charset="-127"/>
                        <a:ea typeface="LG스마트체 Light" panose="020B0600000101010101" pitchFamily="50" charset="-127"/>
                      </a:endParaRPr>
                    </a:p>
                    <a:p>
                      <a:pPr algn="ctr" latinLnBrk="1"/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LG스마트체 Light" panose="020B0600000101010101" pitchFamily="50" charset="-127"/>
                          <a:ea typeface="LG스마트체 Light" panose="020B0600000101010101" pitchFamily="50" charset="-127"/>
                        </a:rPr>
                        <a:t>(BD/BTX</a:t>
                      </a:r>
                      <a:r>
                        <a:rPr lang="ko-KR" altLang="en-US" sz="1100" b="0" baseline="0" dirty="0" smtClean="0">
                          <a:solidFill>
                            <a:schemeClr val="tx1"/>
                          </a:solidFill>
                          <a:latin typeface="LG스마트체 Light" panose="020B0600000101010101" pitchFamily="50" charset="-127"/>
                          <a:ea typeface="LG스마트체 Light" panose="020B0600000101010101" pitchFamily="50" charset="-127"/>
                        </a:rPr>
                        <a:t> </a:t>
                      </a:r>
                      <a:r>
                        <a:rPr lang="en-US" altLang="ko-KR" sz="1100" b="0" baseline="0" dirty="0" smtClean="0">
                          <a:solidFill>
                            <a:schemeClr val="tx1"/>
                          </a:solidFill>
                          <a:latin typeface="LG스마트체 Light" panose="020B0600000101010101" pitchFamily="50" charset="-127"/>
                          <a:ea typeface="LG스마트체 Light" panose="020B0600000101010101" pitchFamily="50" charset="-127"/>
                        </a:rPr>
                        <a:t>Feed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LG스마트체 Light" panose="020B0600000101010101" pitchFamily="50" charset="-127"/>
                          <a:ea typeface="LG스마트체 Light" panose="020B0600000101010101" pitchFamily="50" charset="-127"/>
                        </a:rPr>
                        <a:t>)</a:t>
                      </a:r>
                    </a:p>
                  </a:txBody>
                  <a:tcPr marL="36000" marR="36000" marT="36000" marB="3600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91" name="Text Box 363"/>
          <p:cNvSpPr txBox="1">
            <a:spLocks noChangeArrowheads="1"/>
          </p:cNvSpPr>
          <p:nvPr/>
        </p:nvSpPr>
        <p:spPr bwMode="auto">
          <a:xfrm>
            <a:off x="5097016" y="5301208"/>
            <a:ext cx="2832763" cy="3059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1100" b="1" i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1pPr>
            <a:lvl2pPr marL="742950" indent="-285750" eaLnBrk="0" hangingPunct="0">
              <a:defRPr kumimoji="1" sz="1100" b="1" i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2pPr>
            <a:lvl3pPr marL="1143000" indent="-228600" eaLnBrk="0" hangingPunct="0">
              <a:defRPr kumimoji="1" sz="1100" b="1" i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3pPr>
            <a:lvl4pPr marL="1600200" indent="-228600" eaLnBrk="0" hangingPunct="0">
              <a:defRPr kumimoji="1" sz="1100" b="1" i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4pPr>
            <a:lvl5pPr marL="2057400" indent="-228600" eaLnBrk="0" hangingPunct="0">
              <a:defRPr kumimoji="1" sz="1100" b="1" i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100" b="1" i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100" b="1" i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100" b="1" i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100" b="1" i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9pPr>
          </a:lstStyle>
          <a:p>
            <a:pPr marL="0" marR="0" lvl="0" indent="0" algn="ctr" defTabSz="914400" rtl="0" eaLnBrk="1" fontAlgn="base" latinLnBrk="1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u"/>
              <a:tabLst/>
              <a:defRPr/>
            </a:pPr>
            <a:r>
              <a:rPr kumimoji="1" lang="ko-KR" altLang="en-US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맑은 고딕" pitchFamily="50" charset="-127"/>
                <a:ea typeface="맑은 고딕" pitchFamily="50" charset="-127"/>
                <a:cs typeface="+mn-cs"/>
              </a:rPr>
              <a:t>사업장 부지 </a:t>
            </a:r>
            <a:r>
              <a:rPr kumimoji="1" lang="en-US" altLang="ko-KR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맑은 고딕" pitchFamily="50" charset="-127"/>
                <a:ea typeface="맑은 고딕" pitchFamily="50" charset="-127"/>
                <a:cs typeface="+mn-cs"/>
              </a:rPr>
              <a:t>: NCC 0.08 ㎢(2.6</a:t>
            </a:r>
            <a:r>
              <a:rPr kumimoji="1" lang="ko-KR" altLang="en-US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맑은 고딕" pitchFamily="50" charset="-127"/>
                <a:ea typeface="맑은 고딕" pitchFamily="50" charset="-127"/>
                <a:cs typeface="+mn-cs"/>
              </a:rPr>
              <a:t>만평</a:t>
            </a:r>
            <a:r>
              <a:rPr kumimoji="1" lang="en-US" altLang="ko-KR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맑은 고딕" pitchFamily="50" charset="-127"/>
                <a:ea typeface="맑은 고딕" pitchFamily="50" charset="-127"/>
                <a:cs typeface="+mn-cs"/>
              </a:rPr>
              <a:t>)</a:t>
            </a:r>
            <a:endParaRPr kumimoji="1" lang="en-US" altLang="ko-KR" sz="12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맑은 고딕" pitchFamily="50" charset="-127"/>
              <a:ea typeface="맑은 고딕" pitchFamily="50" charset="-127"/>
              <a:cs typeface="+mn-cs"/>
            </a:endParaRPr>
          </a:p>
        </p:txBody>
      </p:sp>
      <p:grpSp>
        <p:nvGrpSpPr>
          <p:cNvPr id="192" name="그룹 191"/>
          <p:cNvGrpSpPr/>
          <p:nvPr/>
        </p:nvGrpSpPr>
        <p:grpSpPr>
          <a:xfrm>
            <a:off x="296753" y="890076"/>
            <a:ext cx="9368089" cy="1473689"/>
            <a:chOff x="217430" y="890076"/>
            <a:chExt cx="9368089" cy="1473689"/>
          </a:xfrm>
        </p:grpSpPr>
        <p:sp>
          <p:nvSpPr>
            <p:cNvPr id="193" name="직사각형 192"/>
            <p:cNvSpPr/>
            <p:nvPr/>
          </p:nvSpPr>
          <p:spPr bwMode="auto">
            <a:xfrm>
              <a:off x="1300163" y="1339850"/>
              <a:ext cx="1160203" cy="466725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bg2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folHlink"/>
              </a:outerShdw>
            </a:effectLst>
          </p:spPr>
          <p:txBody>
            <a:bodyPr wrap="none" rtlCol="0" anchor="ctr"/>
            <a:lstStyle/>
            <a:p>
              <a:pPr marL="0" marR="0" lvl="0" indent="0" algn="ctr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ko-KR" sz="12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LG스마트체 Light" panose="020B0600000101010101" pitchFamily="50" charset="-127"/>
                  <a:ea typeface="LG스마트체 Light" panose="020B0600000101010101" pitchFamily="50" charset="-127"/>
                  <a:cs typeface="+mn-cs"/>
                </a:rPr>
                <a:t>1.</a:t>
              </a:r>
              <a:r>
                <a:rPr kumimoji="1" lang="ko-KR" altLang="en-US" sz="12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LG스마트체 Light" panose="020B0600000101010101" pitchFamily="50" charset="-127"/>
                  <a:ea typeface="LG스마트체 Light" panose="020B0600000101010101" pitchFamily="50" charset="-127"/>
                  <a:cs typeface="+mn-cs"/>
                </a:rPr>
                <a:t> 열분해 공정</a:t>
              </a:r>
            </a:p>
          </p:txBody>
        </p:sp>
        <p:sp>
          <p:nvSpPr>
            <p:cNvPr id="194" name="직사각형 193"/>
            <p:cNvSpPr/>
            <p:nvPr/>
          </p:nvSpPr>
          <p:spPr bwMode="auto">
            <a:xfrm>
              <a:off x="2744864" y="1339850"/>
              <a:ext cx="1160203" cy="466725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bg2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folHlink"/>
              </a:outerShdw>
            </a:effectLst>
          </p:spPr>
          <p:txBody>
            <a:bodyPr wrap="none" rtlCol="0" anchor="ctr"/>
            <a:lstStyle/>
            <a:p>
              <a:pPr marL="0" marR="0" lvl="0" indent="0" algn="ctr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ko-KR" sz="12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LG스마트체 Light" panose="020B0600000101010101" pitchFamily="50" charset="-127"/>
                  <a:ea typeface="LG스마트체 Light" panose="020B0600000101010101" pitchFamily="50" charset="-127"/>
                  <a:cs typeface="+mn-cs"/>
                </a:rPr>
                <a:t>2.</a:t>
              </a:r>
              <a:r>
                <a:rPr kumimoji="1" lang="ko-KR" altLang="en-US" sz="12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LG스마트체 Light" panose="020B0600000101010101" pitchFamily="50" charset="-127"/>
                  <a:ea typeface="LG스마트체 Light" panose="020B0600000101010101" pitchFamily="50" charset="-127"/>
                  <a:cs typeface="+mn-cs"/>
                </a:rPr>
                <a:t> 급랭 공정</a:t>
              </a:r>
            </a:p>
          </p:txBody>
        </p:sp>
        <p:sp>
          <p:nvSpPr>
            <p:cNvPr id="195" name="직사각형 194"/>
            <p:cNvSpPr/>
            <p:nvPr/>
          </p:nvSpPr>
          <p:spPr bwMode="auto">
            <a:xfrm>
              <a:off x="4189565" y="1339850"/>
              <a:ext cx="1160203" cy="466725"/>
            </a:xfrm>
            <a:prstGeom prst="rect">
              <a:avLst/>
            </a:prstGeom>
            <a:solidFill>
              <a:srgbClr val="FFFF99"/>
            </a:solidFill>
            <a:ln w="9525">
              <a:solidFill>
                <a:schemeClr val="bg2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folHlink"/>
              </a:outerShdw>
            </a:effectLst>
          </p:spPr>
          <p:txBody>
            <a:bodyPr wrap="none" rtlCol="0" anchor="ctr"/>
            <a:lstStyle/>
            <a:p>
              <a:pPr marL="0" marR="0" lvl="0" indent="0" algn="ctr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ko-KR" sz="12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LG스마트체 Light" panose="020B0600000101010101" pitchFamily="50" charset="-127"/>
                  <a:ea typeface="LG스마트체 Light" panose="020B0600000101010101" pitchFamily="50" charset="-127"/>
                  <a:cs typeface="+mn-cs"/>
                </a:rPr>
                <a:t>3.</a:t>
              </a:r>
              <a:r>
                <a:rPr kumimoji="1" lang="ko-KR" altLang="en-US" sz="12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LG스마트체 Light" panose="020B0600000101010101" pitchFamily="50" charset="-127"/>
                  <a:ea typeface="LG스마트체 Light" panose="020B0600000101010101" pitchFamily="50" charset="-127"/>
                  <a:cs typeface="+mn-cs"/>
                </a:rPr>
                <a:t> 압축 공정</a:t>
              </a:r>
            </a:p>
          </p:txBody>
        </p:sp>
        <p:sp>
          <p:nvSpPr>
            <p:cNvPr id="196" name="직사각형 195"/>
            <p:cNvSpPr/>
            <p:nvPr/>
          </p:nvSpPr>
          <p:spPr bwMode="auto">
            <a:xfrm>
              <a:off x="7078967" y="1339850"/>
              <a:ext cx="1160203" cy="466725"/>
            </a:xfrm>
            <a:prstGeom prst="rect">
              <a:avLst/>
            </a:prstGeom>
            <a:solidFill>
              <a:srgbClr val="FFFF99"/>
            </a:solidFill>
            <a:ln w="9525">
              <a:solidFill>
                <a:schemeClr val="bg2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folHlink"/>
              </a:outerShdw>
            </a:effectLst>
          </p:spPr>
          <p:txBody>
            <a:bodyPr wrap="none" rtlCol="0" anchor="ctr"/>
            <a:lstStyle/>
            <a:p>
              <a:pPr marL="0" marR="0" lvl="0" indent="0" algn="ctr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ko-KR" sz="12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LG스마트체 Light" panose="020B0600000101010101" pitchFamily="50" charset="-127"/>
                  <a:ea typeface="LG스마트체 Light" panose="020B0600000101010101" pitchFamily="50" charset="-127"/>
                  <a:cs typeface="+mn-cs"/>
                </a:rPr>
                <a:t>5.</a:t>
              </a:r>
              <a:r>
                <a:rPr kumimoji="1" lang="ko-KR" altLang="en-US" sz="12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LG스마트체 Light" panose="020B0600000101010101" pitchFamily="50" charset="-127"/>
                  <a:ea typeface="LG스마트체 Light" panose="020B0600000101010101" pitchFamily="50" charset="-127"/>
                  <a:cs typeface="+mn-cs"/>
                </a:rPr>
                <a:t> 정제 공정</a:t>
              </a:r>
            </a:p>
          </p:txBody>
        </p:sp>
        <p:sp>
          <p:nvSpPr>
            <p:cNvPr id="197" name="타원 196"/>
            <p:cNvSpPr/>
            <p:nvPr/>
          </p:nvSpPr>
          <p:spPr bwMode="auto">
            <a:xfrm>
              <a:off x="8621708" y="1367046"/>
              <a:ext cx="865192" cy="41060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bg2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folHlink"/>
              </a:outerShdw>
            </a:effectLst>
          </p:spPr>
          <p:txBody>
            <a:bodyPr wrap="none" rtlCol="0" anchor="ctr"/>
            <a:lstStyle/>
            <a:p>
              <a:pPr marL="0" marR="0" lvl="0" indent="0" algn="ctr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ko-KR" sz="11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LG스마트체 Light" panose="020B0600000101010101" pitchFamily="50" charset="-127"/>
                  <a:ea typeface="LG스마트체 Light" panose="020B0600000101010101" pitchFamily="50" charset="-127"/>
                  <a:cs typeface="+mn-cs"/>
                </a:rPr>
                <a:t>Mixed C4</a:t>
              </a:r>
            </a:p>
            <a:p>
              <a:pPr marL="0" marR="0" lvl="0" indent="0" algn="ctr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ko-KR" sz="11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LG스마트체 Light" panose="020B0600000101010101" pitchFamily="50" charset="-127"/>
                  <a:ea typeface="LG스마트체 Light" panose="020B0600000101010101" pitchFamily="50" charset="-127"/>
                  <a:cs typeface="+mn-cs"/>
                </a:rPr>
                <a:t>RPG</a:t>
              </a:r>
            </a:p>
          </p:txBody>
        </p:sp>
        <p:sp>
          <p:nvSpPr>
            <p:cNvPr id="198" name="직사각형 197"/>
            <p:cNvSpPr/>
            <p:nvPr/>
          </p:nvSpPr>
          <p:spPr bwMode="auto">
            <a:xfrm>
              <a:off x="5634266" y="1339850"/>
              <a:ext cx="1160203" cy="466725"/>
            </a:xfrm>
            <a:prstGeom prst="rect">
              <a:avLst/>
            </a:prstGeom>
            <a:solidFill>
              <a:srgbClr val="FFFF99"/>
            </a:solidFill>
            <a:ln w="9525">
              <a:solidFill>
                <a:schemeClr val="bg2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folHlink"/>
              </a:outerShdw>
            </a:effectLst>
          </p:spPr>
          <p:txBody>
            <a:bodyPr wrap="none" rtlCol="0" anchor="ctr"/>
            <a:lstStyle/>
            <a:p>
              <a:pPr marL="0" marR="0" lvl="0" indent="0" algn="ctr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ko-KR" sz="12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LG스마트체 Light" panose="020B0600000101010101" pitchFamily="50" charset="-127"/>
                  <a:ea typeface="LG스마트체 Light" panose="020B0600000101010101" pitchFamily="50" charset="-127"/>
                  <a:cs typeface="+mn-cs"/>
                </a:rPr>
                <a:t>4.</a:t>
              </a:r>
              <a:r>
                <a:rPr kumimoji="1" lang="ko-KR" altLang="en-US" sz="12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LG스마트체 Light" panose="020B0600000101010101" pitchFamily="50" charset="-127"/>
                  <a:ea typeface="LG스마트체 Light" panose="020B0600000101010101" pitchFamily="50" charset="-127"/>
                  <a:cs typeface="+mn-cs"/>
                </a:rPr>
                <a:t> 초저온 공정</a:t>
              </a:r>
            </a:p>
          </p:txBody>
        </p:sp>
        <p:sp>
          <p:nvSpPr>
            <p:cNvPr id="199" name="모서리가 둥근 직사각형 198"/>
            <p:cNvSpPr/>
            <p:nvPr/>
          </p:nvSpPr>
          <p:spPr bwMode="auto">
            <a:xfrm>
              <a:off x="2108200" y="892713"/>
              <a:ext cx="977900" cy="311150"/>
            </a:xfrm>
            <a:prstGeom prst="roundRect">
              <a:avLst/>
            </a:prstGeom>
            <a:solidFill>
              <a:schemeClr val="bg1"/>
            </a:solidFill>
            <a:ln w="9525">
              <a:solidFill>
                <a:schemeClr val="bg2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folHlink"/>
              </a:outerShdw>
            </a:effectLst>
          </p:spPr>
          <p:txBody>
            <a:bodyPr wrap="none" rtlCol="0" anchor="ctr"/>
            <a:lstStyle/>
            <a:p>
              <a:pPr marL="0" marR="0" lvl="0" indent="0" algn="ctr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ko-KR" altLang="en-US" sz="12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LG스마트체 Light" panose="020B0600000101010101" pitchFamily="50" charset="-127"/>
                  <a:ea typeface="LG스마트체 Light" panose="020B0600000101010101" pitchFamily="50" charset="-127"/>
                  <a:cs typeface="+mn-cs"/>
                </a:rPr>
                <a:t>희석스팀</a:t>
              </a:r>
            </a:p>
          </p:txBody>
        </p:sp>
        <p:cxnSp>
          <p:nvCxnSpPr>
            <p:cNvPr id="200" name="Shape 50"/>
            <p:cNvCxnSpPr>
              <a:stCxn id="194" idx="0"/>
              <a:endCxn id="199" idx="3"/>
            </p:cNvCxnSpPr>
            <p:nvPr/>
          </p:nvCxnSpPr>
          <p:spPr bwMode="auto">
            <a:xfrm rot="16200000" flipV="1">
              <a:off x="3059752" y="1074636"/>
              <a:ext cx="291562" cy="238866"/>
            </a:xfrm>
            <a:prstGeom prst="bentConnector2">
              <a:avLst/>
            </a:prstGeom>
            <a:solidFill>
              <a:srgbClr val="66CC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</p:cxnSp>
        <p:cxnSp>
          <p:nvCxnSpPr>
            <p:cNvPr id="201" name="Shape 51"/>
            <p:cNvCxnSpPr>
              <a:stCxn id="199" idx="1"/>
              <a:endCxn id="193" idx="0"/>
            </p:cNvCxnSpPr>
            <p:nvPr/>
          </p:nvCxnSpPr>
          <p:spPr bwMode="auto">
            <a:xfrm rot="10800000" flipV="1">
              <a:off x="1880266" y="1048288"/>
              <a:ext cx="227935" cy="291562"/>
            </a:xfrm>
            <a:prstGeom prst="bentConnector2">
              <a:avLst/>
            </a:prstGeom>
            <a:solidFill>
              <a:srgbClr val="66CC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</p:cxnSp>
        <p:sp>
          <p:nvSpPr>
            <p:cNvPr id="202" name="모서리가 둥근 직사각형 201"/>
            <p:cNvSpPr/>
            <p:nvPr/>
          </p:nvSpPr>
          <p:spPr bwMode="auto">
            <a:xfrm>
              <a:off x="5575300" y="892713"/>
              <a:ext cx="468000" cy="311150"/>
            </a:xfrm>
            <a:prstGeom prst="roundRect">
              <a:avLst/>
            </a:prstGeom>
            <a:solidFill>
              <a:schemeClr val="bg1"/>
            </a:solidFill>
            <a:ln w="9525">
              <a:solidFill>
                <a:schemeClr val="bg2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folHlink"/>
              </a:outerShdw>
            </a:effectLst>
          </p:spPr>
          <p:txBody>
            <a:bodyPr wrap="none" rtlCol="0" anchor="ctr"/>
            <a:lstStyle/>
            <a:p>
              <a:pPr marL="0" marR="0" lvl="0" indent="0" algn="ctr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ko-KR" altLang="en-US" sz="12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LG스마트체 Light" panose="020B0600000101010101" pitchFamily="50" charset="-127"/>
                  <a:ea typeface="LG스마트체 Light" panose="020B0600000101010101" pitchFamily="50" charset="-127"/>
                  <a:cs typeface="+mn-cs"/>
                </a:rPr>
                <a:t>수소</a:t>
              </a:r>
            </a:p>
          </p:txBody>
        </p:sp>
        <p:cxnSp>
          <p:nvCxnSpPr>
            <p:cNvPr id="203" name="Shape 120"/>
            <p:cNvCxnSpPr>
              <a:stCxn id="202" idx="0"/>
              <a:endCxn id="193" idx="0"/>
            </p:cNvCxnSpPr>
            <p:nvPr/>
          </p:nvCxnSpPr>
          <p:spPr bwMode="auto">
            <a:xfrm rot="16200000" flipH="1" flipV="1">
              <a:off x="3621214" y="-848237"/>
              <a:ext cx="447137" cy="3929035"/>
            </a:xfrm>
            <a:prstGeom prst="bentConnector3">
              <a:avLst>
                <a:gd name="adj1" fmla="val -31649"/>
              </a:avLst>
            </a:prstGeom>
            <a:solidFill>
              <a:srgbClr val="66CC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sp>
          <p:nvSpPr>
            <p:cNvPr id="204" name="모서리가 둥근 직사각형 203"/>
            <p:cNvSpPr/>
            <p:nvPr/>
          </p:nvSpPr>
          <p:spPr bwMode="auto">
            <a:xfrm>
              <a:off x="1397000" y="2052615"/>
              <a:ext cx="977900" cy="311150"/>
            </a:xfrm>
            <a:prstGeom prst="roundRect">
              <a:avLst/>
            </a:prstGeom>
            <a:solidFill>
              <a:schemeClr val="bg1"/>
            </a:solidFill>
            <a:ln w="9525">
              <a:solidFill>
                <a:schemeClr val="bg2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folHlink"/>
              </a:outerShdw>
            </a:effectLst>
          </p:spPr>
          <p:txBody>
            <a:bodyPr wrap="none" rtlCol="0" anchor="ctr"/>
            <a:lstStyle/>
            <a:p>
              <a:pPr marL="0" marR="0" lvl="0" indent="0" algn="ctr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ko-KR" altLang="en-US" sz="12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LG스마트체 Light" panose="020B0600000101010101" pitchFamily="50" charset="-127"/>
                  <a:ea typeface="LG스마트체 Light" panose="020B0600000101010101" pitchFamily="50" charset="-127"/>
                  <a:cs typeface="+mn-cs"/>
                </a:rPr>
                <a:t>초고압 스팀</a:t>
              </a:r>
            </a:p>
          </p:txBody>
        </p:sp>
        <p:sp>
          <p:nvSpPr>
            <p:cNvPr id="205" name="AutoShape 36"/>
            <p:cNvSpPr>
              <a:spLocks noChangeArrowheads="1"/>
            </p:cNvSpPr>
            <p:nvPr/>
          </p:nvSpPr>
          <p:spPr bwMode="auto">
            <a:xfrm rot="5400000">
              <a:off x="1841500" y="1852779"/>
              <a:ext cx="180000" cy="180000"/>
            </a:xfrm>
            <a:prstGeom prst="rightArrow">
              <a:avLst>
                <a:gd name="adj1" fmla="val 50000"/>
                <a:gd name="adj2" fmla="val 50023"/>
              </a:avLst>
            </a:prstGeom>
            <a:gradFill rotWithShape="0">
              <a:gsLst>
                <a:gs pos="0">
                  <a:srgbClr val="CC0066"/>
                </a:gs>
                <a:gs pos="100000">
                  <a:srgbClr val="CC0066"/>
                </a:gs>
              </a:gsLst>
              <a:path path="rect">
                <a:fillToRect l="50000" t="50000" r="50000" b="50000"/>
              </a:path>
            </a:gradFill>
            <a:ln w="12699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ctr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ko-KR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G스마트체 Light" panose="020B0600000101010101" pitchFamily="50" charset="-127"/>
                <a:ea typeface="LG스마트체 Light" panose="020B0600000101010101" pitchFamily="50" charset="-127"/>
                <a:cs typeface="+mn-cs"/>
              </a:endParaRPr>
            </a:p>
          </p:txBody>
        </p:sp>
        <p:sp>
          <p:nvSpPr>
            <p:cNvPr id="206" name="AutoShape 36"/>
            <p:cNvSpPr>
              <a:spLocks noChangeArrowheads="1"/>
            </p:cNvSpPr>
            <p:nvPr/>
          </p:nvSpPr>
          <p:spPr bwMode="auto">
            <a:xfrm rot="5400000">
              <a:off x="3219450" y="1852778"/>
              <a:ext cx="180000" cy="180000"/>
            </a:xfrm>
            <a:prstGeom prst="rightArrow">
              <a:avLst>
                <a:gd name="adj1" fmla="val 50000"/>
                <a:gd name="adj2" fmla="val 50023"/>
              </a:avLst>
            </a:prstGeom>
            <a:gradFill rotWithShape="0">
              <a:gsLst>
                <a:gs pos="0">
                  <a:srgbClr val="CC0066"/>
                </a:gs>
                <a:gs pos="100000">
                  <a:srgbClr val="CC0066"/>
                </a:gs>
              </a:gsLst>
              <a:path path="rect">
                <a:fillToRect l="50000" t="50000" r="50000" b="50000"/>
              </a:path>
            </a:gradFill>
            <a:ln w="12699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ctr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ko-KR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G스마트체 Light" panose="020B0600000101010101" pitchFamily="50" charset="-127"/>
                <a:ea typeface="LG스마트체 Light" panose="020B0600000101010101" pitchFamily="50" charset="-127"/>
                <a:cs typeface="+mn-cs"/>
              </a:endParaRPr>
            </a:p>
          </p:txBody>
        </p:sp>
        <p:sp>
          <p:nvSpPr>
            <p:cNvPr id="207" name="모서리가 둥근 직사각형 206"/>
            <p:cNvSpPr/>
            <p:nvPr/>
          </p:nvSpPr>
          <p:spPr bwMode="auto">
            <a:xfrm>
              <a:off x="2819400" y="2052615"/>
              <a:ext cx="977900" cy="311150"/>
            </a:xfrm>
            <a:prstGeom prst="roundRect">
              <a:avLst/>
            </a:prstGeom>
            <a:solidFill>
              <a:schemeClr val="bg1"/>
            </a:solidFill>
            <a:ln w="9525">
              <a:solidFill>
                <a:schemeClr val="bg2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folHlink"/>
              </a:outerShdw>
            </a:effectLst>
          </p:spPr>
          <p:txBody>
            <a:bodyPr wrap="none" rtlCol="0" anchor="ctr"/>
            <a:lstStyle/>
            <a:p>
              <a:pPr marL="0" marR="0" lvl="0" indent="0" algn="ctr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ko-KR" sz="12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LG스마트체 Light" panose="020B0600000101010101" pitchFamily="50" charset="-127"/>
                  <a:ea typeface="LG스마트체 Light" panose="020B0600000101010101" pitchFamily="50" charset="-127"/>
                  <a:cs typeface="+mn-cs"/>
                </a:rPr>
                <a:t>PGO/PFO</a:t>
              </a:r>
              <a:endParaRPr kumimoji="1" lang="ko-KR" alt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G스마트체 Light" panose="020B0600000101010101" pitchFamily="50" charset="-127"/>
                <a:ea typeface="LG스마트체 Light" panose="020B0600000101010101" pitchFamily="50" charset="-127"/>
                <a:cs typeface="+mn-cs"/>
              </a:endParaRPr>
            </a:p>
          </p:txBody>
        </p:sp>
        <p:sp>
          <p:nvSpPr>
            <p:cNvPr id="208" name="모서리가 둥근 직사각형 207"/>
            <p:cNvSpPr/>
            <p:nvPr/>
          </p:nvSpPr>
          <p:spPr bwMode="auto">
            <a:xfrm>
              <a:off x="7042150" y="2052615"/>
              <a:ext cx="1289050" cy="309585"/>
            </a:xfrm>
            <a:prstGeom prst="roundRect">
              <a:avLst/>
            </a:prstGeom>
            <a:solidFill>
              <a:schemeClr val="bg1"/>
            </a:solidFill>
            <a:ln w="9525">
              <a:solidFill>
                <a:schemeClr val="bg2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folHlink"/>
              </a:outerShdw>
            </a:effectLst>
          </p:spPr>
          <p:txBody>
            <a:bodyPr wrap="none" rtlCol="0" anchor="ctr"/>
            <a:lstStyle/>
            <a:p>
              <a:pPr marL="0" marR="0" lvl="0" indent="0" algn="ctr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ko-KR" altLang="en-US" sz="12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LG스마트체 Light" panose="020B0600000101010101" pitchFamily="50" charset="-127"/>
                  <a:ea typeface="LG스마트체 Light" panose="020B0600000101010101" pitchFamily="50" charset="-127"/>
                  <a:cs typeface="+mn-cs"/>
                </a:rPr>
                <a:t>에틸렌</a:t>
              </a:r>
              <a:r>
                <a:rPr kumimoji="1" lang="en-US" altLang="ko-KR" sz="12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LG스마트체 Light" panose="020B0600000101010101" pitchFamily="50" charset="-127"/>
                  <a:ea typeface="LG스마트체 Light" panose="020B0600000101010101" pitchFamily="50" charset="-127"/>
                  <a:cs typeface="+mn-cs"/>
                </a:rPr>
                <a:t>/</a:t>
              </a:r>
              <a:r>
                <a:rPr kumimoji="1" lang="ko-KR" altLang="en-US" sz="12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LG스마트체 Light" panose="020B0600000101010101" pitchFamily="50" charset="-127"/>
                  <a:ea typeface="LG스마트체 Light" panose="020B0600000101010101" pitchFamily="50" charset="-127"/>
                  <a:cs typeface="+mn-cs"/>
                </a:rPr>
                <a:t>프로필렌</a:t>
              </a:r>
            </a:p>
          </p:txBody>
        </p:sp>
        <p:sp>
          <p:nvSpPr>
            <p:cNvPr id="209" name="AutoShape 36"/>
            <p:cNvSpPr>
              <a:spLocks noChangeArrowheads="1"/>
            </p:cNvSpPr>
            <p:nvPr/>
          </p:nvSpPr>
          <p:spPr bwMode="auto">
            <a:xfrm rot="5400000">
              <a:off x="7575550" y="1852778"/>
              <a:ext cx="180000" cy="180000"/>
            </a:xfrm>
            <a:prstGeom prst="rightArrow">
              <a:avLst>
                <a:gd name="adj1" fmla="val 50000"/>
                <a:gd name="adj2" fmla="val 50023"/>
              </a:avLst>
            </a:prstGeom>
            <a:gradFill rotWithShape="0">
              <a:gsLst>
                <a:gs pos="0">
                  <a:srgbClr val="CC0066"/>
                </a:gs>
                <a:gs pos="100000">
                  <a:srgbClr val="CC0066"/>
                </a:gs>
              </a:gsLst>
              <a:path path="rect">
                <a:fillToRect l="50000" t="50000" r="50000" b="50000"/>
              </a:path>
            </a:gradFill>
            <a:ln w="12699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ctr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ko-KR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G스마트체 Light" panose="020B0600000101010101" pitchFamily="50" charset="-127"/>
                <a:ea typeface="LG스마트체 Light" panose="020B0600000101010101" pitchFamily="50" charset="-127"/>
                <a:cs typeface="+mn-cs"/>
              </a:endParaRPr>
            </a:p>
          </p:txBody>
        </p:sp>
        <p:sp>
          <p:nvSpPr>
            <p:cNvPr id="210" name="타원 209"/>
            <p:cNvSpPr/>
            <p:nvPr/>
          </p:nvSpPr>
          <p:spPr bwMode="auto">
            <a:xfrm>
              <a:off x="7308850" y="890076"/>
              <a:ext cx="666750" cy="316424"/>
            </a:xfrm>
            <a:prstGeom prst="ellipse">
              <a:avLst/>
            </a:prstGeom>
            <a:solidFill>
              <a:schemeClr val="accent6">
                <a:lumMod val="20000"/>
                <a:lumOff val="80000"/>
              </a:schemeClr>
            </a:solidFill>
            <a:ln w="9525">
              <a:solidFill>
                <a:schemeClr val="bg2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folHlink"/>
              </a:outerShdw>
            </a:effectLst>
          </p:spPr>
          <p:txBody>
            <a:bodyPr wrap="none" rtlCol="0" anchor="ctr"/>
            <a:lstStyle/>
            <a:p>
              <a:pPr marL="0" marR="0" lvl="0" indent="0" algn="ctr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ko-KR" sz="11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LG스마트체 Light" panose="020B0600000101010101" pitchFamily="50" charset="-127"/>
                  <a:ea typeface="LG스마트체 Light" panose="020B0600000101010101" pitchFamily="50" charset="-127"/>
                  <a:cs typeface="+mn-cs"/>
                </a:rPr>
                <a:t>GTG</a:t>
              </a:r>
            </a:p>
          </p:txBody>
        </p:sp>
        <p:sp>
          <p:nvSpPr>
            <p:cNvPr id="211" name="AutoShape 36"/>
            <p:cNvSpPr>
              <a:spLocks noChangeArrowheads="1"/>
            </p:cNvSpPr>
            <p:nvPr/>
          </p:nvSpPr>
          <p:spPr bwMode="auto">
            <a:xfrm>
              <a:off x="6628452" y="954754"/>
              <a:ext cx="180000" cy="180000"/>
            </a:xfrm>
            <a:prstGeom prst="rightArrow">
              <a:avLst>
                <a:gd name="adj1" fmla="val 50000"/>
                <a:gd name="adj2" fmla="val 50023"/>
              </a:avLst>
            </a:prstGeom>
            <a:solidFill>
              <a:srgbClr val="0000FF"/>
            </a:solidFill>
            <a:ln w="12699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ctr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ko-KR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G스마트체 Light" panose="020B0600000101010101" pitchFamily="50" charset="-127"/>
                <a:ea typeface="LG스마트체 Light" panose="020B0600000101010101" pitchFamily="50" charset="-127"/>
                <a:cs typeface="+mn-cs"/>
              </a:endParaRPr>
            </a:p>
          </p:txBody>
        </p:sp>
        <p:sp>
          <p:nvSpPr>
            <p:cNvPr id="212" name="모서리가 둥근 직사각형 211"/>
            <p:cNvSpPr/>
            <p:nvPr/>
          </p:nvSpPr>
          <p:spPr bwMode="auto">
            <a:xfrm>
              <a:off x="6307450" y="892713"/>
              <a:ext cx="468000" cy="311150"/>
            </a:xfrm>
            <a:prstGeom prst="roundRect">
              <a:avLst/>
            </a:prstGeom>
            <a:solidFill>
              <a:schemeClr val="bg1"/>
            </a:solidFill>
            <a:ln w="9525">
              <a:solidFill>
                <a:schemeClr val="bg2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folHlink"/>
              </a:outerShdw>
            </a:effectLst>
          </p:spPr>
          <p:txBody>
            <a:bodyPr wrap="none" rtlCol="0" anchor="ctr"/>
            <a:lstStyle/>
            <a:p>
              <a:pPr marL="0" marR="0" lvl="0" indent="0" algn="ctr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ko-KR" altLang="en-US" sz="12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LG스마트체 Light" panose="020B0600000101010101" pitchFamily="50" charset="-127"/>
                  <a:ea typeface="LG스마트체 Light" panose="020B0600000101010101" pitchFamily="50" charset="-127"/>
                  <a:cs typeface="+mn-cs"/>
                </a:rPr>
                <a:t>메탄</a:t>
              </a:r>
            </a:p>
          </p:txBody>
        </p:sp>
        <p:cxnSp>
          <p:nvCxnSpPr>
            <p:cNvPr id="213" name="Shape 155"/>
            <p:cNvCxnSpPr>
              <a:stCxn id="198" idx="0"/>
              <a:endCxn id="202" idx="2"/>
            </p:cNvCxnSpPr>
            <p:nvPr/>
          </p:nvCxnSpPr>
          <p:spPr bwMode="auto">
            <a:xfrm rot="16200000" flipV="1">
              <a:off x="5943841" y="1069323"/>
              <a:ext cx="135987" cy="405068"/>
            </a:xfrm>
            <a:prstGeom prst="bentConnector3">
              <a:avLst>
                <a:gd name="adj1" fmla="val 50000"/>
              </a:avLst>
            </a:prstGeom>
            <a:solidFill>
              <a:srgbClr val="66CC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/>
            </a:ln>
            <a:effectLst/>
          </p:spPr>
        </p:cxnSp>
        <p:cxnSp>
          <p:nvCxnSpPr>
            <p:cNvPr id="214" name="Shape 155"/>
            <p:cNvCxnSpPr>
              <a:stCxn id="198" idx="0"/>
              <a:endCxn id="212" idx="2"/>
            </p:cNvCxnSpPr>
            <p:nvPr/>
          </p:nvCxnSpPr>
          <p:spPr bwMode="auto">
            <a:xfrm rot="5400000" flipH="1" flipV="1">
              <a:off x="6309916" y="1108316"/>
              <a:ext cx="135987" cy="327082"/>
            </a:xfrm>
            <a:prstGeom prst="bentConnector3">
              <a:avLst>
                <a:gd name="adj1" fmla="val 50000"/>
              </a:avLst>
            </a:prstGeom>
            <a:solidFill>
              <a:srgbClr val="66CC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/>
            </a:ln>
            <a:effectLst/>
          </p:spPr>
        </p:cxnSp>
        <p:cxnSp>
          <p:nvCxnSpPr>
            <p:cNvPr id="215" name="Shape 120"/>
            <p:cNvCxnSpPr>
              <a:stCxn id="212" idx="0"/>
              <a:endCxn id="193" idx="0"/>
            </p:cNvCxnSpPr>
            <p:nvPr/>
          </p:nvCxnSpPr>
          <p:spPr bwMode="auto">
            <a:xfrm rot="16200000" flipH="1" flipV="1">
              <a:off x="3987289" y="-1214312"/>
              <a:ext cx="447137" cy="4661185"/>
            </a:xfrm>
            <a:prstGeom prst="bentConnector3">
              <a:avLst>
                <a:gd name="adj1" fmla="val -31649"/>
              </a:avLst>
            </a:prstGeom>
            <a:solidFill>
              <a:srgbClr val="66CC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</p:cxnSp>
        <p:cxnSp>
          <p:nvCxnSpPr>
            <p:cNvPr id="216" name="Shape 120"/>
            <p:cNvCxnSpPr>
              <a:stCxn id="212" idx="3"/>
              <a:endCxn id="210" idx="2"/>
            </p:cNvCxnSpPr>
            <p:nvPr/>
          </p:nvCxnSpPr>
          <p:spPr bwMode="auto">
            <a:xfrm>
              <a:off x="6775450" y="1048288"/>
              <a:ext cx="533400" cy="1588"/>
            </a:xfrm>
            <a:prstGeom prst="bentConnector3">
              <a:avLst>
                <a:gd name="adj1" fmla="val 50000"/>
              </a:avLst>
            </a:prstGeom>
            <a:solidFill>
              <a:srgbClr val="66CC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</p:cxnSp>
        <p:cxnSp>
          <p:nvCxnSpPr>
            <p:cNvPr id="217" name="직선 화살표 연결선 216"/>
            <p:cNvCxnSpPr>
              <a:stCxn id="193" idx="3"/>
              <a:endCxn id="194" idx="1"/>
            </p:cNvCxnSpPr>
            <p:nvPr/>
          </p:nvCxnSpPr>
          <p:spPr bwMode="auto">
            <a:xfrm>
              <a:off x="2460366" y="1573213"/>
              <a:ext cx="284498" cy="1588"/>
            </a:xfrm>
            <a:prstGeom prst="straightConnector1">
              <a:avLst/>
            </a:prstGeom>
            <a:solidFill>
              <a:srgbClr val="66CC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</p:cxnSp>
        <p:cxnSp>
          <p:nvCxnSpPr>
            <p:cNvPr id="218" name="직선 화살표 연결선 217"/>
            <p:cNvCxnSpPr>
              <a:stCxn id="194" idx="3"/>
              <a:endCxn id="195" idx="1"/>
            </p:cNvCxnSpPr>
            <p:nvPr/>
          </p:nvCxnSpPr>
          <p:spPr bwMode="auto">
            <a:xfrm>
              <a:off x="3905067" y="1573213"/>
              <a:ext cx="284498" cy="1588"/>
            </a:xfrm>
            <a:prstGeom prst="straightConnector1">
              <a:avLst/>
            </a:prstGeom>
            <a:solidFill>
              <a:srgbClr val="66CC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</p:cxnSp>
        <p:cxnSp>
          <p:nvCxnSpPr>
            <p:cNvPr id="219" name="직선 화살표 연결선 218"/>
            <p:cNvCxnSpPr>
              <a:stCxn id="195" idx="3"/>
              <a:endCxn id="198" idx="1"/>
            </p:cNvCxnSpPr>
            <p:nvPr/>
          </p:nvCxnSpPr>
          <p:spPr bwMode="auto">
            <a:xfrm>
              <a:off x="5349768" y="1573213"/>
              <a:ext cx="284498" cy="1588"/>
            </a:xfrm>
            <a:prstGeom prst="straightConnector1">
              <a:avLst/>
            </a:prstGeom>
            <a:solidFill>
              <a:srgbClr val="66CC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</p:cxnSp>
        <p:cxnSp>
          <p:nvCxnSpPr>
            <p:cNvPr id="220" name="직선 화살표 연결선 219"/>
            <p:cNvCxnSpPr>
              <a:stCxn id="198" idx="3"/>
              <a:endCxn id="196" idx="1"/>
            </p:cNvCxnSpPr>
            <p:nvPr/>
          </p:nvCxnSpPr>
          <p:spPr bwMode="auto">
            <a:xfrm>
              <a:off x="6794469" y="1573213"/>
              <a:ext cx="284498" cy="1588"/>
            </a:xfrm>
            <a:prstGeom prst="straightConnector1">
              <a:avLst/>
            </a:prstGeom>
            <a:solidFill>
              <a:srgbClr val="66CC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</p:cxnSp>
        <p:cxnSp>
          <p:nvCxnSpPr>
            <p:cNvPr id="221" name="직선 화살표 연결선 220"/>
            <p:cNvCxnSpPr>
              <a:stCxn id="196" idx="3"/>
              <a:endCxn id="197" idx="2"/>
            </p:cNvCxnSpPr>
            <p:nvPr/>
          </p:nvCxnSpPr>
          <p:spPr bwMode="auto">
            <a:xfrm flipV="1">
              <a:off x="8239170" y="1572346"/>
              <a:ext cx="382538" cy="867"/>
            </a:xfrm>
            <a:prstGeom prst="straightConnector1">
              <a:avLst/>
            </a:prstGeom>
            <a:solidFill>
              <a:srgbClr val="66CC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</p:cxnSp>
        <p:sp>
          <p:nvSpPr>
            <p:cNvPr id="222" name="타원 221"/>
            <p:cNvSpPr/>
            <p:nvPr/>
          </p:nvSpPr>
          <p:spPr bwMode="auto">
            <a:xfrm>
              <a:off x="217430" y="1367830"/>
              <a:ext cx="865192" cy="41060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bg2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folHlink"/>
              </a:outerShdw>
            </a:effectLst>
          </p:spPr>
          <p:txBody>
            <a:bodyPr wrap="none" rtlCol="0" anchor="ctr"/>
            <a:lstStyle/>
            <a:p>
              <a:pPr marL="0" marR="0" lvl="0" indent="0" algn="ctr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ko-KR" sz="11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LG스마트체 Light" panose="020B0600000101010101" pitchFamily="50" charset="-127"/>
                  <a:ea typeface="LG스마트체 Light" panose="020B0600000101010101" pitchFamily="50" charset="-127"/>
                  <a:cs typeface="+mn-cs"/>
                </a:rPr>
                <a:t>Naphtha</a:t>
              </a:r>
            </a:p>
            <a:p>
              <a:pPr marL="0" marR="0" lvl="0" indent="0" algn="ctr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ko-KR" sz="11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LG스마트체 Light" panose="020B0600000101010101" pitchFamily="50" charset="-127"/>
                  <a:ea typeface="LG스마트체 Light" panose="020B0600000101010101" pitchFamily="50" charset="-127"/>
                  <a:cs typeface="+mn-cs"/>
                </a:rPr>
                <a:t>C3LPG</a:t>
              </a:r>
            </a:p>
          </p:txBody>
        </p:sp>
        <p:cxnSp>
          <p:nvCxnSpPr>
            <p:cNvPr id="223" name="직선 화살표 연결선 222"/>
            <p:cNvCxnSpPr>
              <a:stCxn id="222" idx="6"/>
              <a:endCxn id="193" idx="1"/>
            </p:cNvCxnSpPr>
            <p:nvPr/>
          </p:nvCxnSpPr>
          <p:spPr bwMode="auto">
            <a:xfrm>
              <a:off x="1082622" y="1573130"/>
              <a:ext cx="217541" cy="83"/>
            </a:xfrm>
            <a:prstGeom prst="straightConnector1">
              <a:avLst/>
            </a:prstGeom>
            <a:solidFill>
              <a:srgbClr val="66CC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</p:cxnSp>
        <p:sp>
          <p:nvSpPr>
            <p:cNvPr id="224" name="Text Box 60"/>
            <p:cNvSpPr txBox="1">
              <a:spLocks noChangeArrowheads="1"/>
            </p:cNvSpPr>
            <p:nvPr/>
          </p:nvSpPr>
          <p:spPr bwMode="auto">
            <a:xfrm>
              <a:off x="287676" y="1858941"/>
              <a:ext cx="899853" cy="464743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none" lIns="18000" rIns="54000">
              <a:spAutoFit/>
            </a:bodyPr>
            <a:lstStyle/>
            <a:p>
              <a:pPr marL="0" marR="0" lvl="0" indent="0" algn="ctr" defTabSz="914400" rtl="0" eaLnBrk="1" fontAlgn="base" latinLnBrk="1" hangingPunct="1">
                <a:lnSpc>
                  <a:spcPct val="11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ko-KR" sz="11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LG스마트체 Light" panose="020B0600000101010101" pitchFamily="50" charset="-127"/>
                  <a:ea typeface="LG스마트체 Light" panose="020B0600000101010101" pitchFamily="50" charset="-127"/>
                  <a:cs typeface="+mn-cs"/>
                </a:rPr>
                <a:t>(405.0</a:t>
              </a:r>
              <a:r>
                <a:rPr kumimoji="1" lang="ko-KR" altLang="en-US" sz="11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LG스마트체 Light" panose="020B0600000101010101" pitchFamily="50" charset="-127"/>
                  <a:ea typeface="LG스마트체 Light" panose="020B0600000101010101" pitchFamily="50" charset="-127"/>
                  <a:cs typeface="+mn-cs"/>
                </a:rPr>
                <a:t>톤</a:t>
              </a:r>
              <a:r>
                <a:rPr kumimoji="1" lang="en-US" altLang="ko-KR" sz="11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LG스마트체 Light" panose="020B0600000101010101" pitchFamily="50" charset="-127"/>
                  <a:ea typeface="LG스마트체 Light" panose="020B0600000101010101" pitchFamily="50" charset="-127"/>
                  <a:cs typeface="+mn-cs"/>
                </a:rPr>
                <a:t>/HR)</a:t>
              </a:r>
            </a:p>
            <a:p>
              <a:pPr marL="0" marR="0" lvl="0" indent="0" algn="ctr" defTabSz="914400" rtl="0" eaLnBrk="1" fontAlgn="base" latinLnBrk="1" hangingPunct="1">
                <a:lnSpc>
                  <a:spcPct val="11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ko-KR" sz="11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LG스마트체 Light" panose="020B0600000101010101" pitchFamily="50" charset="-127"/>
                  <a:ea typeface="LG스마트체 Light" panose="020B0600000101010101" pitchFamily="50" charset="-127"/>
                  <a:cs typeface="+mn-cs"/>
                </a:rPr>
                <a:t>(50.0 </a:t>
              </a:r>
              <a:r>
                <a:rPr kumimoji="1" lang="ko-KR" altLang="en-US" sz="11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LG스마트체 Light" panose="020B0600000101010101" pitchFamily="50" charset="-127"/>
                  <a:ea typeface="LG스마트체 Light" panose="020B0600000101010101" pitchFamily="50" charset="-127"/>
                  <a:cs typeface="+mn-cs"/>
                </a:rPr>
                <a:t>톤</a:t>
              </a:r>
              <a:r>
                <a:rPr kumimoji="1" lang="en-US" altLang="ko-KR" sz="11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LG스마트체 Light" panose="020B0600000101010101" pitchFamily="50" charset="-127"/>
                  <a:ea typeface="LG스마트체 Light" panose="020B0600000101010101" pitchFamily="50" charset="-127"/>
                  <a:cs typeface="+mn-cs"/>
                </a:rPr>
                <a:t>/HR)</a:t>
              </a:r>
              <a:endParaRPr kumimoji="1" lang="en-US" altLang="ko-KR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G스마트체 Light" panose="020B0600000101010101" pitchFamily="50" charset="-127"/>
                <a:ea typeface="LG스마트체 Light" panose="020B0600000101010101" pitchFamily="50" charset="-127"/>
                <a:cs typeface="+mn-cs"/>
              </a:endParaRPr>
            </a:p>
          </p:txBody>
        </p:sp>
        <p:sp>
          <p:nvSpPr>
            <p:cNvPr id="225" name="Text Box 60"/>
            <p:cNvSpPr txBox="1">
              <a:spLocks noChangeArrowheads="1"/>
            </p:cNvSpPr>
            <p:nvPr/>
          </p:nvSpPr>
          <p:spPr bwMode="auto">
            <a:xfrm>
              <a:off x="5938851" y="2078019"/>
              <a:ext cx="1137097" cy="267894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none" lIns="18000" rIns="54000">
              <a:spAutoFit/>
            </a:bodyPr>
            <a:lstStyle/>
            <a:p>
              <a:pPr marL="0" marR="0" lvl="0" indent="0" algn="ctr" defTabSz="914400" rtl="0" eaLnBrk="1" fontAlgn="base" latinLnBrk="1" hangingPunct="1">
                <a:lnSpc>
                  <a:spcPct val="11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ko-KR" sz="11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LG스마트체 Light" panose="020B0600000101010101" pitchFamily="50" charset="-127"/>
                  <a:ea typeface="LG스마트체 Light" panose="020B0600000101010101" pitchFamily="50" charset="-127"/>
                  <a:cs typeface="+mn-cs"/>
                </a:rPr>
                <a:t>(136.8</a:t>
              </a:r>
              <a:r>
                <a:rPr kumimoji="1" lang="ko-KR" altLang="en-US" sz="11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LG스마트체 Light" panose="020B0600000101010101" pitchFamily="50" charset="-127"/>
                  <a:ea typeface="LG스마트체 Light" panose="020B0600000101010101" pitchFamily="50" charset="-127"/>
                  <a:cs typeface="+mn-cs"/>
                </a:rPr>
                <a:t>톤</a:t>
              </a:r>
              <a:r>
                <a:rPr kumimoji="1" lang="en-US" altLang="ko-KR" sz="11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LG스마트체 Light" panose="020B0600000101010101" pitchFamily="50" charset="-127"/>
                  <a:ea typeface="LG스마트체 Light" panose="020B0600000101010101" pitchFamily="50" charset="-127"/>
                  <a:cs typeface="+mn-cs"/>
                </a:rPr>
                <a:t>/HR, C2)</a:t>
              </a:r>
              <a:endParaRPr kumimoji="1" lang="en-US" altLang="ko-KR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G스마트체 Light" panose="020B0600000101010101" pitchFamily="50" charset="-127"/>
                <a:ea typeface="LG스마트체 Light" panose="020B0600000101010101" pitchFamily="50" charset="-127"/>
                <a:cs typeface="+mn-cs"/>
              </a:endParaRPr>
            </a:p>
          </p:txBody>
        </p:sp>
        <p:sp>
          <p:nvSpPr>
            <p:cNvPr id="226" name="Text Box 60"/>
            <p:cNvSpPr txBox="1">
              <a:spLocks noChangeArrowheads="1"/>
            </p:cNvSpPr>
            <p:nvPr/>
          </p:nvSpPr>
          <p:spPr bwMode="auto">
            <a:xfrm>
              <a:off x="8385222" y="2078019"/>
              <a:ext cx="1050535" cy="267894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none" lIns="18000" rIns="54000">
              <a:spAutoFit/>
            </a:bodyPr>
            <a:lstStyle/>
            <a:p>
              <a:pPr marL="0" marR="0" lvl="0" indent="0" algn="ctr" defTabSz="914400" rtl="0" eaLnBrk="1" fontAlgn="base" latinLnBrk="1" hangingPunct="1">
                <a:lnSpc>
                  <a:spcPct val="11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ko-KR" sz="11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LG스마트체 Light" panose="020B0600000101010101" pitchFamily="50" charset="-127"/>
                  <a:ea typeface="LG스마트체 Light" panose="020B0600000101010101" pitchFamily="50" charset="-127"/>
                  <a:cs typeface="+mn-cs"/>
                </a:rPr>
                <a:t>(70.1</a:t>
              </a:r>
              <a:r>
                <a:rPr kumimoji="1" lang="ko-KR" altLang="en-US" sz="11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LG스마트체 Light" panose="020B0600000101010101" pitchFamily="50" charset="-127"/>
                  <a:ea typeface="LG스마트체 Light" panose="020B0600000101010101" pitchFamily="50" charset="-127"/>
                  <a:cs typeface="+mn-cs"/>
                </a:rPr>
                <a:t>톤</a:t>
              </a:r>
              <a:r>
                <a:rPr kumimoji="1" lang="en-US" altLang="ko-KR" sz="11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LG스마트체 Light" panose="020B0600000101010101" pitchFamily="50" charset="-127"/>
                  <a:ea typeface="LG스마트체 Light" panose="020B0600000101010101" pitchFamily="50" charset="-127"/>
                  <a:cs typeface="+mn-cs"/>
                </a:rPr>
                <a:t>/HR, C3)</a:t>
              </a:r>
              <a:endParaRPr kumimoji="1" lang="en-US" altLang="ko-KR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G스마트체 Light" panose="020B0600000101010101" pitchFamily="50" charset="-127"/>
                <a:ea typeface="LG스마트체 Light" panose="020B0600000101010101" pitchFamily="50" charset="-127"/>
                <a:cs typeface="+mn-cs"/>
              </a:endParaRPr>
            </a:p>
          </p:txBody>
        </p:sp>
        <p:sp>
          <p:nvSpPr>
            <p:cNvPr id="227" name="Text Box 60"/>
            <p:cNvSpPr txBox="1">
              <a:spLocks noChangeArrowheads="1"/>
            </p:cNvSpPr>
            <p:nvPr/>
          </p:nvSpPr>
          <p:spPr bwMode="auto">
            <a:xfrm>
              <a:off x="8685666" y="1069221"/>
              <a:ext cx="899853" cy="267894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none" lIns="18000" rIns="54000">
              <a:spAutoFit/>
            </a:bodyPr>
            <a:lstStyle/>
            <a:p>
              <a:pPr marL="0" marR="0" lvl="0" indent="0" algn="ctr" defTabSz="914400" rtl="0" eaLnBrk="1" fontAlgn="base" latinLnBrk="1" hangingPunct="1">
                <a:lnSpc>
                  <a:spcPct val="11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ko-KR" sz="11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LG스마트체 Light" panose="020B0600000101010101" pitchFamily="50" charset="-127"/>
                  <a:ea typeface="LG스마트체 Light" panose="020B0600000101010101" pitchFamily="50" charset="-127"/>
                  <a:cs typeface="+mn-cs"/>
                </a:rPr>
                <a:t>(126.6</a:t>
              </a:r>
              <a:r>
                <a:rPr kumimoji="1" lang="ko-KR" altLang="en-US" sz="11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LG스마트체 Light" panose="020B0600000101010101" pitchFamily="50" charset="-127"/>
                  <a:ea typeface="LG스마트체 Light" panose="020B0600000101010101" pitchFamily="50" charset="-127"/>
                  <a:cs typeface="+mn-cs"/>
                </a:rPr>
                <a:t>톤</a:t>
              </a:r>
              <a:r>
                <a:rPr kumimoji="1" lang="en-US" altLang="ko-KR" sz="11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LG스마트체 Light" panose="020B0600000101010101" pitchFamily="50" charset="-127"/>
                  <a:ea typeface="LG스마트체 Light" panose="020B0600000101010101" pitchFamily="50" charset="-127"/>
                  <a:cs typeface="+mn-cs"/>
                </a:rPr>
                <a:t>/HR)</a:t>
              </a:r>
              <a:endParaRPr kumimoji="1" lang="en-US" altLang="ko-KR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G스마트체 Light" panose="020B0600000101010101" pitchFamily="50" charset="-127"/>
                <a:ea typeface="LG스마트체 Light" panose="020B0600000101010101" pitchFamily="50" charset="-127"/>
                <a:cs typeface="+mn-cs"/>
              </a:endParaRPr>
            </a:p>
          </p:txBody>
        </p:sp>
      </p:grpSp>
      <p:sp>
        <p:nvSpPr>
          <p:cNvPr id="51" name="Line 16"/>
          <p:cNvSpPr>
            <a:spLocks noChangeShapeType="1"/>
          </p:cNvSpPr>
          <p:nvPr/>
        </p:nvSpPr>
        <p:spPr bwMode="auto">
          <a:xfrm>
            <a:off x="0" y="434044"/>
            <a:ext cx="99060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ko-KR" altLang="en-US" sz="1463" dirty="0">
              <a:solidFill>
                <a:srgbClr val="000000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Adobe Devanagari" pitchFamily="18" charset="0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162884" y="-47625"/>
            <a:ext cx="5157261" cy="526559"/>
          </a:xfrm>
          <a:prstGeom prst="rect">
            <a:avLst/>
          </a:prstGeom>
          <a:noFill/>
          <a:ln w="3175">
            <a:noFill/>
          </a:ln>
        </p:spPr>
        <p:txBody>
          <a:bodyPr wrap="square" rtlCol="0" anchor="ctr" anchorCtr="0">
            <a:noAutofit/>
          </a:bodyPr>
          <a:lstStyle/>
          <a:p>
            <a:r>
              <a:rPr lang="en-US" altLang="ko-KR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4.</a:t>
            </a:r>
            <a:r>
              <a:rPr lang="ko-KR" altLang="en-US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b="1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공정소개</a:t>
            </a:r>
            <a:endParaRPr lang="ko-KR" altLang="en-US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6753644" y="-47625"/>
            <a:ext cx="2969832" cy="526559"/>
          </a:xfrm>
          <a:prstGeom prst="rect">
            <a:avLst/>
          </a:prstGeom>
          <a:noFill/>
          <a:ln w="3175">
            <a:noFill/>
          </a:ln>
        </p:spPr>
        <p:txBody>
          <a:bodyPr wrap="square" rtlCol="0" anchor="ctr" anchorCtr="0">
            <a:noAutofit/>
          </a:bodyPr>
          <a:lstStyle/>
          <a:p>
            <a:pPr algn="r"/>
            <a:r>
              <a:rPr lang="ko-KR" altLang="en-US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① </a:t>
            </a:r>
            <a:r>
              <a:rPr lang="en-US" altLang="ko-KR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NCC</a:t>
            </a:r>
            <a:endParaRPr lang="ko-KR" altLang="en-US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9152861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모서리가 둥근 직사각형 104"/>
          <p:cNvSpPr/>
          <p:nvPr/>
        </p:nvSpPr>
        <p:spPr bwMode="auto">
          <a:xfrm>
            <a:off x="5138703" y="2642506"/>
            <a:ext cx="4614897" cy="3810682"/>
          </a:xfrm>
          <a:prstGeom prst="roundRect">
            <a:avLst>
              <a:gd name="adj" fmla="val 522"/>
            </a:avLst>
          </a:prstGeom>
          <a:solidFill>
            <a:srgbClr val="FFFFFF"/>
          </a:solidFill>
          <a:ln w="9525">
            <a:solidFill>
              <a:srgbClr val="000000">
                <a:lumMod val="50000"/>
                <a:lumOff val="50000"/>
              </a:srgbClr>
            </a:solidFill>
            <a:miter lim="800000"/>
            <a:headEnd/>
            <a:tailEnd/>
          </a:ln>
          <a:effectLst>
            <a:outerShdw dist="35921" dir="2700000" algn="ctr" rotWithShape="0">
              <a:srgbClr val="B2B2B2"/>
            </a:outerShdw>
          </a:effectLst>
        </p:spPr>
        <p:txBody>
          <a:bodyPr wrap="none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LG스마트체 Light" panose="020B0600000101010101" pitchFamily="50" charset="-127"/>
              <a:ea typeface="LG스마트체 Light" panose="020B0600000101010101" pitchFamily="50" charset="-127"/>
              <a:cs typeface="+mn-cs"/>
            </a:endParaRPr>
          </a:p>
        </p:txBody>
      </p:sp>
      <p:sp>
        <p:nvSpPr>
          <p:cNvPr id="106" name="Rectangle 5"/>
          <p:cNvSpPr>
            <a:spLocks noChangeArrowheads="1"/>
          </p:cNvSpPr>
          <p:nvPr/>
        </p:nvSpPr>
        <p:spPr bwMode="auto">
          <a:xfrm>
            <a:off x="6549675" y="2731406"/>
            <a:ext cx="1800000" cy="284400"/>
          </a:xfrm>
          <a:prstGeom prst="roundRect">
            <a:avLst/>
          </a:prstGeom>
          <a:solidFill>
            <a:srgbClr val="FFFF99"/>
          </a:solidFill>
          <a:ln w="9525">
            <a:solidFill>
              <a:srgbClr val="808080"/>
            </a:solidFill>
            <a:miter lim="800000"/>
            <a:headEnd/>
            <a:tailEnd/>
          </a:ln>
          <a:effectLst>
            <a:outerShdw dist="35921" dir="2700000" algn="ctr" rotWithShape="0">
              <a:srgbClr val="B2B2B2"/>
            </a:outerShdw>
          </a:effectLst>
        </p:spPr>
        <p:txBody>
          <a:bodyPr wrap="none" lIns="0" rIns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G스마트체 Light" panose="020B0600000101010101" pitchFamily="50" charset="-127"/>
                <a:ea typeface="LG스마트체 Light" panose="020B0600000101010101" pitchFamily="50" charset="-127"/>
                <a:cs typeface="+mn-cs"/>
              </a:rPr>
              <a:t>3.</a:t>
            </a:r>
            <a:r>
              <a:rPr kumimoji="0" lang="ko-KR" altLang="en-US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G스마트체 Light" panose="020B0600000101010101" pitchFamily="50" charset="-127"/>
                <a:ea typeface="LG스마트체 Light" panose="020B0600000101010101" pitchFamily="50" charset="-127"/>
                <a:cs typeface="+mn-cs"/>
              </a:rPr>
              <a:t> 용매 정제 공정</a:t>
            </a:r>
            <a:endParaRPr kumimoji="0" lang="ko-KR" altLang="en-US" sz="1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LG스마트체 Light" panose="020B0600000101010101" pitchFamily="50" charset="-127"/>
              <a:ea typeface="LG스마트체 Light" panose="020B0600000101010101" pitchFamily="50" charset="-127"/>
              <a:cs typeface="+mn-cs"/>
            </a:endParaRPr>
          </a:p>
        </p:txBody>
      </p:sp>
      <p:sp>
        <p:nvSpPr>
          <p:cNvPr id="107" name="모서리가 둥근 직사각형 106"/>
          <p:cNvSpPr/>
          <p:nvPr/>
        </p:nvSpPr>
        <p:spPr bwMode="auto">
          <a:xfrm>
            <a:off x="124204" y="2642506"/>
            <a:ext cx="4614897" cy="3810682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9525">
            <a:solidFill>
              <a:srgbClr val="000000">
                <a:lumMod val="50000"/>
                <a:lumOff val="50000"/>
              </a:srgbClr>
            </a:solidFill>
            <a:miter lim="800000"/>
            <a:headEnd/>
            <a:tailEnd/>
          </a:ln>
          <a:effectLst>
            <a:outerShdw dist="35921" dir="2700000" algn="ctr" rotWithShape="0">
              <a:srgbClr val="B2B2B2"/>
            </a:outerShdw>
          </a:effectLst>
        </p:spPr>
        <p:txBody>
          <a:bodyPr wrap="none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LG스마트체 Light" panose="020B0600000101010101" pitchFamily="50" charset="-127"/>
              <a:ea typeface="LG스마트체 Light" panose="020B0600000101010101" pitchFamily="50" charset="-127"/>
              <a:cs typeface="+mn-cs"/>
            </a:endParaRPr>
          </a:p>
        </p:txBody>
      </p:sp>
      <p:sp>
        <p:nvSpPr>
          <p:cNvPr id="108" name="Rectangle 5"/>
          <p:cNvSpPr>
            <a:spLocks noChangeArrowheads="1"/>
          </p:cNvSpPr>
          <p:nvPr/>
        </p:nvSpPr>
        <p:spPr bwMode="auto">
          <a:xfrm>
            <a:off x="1531652" y="2712354"/>
            <a:ext cx="1800000" cy="285752"/>
          </a:xfrm>
          <a:prstGeom prst="roundRect">
            <a:avLst/>
          </a:prstGeom>
          <a:solidFill>
            <a:srgbClr val="FFFF99"/>
          </a:solidFill>
          <a:ln w="9525">
            <a:solidFill>
              <a:srgbClr val="808080"/>
            </a:solidFill>
            <a:miter lim="800000"/>
            <a:headEnd/>
            <a:tailEnd/>
          </a:ln>
          <a:effectLst>
            <a:outerShdw dist="35921" dir="2700000" algn="ctr" rotWithShape="0">
              <a:srgbClr val="B2B2B2"/>
            </a:outerShdw>
          </a:effectLst>
        </p:spPr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G스마트체 Light" panose="020B0600000101010101" pitchFamily="50" charset="-127"/>
                <a:ea typeface="LG스마트체 Light" panose="020B0600000101010101" pitchFamily="50" charset="-127"/>
                <a:cs typeface="+mn-cs"/>
              </a:rPr>
              <a:t>1.</a:t>
            </a:r>
            <a:r>
              <a:rPr kumimoji="0" lang="ko-KR" altLang="en-US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G스마트체 Light" panose="020B0600000101010101" pitchFamily="50" charset="-127"/>
                <a:ea typeface="LG스마트체 Light" panose="020B0600000101010101" pitchFamily="50" charset="-127"/>
                <a:cs typeface="+mn-cs"/>
              </a:rPr>
              <a:t> 전처리 공정</a:t>
            </a:r>
          </a:p>
        </p:txBody>
      </p:sp>
      <p:sp>
        <p:nvSpPr>
          <p:cNvPr id="109" name="Rectangle 5"/>
          <p:cNvSpPr>
            <a:spLocks noChangeArrowheads="1"/>
          </p:cNvSpPr>
          <p:nvPr/>
        </p:nvSpPr>
        <p:spPr bwMode="auto">
          <a:xfrm>
            <a:off x="1530350" y="4144290"/>
            <a:ext cx="1800000" cy="285752"/>
          </a:xfrm>
          <a:prstGeom prst="roundRect">
            <a:avLst/>
          </a:prstGeom>
          <a:solidFill>
            <a:srgbClr val="FFFF99"/>
          </a:solidFill>
          <a:ln w="9525">
            <a:solidFill>
              <a:srgbClr val="808080"/>
            </a:solidFill>
            <a:miter lim="800000"/>
            <a:headEnd/>
            <a:tailEnd/>
          </a:ln>
          <a:effectLst>
            <a:outerShdw dist="35921" dir="2700000" algn="ctr" rotWithShape="0">
              <a:srgbClr val="B2B2B2"/>
            </a:outerShdw>
          </a:effectLst>
        </p:spPr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G스마트체 Light" panose="020B0600000101010101" pitchFamily="50" charset="-127"/>
                <a:ea typeface="LG스마트체 Light" panose="020B0600000101010101" pitchFamily="50" charset="-127"/>
                <a:cs typeface="+mn-cs"/>
              </a:rPr>
              <a:t>2.</a:t>
            </a:r>
            <a:r>
              <a:rPr kumimoji="0" lang="ko-KR" altLang="en-US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G스마트체 Light" panose="020B0600000101010101" pitchFamily="50" charset="-127"/>
                <a:ea typeface="LG스마트체 Light" panose="020B0600000101010101" pitchFamily="50" charset="-127"/>
                <a:cs typeface="+mn-cs"/>
              </a:rPr>
              <a:t> 추출 증류 공정</a:t>
            </a:r>
          </a:p>
        </p:txBody>
      </p:sp>
      <p:sp>
        <p:nvSpPr>
          <p:cNvPr id="110" name="Rectangle 5"/>
          <p:cNvSpPr>
            <a:spLocks noChangeArrowheads="1"/>
          </p:cNvSpPr>
          <p:nvPr/>
        </p:nvSpPr>
        <p:spPr bwMode="auto">
          <a:xfrm>
            <a:off x="6549675" y="3888699"/>
            <a:ext cx="1800000" cy="284400"/>
          </a:xfrm>
          <a:prstGeom prst="roundRect">
            <a:avLst/>
          </a:prstGeom>
          <a:solidFill>
            <a:srgbClr val="FFFF99"/>
          </a:solidFill>
          <a:ln w="9525">
            <a:solidFill>
              <a:srgbClr val="808080"/>
            </a:solidFill>
            <a:miter lim="800000"/>
            <a:headEnd/>
            <a:tailEnd/>
          </a:ln>
          <a:effectLst>
            <a:outerShdw dist="35921" dir="2700000" algn="ctr" rotWithShape="0">
              <a:srgbClr val="B2B2B2"/>
            </a:outerShdw>
          </a:effectLst>
        </p:spPr>
        <p:txBody>
          <a:bodyPr wrap="none" lIns="0" rIns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G스마트체 Light" panose="020B0600000101010101" pitchFamily="50" charset="-127"/>
                <a:ea typeface="LG스마트체 Light" panose="020B0600000101010101" pitchFamily="50" charset="-127"/>
                <a:cs typeface="+mn-cs"/>
              </a:rPr>
              <a:t>4.</a:t>
            </a:r>
            <a:r>
              <a:rPr kumimoji="0" lang="ko-KR" altLang="en-US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G스마트체 Light" panose="020B0600000101010101" pitchFamily="50" charset="-127"/>
                <a:ea typeface="LG스마트체 Light" panose="020B0600000101010101" pitchFamily="50" charset="-127"/>
                <a:cs typeface="+mn-cs"/>
              </a:rPr>
              <a:t> 정제 공정</a:t>
            </a:r>
            <a:endParaRPr kumimoji="0" lang="ko-KR" altLang="en-US" sz="1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LG스마트체 Light" panose="020B0600000101010101" pitchFamily="50" charset="-127"/>
              <a:ea typeface="LG스마트체 Light" panose="020B0600000101010101" pitchFamily="50" charset="-127"/>
              <a:cs typeface="+mn-cs"/>
            </a:endParaRPr>
          </a:p>
        </p:txBody>
      </p:sp>
      <p:sp>
        <p:nvSpPr>
          <p:cNvPr id="111" name="직사각형 110"/>
          <p:cNvSpPr/>
          <p:nvPr/>
        </p:nvSpPr>
        <p:spPr>
          <a:xfrm>
            <a:off x="174627" y="3042556"/>
            <a:ext cx="4559296" cy="996033"/>
          </a:xfrm>
          <a:prstGeom prst="rect">
            <a:avLst/>
          </a:prstGeom>
        </p:spPr>
        <p:txBody>
          <a:bodyPr wrap="square" lIns="36000" tIns="36000" rIns="36000" bIns="36000">
            <a:spAutoFit/>
          </a:bodyPr>
          <a:lstStyle/>
          <a:p>
            <a:pPr marL="0" marR="0" lvl="0" indent="0" algn="just" defTabSz="914400" rtl="0" eaLnBrk="1" fontAlgn="base" latinLnBrk="1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1" lang="en-US" altLang="ko-KR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G스마트체 Light" panose="020B0600000101010101" pitchFamily="50" charset="-127"/>
                <a:ea typeface="LG스마트체 Light" panose="020B0600000101010101" pitchFamily="50" charset="-127"/>
                <a:cs typeface="+mn-cs"/>
                <a:sym typeface="Wingdings" pitchFamily="2" charset="2"/>
              </a:rPr>
              <a:t> Feed </a:t>
            </a:r>
            <a:r>
              <a:rPr kumimoji="1" lang="ko-KR" altLang="en-US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G스마트체 Light" panose="020B0600000101010101" pitchFamily="50" charset="-127"/>
                <a:ea typeface="LG스마트체 Light" panose="020B0600000101010101" pitchFamily="50" charset="-127"/>
                <a:cs typeface="+mn-cs"/>
                <a:sym typeface="Wingdings" pitchFamily="2" charset="2"/>
              </a:rPr>
              <a:t>된 </a:t>
            </a:r>
            <a:r>
              <a:rPr kumimoji="1" lang="en-US" altLang="ko-KR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G스마트체 Light" panose="020B0600000101010101" pitchFamily="50" charset="-127"/>
                <a:ea typeface="LG스마트체 Light" panose="020B0600000101010101" pitchFamily="50" charset="-127"/>
                <a:cs typeface="+mn-cs"/>
                <a:sym typeface="Wingdings" pitchFamily="2" charset="2"/>
              </a:rPr>
              <a:t>C4 </a:t>
            </a:r>
            <a:r>
              <a:rPr kumimoji="1" lang="ko-KR" altLang="en-US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G스마트체 Light" panose="020B0600000101010101" pitchFamily="50" charset="-127"/>
                <a:ea typeface="LG스마트체 Light" panose="020B0600000101010101" pitchFamily="50" charset="-127"/>
                <a:cs typeface="+mn-cs"/>
                <a:sym typeface="Wingdings" pitchFamily="2" charset="2"/>
              </a:rPr>
              <a:t>유분 중 황 성분을 제거하고 아세틸렌만 선택적으로 수첨하는</a:t>
            </a:r>
            <a:endParaRPr kumimoji="1" lang="en-US" altLang="ko-KR" sz="1200" b="1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LG스마트체 Light" panose="020B0600000101010101" pitchFamily="50" charset="-127"/>
              <a:ea typeface="LG스마트체 Light" panose="020B0600000101010101" pitchFamily="50" charset="-127"/>
              <a:cs typeface="+mn-cs"/>
              <a:sym typeface="Wingdings" pitchFamily="2" charset="2"/>
            </a:endParaRPr>
          </a:p>
          <a:p>
            <a:pPr marL="0" marR="0" lvl="0" indent="0" algn="just" defTabSz="914400" rtl="0" eaLnBrk="1" fontAlgn="base" latinLnBrk="1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ko-KR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G스마트체 Light" panose="020B0600000101010101" pitchFamily="50" charset="-127"/>
                <a:ea typeface="LG스마트체 Light" panose="020B0600000101010101" pitchFamily="50" charset="-127"/>
                <a:cs typeface="+mn-cs"/>
                <a:sym typeface="Wingdings" pitchFamily="2" charset="2"/>
              </a:rPr>
              <a:t> </a:t>
            </a:r>
            <a:r>
              <a:rPr kumimoji="1" lang="ko-KR" altLang="en-US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G스마트체 Light" panose="020B0600000101010101" pitchFamily="50" charset="-127"/>
                <a:ea typeface="LG스마트체 Light" panose="020B0600000101010101" pitchFamily="50" charset="-127"/>
                <a:cs typeface="+mn-cs"/>
                <a:sym typeface="Wingdings" pitchFamily="2" charset="2"/>
              </a:rPr>
              <a:t> 공정 </a:t>
            </a:r>
            <a:r>
              <a:rPr kumimoji="1" lang="en-US" altLang="ko-KR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G스마트체 Light" panose="020B0600000101010101" pitchFamily="50" charset="-127"/>
                <a:ea typeface="LG스마트체 Light" panose="020B0600000101010101" pitchFamily="50" charset="-127"/>
                <a:cs typeface="+mn-cs"/>
                <a:sym typeface="Wingdings" pitchFamily="2" charset="2"/>
              </a:rPr>
              <a:t>(</a:t>
            </a:r>
            <a:r>
              <a:rPr kumimoji="1" lang="en-US" altLang="ko-KR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G스마트체 Light" panose="020B0600000101010101" pitchFamily="50" charset="-127"/>
                <a:ea typeface="LG스마트체 Light" panose="020B0600000101010101" pitchFamily="50" charset="-127"/>
                <a:cs typeface="+mn-cs"/>
              </a:rPr>
              <a:t>KLP System)</a:t>
            </a:r>
          </a:p>
          <a:p>
            <a:pPr marL="0" marR="0" lvl="0" indent="0" algn="just" defTabSz="914400" rtl="0" eaLnBrk="1" fontAlgn="base" latinLnBrk="1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ko-KR" sz="1200" b="1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LG스마트체 Light" panose="020B0600000101010101" pitchFamily="50" charset="-127"/>
              <a:ea typeface="LG스마트체 Light" panose="020B0600000101010101" pitchFamily="50" charset="-127"/>
              <a:cs typeface="+mn-cs"/>
            </a:endParaRPr>
          </a:p>
          <a:p>
            <a:pPr marL="0" marR="0" lvl="0" indent="0" algn="just" defTabSz="914400" rtl="0" eaLnBrk="1" fontAlgn="base" latinLnBrk="1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ko-KR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G스마트체 Light" panose="020B0600000101010101" pitchFamily="50" charset="-127"/>
                <a:ea typeface="LG스마트체 Light" panose="020B0600000101010101" pitchFamily="50" charset="-127"/>
                <a:cs typeface="+mn-cs"/>
              </a:rPr>
              <a:t>   - KLP System : 3</a:t>
            </a:r>
            <a:r>
              <a:rPr kumimoji="1" lang="ko-KR" alt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G스마트체 Light" panose="020B0600000101010101" pitchFamily="50" charset="-127"/>
                <a:ea typeface="LG스마트체 Light" panose="020B0600000101010101" pitchFamily="50" charset="-127"/>
                <a:cs typeface="+mn-cs"/>
              </a:rPr>
              <a:t>개의 수첨 반응기 중 </a:t>
            </a:r>
            <a:r>
              <a:rPr kumimoji="1" lang="en-US" altLang="ko-KR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G스마트체 Light" panose="020B0600000101010101" pitchFamily="50" charset="-127"/>
                <a:ea typeface="LG스마트체 Light" panose="020B0600000101010101" pitchFamily="50" charset="-127"/>
                <a:cs typeface="+mn-cs"/>
              </a:rPr>
              <a:t>2</a:t>
            </a:r>
            <a:r>
              <a:rPr kumimoji="1" lang="ko-KR" alt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G스마트체 Light" panose="020B0600000101010101" pitchFamily="50" charset="-127"/>
                <a:ea typeface="LG스마트체 Light" panose="020B0600000101010101" pitchFamily="50" charset="-127"/>
                <a:cs typeface="+mn-cs"/>
              </a:rPr>
              <a:t>기 운전</a:t>
            </a:r>
            <a:r>
              <a:rPr kumimoji="1" lang="en-US" altLang="ko-KR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G스마트체 Light" panose="020B0600000101010101" pitchFamily="50" charset="-127"/>
                <a:ea typeface="LG스마트체 Light" panose="020B0600000101010101" pitchFamily="50" charset="-127"/>
                <a:cs typeface="+mn-cs"/>
              </a:rPr>
              <a:t>/1</a:t>
            </a:r>
            <a:r>
              <a:rPr kumimoji="1" lang="ko-KR" alt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G스마트체 Light" panose="020B0600000101010101" pitchFamily="50" charset="-127"/>
                <a:ea typeface="LG스마트체 Light" panose="020B0600000101010101" pitchFamily="50" charset="-127"/>
                <a:cs typeface="+mn-cs"/>
              </a:rPr>
              <a:t>기 </a:t>
            </a:r>
            <a:r>
              <a:rPr kumimoji="1" lang="en-US" altLang="ko-KR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G스마트체 Light" panose="020B0600000101010101" pitchFamily="50" charset="-127"/>
                <a:ea typeface="LG스마트체 Light" panose="020B0600000101010101" pitchFamily="50" charset="-127"/>
                <a:cs typeface="+mn-cs"/>
              </a:rPr>
              <a:t>Standby</a:t>
            </a:r>
          </a:p>
          <a:p>
            <a:pPr marL="0" marR="0" lvl="0" indent="0" algn="just" defTabSz="914400" rtl="0" eaLnBrk="1" fontAlgn="base" latinLnBrk="1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ko-KR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G스마트체 Light" panose="020B0600000101010101" pitchFamily="50" charset="-127"/>
                <a:ea typeface="LG스마트체 Light" panose="020B0600000101010101" pitchFamily="50" charset="-127"/>
                <a:cs typeface="+mn-cs"/>
              </a:rPr>
              <a:t>   - </a:t>
            </a:r>
            <a:r>
              <a:rPr kumimoji="1" lang="ko-KR" alt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G스마트체 Light" panose="020B0600000101010101" pitchFamily="50" charset="-127"/>
                <a:ea typeface="LG스마트체 Light" panose="020B0600000101010101" pitchFamily="50" charset="-127"/>
                <a:cs typeface="+mn-cs"/>
              </a:rPr>
              <a:t>아세틸렌 </a:t>
            </a:r>
            <a:r>
              <a:rPr kumimoji="1" lang="en-US" altLang="ko-KR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G스마트체 Light" panose="020B0600000101010101" pitchFamily="50" charset="-127"/>
                <a:ea typeface="LG스마트체 Light" panose="020B0600000101010101" pitchFamily="50" charset="-127"/>
                <a:cs typeface="+mn-cs"/>
              </a:rPr>
              <a:t>: </a:t>
            </a:r>
            <a:r>
              <a:rPr kumimoji="1" lang="ko-KR" alt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G스마트체 Light" panose="020B0600000101010101" pitchFamily="50" charset="-127"/>
                <a:ea typeface="LG스마트체 Light" panose="020B0600000101010101" pitchFamily="50" charset="-127"/>
                <a:cs typeface="+mn-cs"/>
              </a:rPr>
              <a:t>삼중결합을 가진 탄화수소</a:t>
            </a:r>
            <a:endParaRPr kumimoji="1" lang="en-US" altLang="ko-KR" sz="12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LG스마트체 Light" panose="020B0600000101010101" pitchFamily="50" charset="-127"/>
              <a:ea typeface="LG스마트체 Light" panose="020B0600000101010101" pitchFamily="50" charset="-127"/>
              <a:cs typeface="+mn-cs"/>
            </a:endParaRPr>
          </a:p>
        </p:txBody>
      </p:sp>
      <p:sp>
        <p:nvSpPr>
          <p:cNvPr id="112" name="직사각형 111"/>
          <p:cNvSpPr/>
          <p:nvPr/>
        </p:nvSpPr>
        <p:spPr>
          <a:xfrm>
            <a:off x="5208591" y="3048900"/>
            <a:ext cx="455929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just" defTabSz="914400" rtl="0" eaLnBrk="1" fontAlgn="base" latinLnBrk="1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1" lang="ko-KR" altLang="en-US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G스마트체 Light" panose="020B0600000101010101" pitchFamily="50" charset="-127"/>
                <a:ea typeface="LG스마트체 Light" panose="020B0600000101010101" pitchFamily="50" charset="-127"/>
                <a:cs typeface="+mn-cs"/>
              </a:rPr>
              <a:t> 순환하는 용매의 일부를 정화시키는 공정</a:t>
            </a:r>
            <a:endParaRPr kumimoji="1" lang="en-US" altLang="ko-KR" sz="1200" b="1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LG스마트체 Light" panose="020B0600000101010101" pitchFamily="50" charset="-127"/>
              <a:ea typeface="LG스마트체 Light" panose="020B0600000101010101" pitchFamily="50" charset="-127"/>
              <a:cs typeface="+mn-cs"/>
            </a:endParaRPr>
          </a:p>
          <a:p>
            <a:pPr marL="0" marR="0" lvl="0" indent="0" algn="just" defTabSz="914400" rtl="0" eaLnBrk="1" fontAlgn="base" latinLnBrk="1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ko-KR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G스마트체 Light" panose="020B0600000101010101" pitchFamily="50" charset="-127"/>
                <a:ea typeface="LG스마트체 Light" panose="020B0600000101010101" pitchFamily="50" charset="-127"/>
                <a:cs typeface="+mn-cs"/>
              </a:rPr>
              <a:t>  </a:t>
            </a:r>
            <a:r>
              <a:rPr kumimoji="1" lang="en-US" altLang="ko-KR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G스마트체 Light" panose="020B0600000101010101" pitchFamily="50" charset="-127"/>
                <a:ea typeface="LG스마트체 Light" panose="020B0600000101010101" pitchFamily="50" charset="-127"/>
                <a:cs typeface="+mn-cs"/>
              </a:rPr>
              <a:t>- Mixed-C4 </a:t>
            </a:r>
            <a:r>
              <a:rPr kumimoji="1" lang="ko-KR" alt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G스마트체 Light" panose="020B0600000101010101" pitchFamily="50" charset="-127"/>
                <a:ea typeface="LG스마트체 Light" panose="020B0600000101010101" pitchFamily="50" charset="-127"/>
                <a:cs typeface="+mn-cs"/>
              </a:rPr>
              <a:t>중 </a:t>
            </a:r>
            <a:r>
              <a:rPr kumimoji="1" lang="en-US" altLang="ko-KR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G스마트체 Light" panose="020B0600000101010101" pitchFamily="50" charset="-127"/>
                <a:ea typeface="LG스마트체 Light" panose="020B0600000101010101" pitchFamily="50" charset="-127"/>
                <a:cs typeface="+mn-cs"/>
              </a:rPr>
              <a:t>1,3-BD </a:t>
            </a:r>
            <a:r>
              <a:rPr kumimoji="1" lang="ko-KR" alt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G스마트체 Light" panose="020B0600000101010101" pitchFamily="50" charset="-127"/>
                <a:ea typeface="LG스마트체 Light" panose="020B0600000101010101" pitchFamily="50" charset="-127"/>
                <a:cs typeface="+mn-cs"/>
              </a:rPr>
              <a:t>외의 불순물을 함유한 상태인 용매를 정제하여</a:t>
            </a:r>
            <a:endParaRPr kumimoji="1" lang="en-US" altLang="ko-KR" sz="12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LG스마트체 Light" panose="020B0600000101010101" pitchFamily="50" charset="-127"/>
              <a:ea typeface="LG스마트체 Light" panose="020B0600000101010101" pitchFamily="50" charset="-127"/>
              <a:cs typeface="+mn-cs"/>
            </a:endParaRPr>
          </a:p>
          <a:p>
            <a:pPr marL="0" marR="0" lvl="0" indent="0" algn="just" defTabSz="914400" rtl="0" eaLnBrk="1" fontAlgn="base" latinLnBrk="1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ko-KR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G스마트체 Light" panose="020B0600000101010101" pitchFamily="50" charset="-127"/>
                <a:ea typeface="LG스마트체 Light" panose="020B0600000101010101" pitchFamily="50" charset="-127"/>
                <a:cs typeface="+mn-cs"/>
              </a:rPr>
              <a:t> </a:t>
            </a:r>
            <a:r>
              <a:rPr kumimoji="1" lang="en-US" altLang="ko-KR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G스마트체 Light" panose="020B0600000101010101" pitchFamily="50" charset="-127"/>
                <a:ea typeface="LG스마트체 Light" panose="020B0600000101010101" pitchFamily="50" charset="-127"/>
                <a:cs typeface="+mn-cs"/>
              </a:rPr>
              <a:t>  </a:t>
            </a:r>
            <a:r>
              <a:rPr kumimoji="1" lang="ko-KR" alt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G스마트체 Light" panose="020B0600000101010101" pitchFamily="50" charset="-127"/>
                <a:ea typeface="LG스마트체 Light" panose="020B0600000101010101" pitchFamily="50" charset="-127"/>
                <a:cs typeface="+mn-cs"/>
              </a:rPr>
              <a:t> 추출증류 공정에 재투입 시키는 공정</a:t>
            </a:r>
            <a:endParaRPr kumimoji="1" lang="en-US" altLang="ko-KR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LG스마트체 Light" panose="020B0600000101010101" pitchFamily="50" charset="-127"/>
              <a:ea typeface="LG스마트체 Light" panose="020B0600000101010101" pitchFamily="50" charset="-127"/>
              <a:cs typeface="+mn-cs"/>
            </a:endParaRPr>
          </a:p>
        </p:txBody>
      </p:sp>
      <p:sp>
        <p:nvSpPr>
          <p:cNvPr id="113" name="직사각형 112"/>
          <p:cNvSpPr/>
          <p:nvPr/>
        </p:nvSpPr>
        <p:spPr>
          <a:xfrm>
            <a:off x="5208591" y="4253829"/>
            <a:ext cx="4559297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just" defTabSz="914400" rtl="0" eaLnBrk="1" fontAlgn="base" latinLnBrk="1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1" lang="ko-KR" altLang="en-US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G스마트체 Light" panose="020B0600000101010101" pitchFamily="50" charset="-127"/>
                <a:ea typeface="LG스마트체 Light" panose="020B0600000101010101" pitchFamily="50" charset="-127"/>
                <a:cs typeface="+mn-cs"/>
              </a:rPr>
              <a:t> 비등점의 차이를 이용해 </a:t>
            </a:r>
            <a:r>
              <a:rPr kumimoji="1" lang="en-US" altLang="ko-KR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G스마트체 Light" panose="020B0600000101010101" pitchFamily="50" charset="-127"/>
                <a:ea typeface="LG스마트체 Light" panose="020B0600000101010101" pitchFamily="50" charset="-127"/>
                <a:cs typeface="+mn-cs"/>
              </a:rPr>
              <a:t>1,3-BD</a:t>
            </a:r>
            <a:r>
              <a:rPr kumimoji="1" lang="ko-KR" altLang="en-US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G스마트체 Light" panose="020B0600000101010101" pitchFamily="50" charset="-127"/>
                <a:ea typeface="LG스마트체 Light" panose="020B0600000101010101" pitchFamily="50" charset="-127"/>
                <a:cs typeface="+mn-cs"/>
              </a:rPr>
              <a:t>의 순도를 높이는 공정</a:t>
            </a:r>
            <a:endParaRPr kumimoji="1" lang="en-US" altLang="ko-KR" sz="1200" b="1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LG스마트체 Light" panose="020B0600000101010101" pitchFamily="50" charset="-127"/>
              <a:ea typeface="LG스마트체 Light" panose="020B0600000101010101" pitchFamily="50" charset="-127"/>
              <a:cs typeface="+mn-cs"/>
            </a:endParaRPr>
          </a:p>
          <a:p>
            <a:pPr marL="0" marR="0" lvl="0" indent="0" algn="just" defTabSz="914400" rtl="0" eaLnBrk="1" fontAlgn="base" latinLnBrk="1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kumimoji="1" lang="en-US" altLang="ko-KR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G스마트체 Light" panose="020B0600000101010101" pitchFamily="50" charset="-127"/>
                <a:ea typeface="LG스마트체 Light" panose="020B0600000101010101" pitchFamily="50" charset="-127"/>
                <a:cs typeface="+mn-cs"/>
              </a:rPr>
              <a:t>   - 1</a:t>
            </a:r>
            <a:r>
              <a:rPr kumimoji="1" lang="en-US" altLang="ko-KR" sz="1200" b="0" i="0" u="none" strike="noStrike" kern="1200" cap="none" spc="0" normalizeH="0" baseline="3000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G스마트체 Light" panose="020B0600000101010101" pitchFamily="50" charset="-127"/>
                <a:ea typeface="LG스마트체 Light" panose="020B0600000101010101" pitchFamily="50" charset="-127"/>
                <a:cs typeface="+mn-cs"/>
              </a:rPr>
              <a:t>st</a:t>
            </a:r>
            <a:r>
              <a:rPr kumimoji="1" lang="en-US" altLang="ko-KR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G스마트체 Light" panose="020B0600000101010101" pitchFamily="50" charset="-127"/>
                <a:ea typeface="LG스마트체 Light" panose="020B0600000101010101" pitchFamily="50" charset="-127"/>
                <a:cs typeface="+mn-cs"/>
              </a:rPr>
              <a:t>, 2</a:t>
            </a:r>
            <a:r>
              <a:rPr kumimoji="1" lang="en-US" altLang="ko-KR" sz="1200" b="0" i="0" u="none" strike="noStrike" kern="1200" cap="none" spc="0" normalizeH="0" baseline="3000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G스마트체 Light" panose="020B0600000101010101" pitchFamily="50" charset="-127"/>
                <a:ea typeface="LG스마트체 Light" panose="020B0600000101010101" pitchFamily="50" charset="-127"/>
                <a:cs typeface="+mn-cs"/>
              </a:rPr>
              <a:t>nd</a:t>
            </a:r>
            <a:r>
              <a:rPr kumimoji="1" lang="en-US" altLang="ko-KR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G스마트체 Light" panose="020B0600000101010101" pitchFamily="50" charset="-127"/>
                <a:ea typeface="LG스마트체 Light" panose="020B0600000101010101" pitchFamily="50" charset="-127"/>
                <a:cs typeface="+mn-cs"/>
              </a:rPr>
              <a:t> </a:t>
            </a:r>
            <a:r>
              <a:rPr kumimoji="1" lang="ko-KR" alt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G스마트체 Light" panose="020B0600000101010101" pitchFamily="50" charset="-127"/>
                <a:ea typeface="LG스마트체 Light" panose="020B0600000101010101" pitchFamily="50" charset="-127"/>
                <a:cs typeface="+mn-cs"/>
              </a:rPr>
              <a:t>정제탑이 있으며</a:t>
            </a:r>
            <a:r>
              <a:rPr kumimoji="1" lang="en-US" altLang="ko-KR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G스마트체 Light" panose="020B0600000101010101" pitchFamily="50" charset="-127"/>
                <a:ea typeface="LG스마트체 Light" panose="020B0600000101010101" pitchFamily="50" charset="-127"/>
                <a:cs typeface="+mn-cs"/>
              </a:rPr>
              <a:t>, </a:t>
            </a:r>
            <a:r>
              <a:rPr kumimoji="1" lang="ko-KR" alt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G스마트체 Light" panose="020B0600000101010101" pitchFamily="50" charset="-127"/>
                <a:ea typeface="LG스마트체 Light" panose="020B0600000101010101" pitchFamily="50" charset="-127"/>
                <a:cs typeface="+mn-cs"/>
              </a:rPr>
              <a:t>차례대로 </a:t>
            </a:r>
            <a:r>
              <a:rPr kumimoji="1" lang="en-US" altLang="ko-KR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G스마트체 Light" panose="020B0600000101010101" pitchFamily="50" charset="-127"/>
                <a:ea typeface="LG스마트체 Light" panose="020B0600000101010101" pitchFamily="50" charset="-127"/>
                <a:cs typeface="+mn-cs"/>
              </a:rPr>
              <a:t>1,3-BD</a:t>
            </a:r>
            <a:r>
              <a:rPr kumimoji="1" lang="ko-KR" alt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G스마트체 Light" panose="020B0600000101010101" pitchFamily="50" charset="-127"/>
                <a:ea typeface="LG스마트체 Light" panose="020B0600000101010101" pitchFamily="50" charset="-127"/>
                <a:cs typeface="+mn-cs"/>
              </a:rPr>
              <a:t>보다 비등점이 낮거나</a:t>
            </a:r>
            <a:endParaRPr kumimoji="1" lang="en-US" altLang="ko-KR" sz="12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LG스마트체 Light" panose="020B0600000101010101" pitchFamily="50" charset="-127"/>
              <a:ea typeface="LG스마트체 Light" panose="020B0600000101010101" pitchFamily="50" charset="-127"/>
              <a:cs typeface="+mn-cs"/>
            </a:endParaRPr>
          </a:p>
          <a:p>
            <a:pPr marL="0" marR="0" lvl="0" indent="0" algn="just" defTabSz="914400" rtl="0" eaLnBrk="1" fontAlgn="base" latinLnBrk="1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kumimoji="1" lang="en-US" altLang="ko-KR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G스마트체 Light" panose="020B0600000101010101" pitchFamily="50" charset="-127"/>
                <a:ea typeface="LG스마트체 Light" panose="020B0600000101010101" pitchFamily="50" charset="-127"/>
                <a:cs typeface="+mn-cs"/>
              </a:rPr>
              <a:t>     </a:t>
            </a:r>
            <a:r>
              <a:rPr kumimoji="1" lang="ko-KR" alt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G스마트체 Light" panose="020B0600000101010101" pitchFamily="50" charset="-127"/>
                <a:ea typeface="LG스마트체 Light" panose="020B0600000101010101" pitchFamily="50" charset="-127"/>
                <a:cs typeface="+mn-cs"/>
              </a:rPr>
              <a:t>높은 불순물을 제거하는 공정 </a:t>
            </a:r>
            <a:endParaRPr kumimoji="1" lang="en-US" altLang="ko-KR" sz="12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LG스마트체 Light" panose="020B0600000101010101" pitchFamily="50" charset="-127"/>
              <a:ea typeface="LG스마트체 Light" panose="020B0600000101010101" pitchFamily="50" charset="-127"/>
              <a:cs typeface="+mn-cs"/>
            </a:endParaRPr>
          </a:p>
          <a:p>
            <a:pPr marL="0" marR="0" lvl="0" indent="0" algn="just" defTabSz="914400" rtl="0" eaLnBrk="1" fontAlgn="base" latinLnBrk="1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 typeface="Wingdings" pitchFamily="2" charset="2"/>
              <a:buNone/>
              <a:tabLst/>
              <a:defRPr/>
            </a:pPr>
            <a:endParaRPr kumimoji="1" lang="en-US" altLang="ko-KR" sz="12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LG스마트체 Light" panose="020B0600000101010101" pitchFamily="50" charset="-127"/>
              <a:ea typeface="LG스마트체 Light" panose="020B0600000101010101" pitchFamily="50" charset="-127"/>
              <a:cs typeface="+mn-cs"/>
            </a:endParaRPr>
          </a:p>
          <a:p>
            <a:pPr marL="0" marR="0" lvl="0" indent="0" algn="just" defTabSz="914400" rtl="0" eaLnBrk="1" fontAlgn="base" latinLnBrk="1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kumimoji="1" lang="en-US" altLang="ko-KR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G스마트체 Light" panose="020B0600000101010101" pitchFamily="50" charset="-127"/>
                <a:ea typeface="LG스마트체 Light" panose="020B0600000101010101" pitchFamily="50" charset="-127"/>
                <a:cs typeface="+mn-cs"/>
              </a:rPr>
              <a:t>   - Raff-II : </a:t>
            </a:r>
            <a:r>
              <a:rPr kumimoji="1" lang="ko-KR" alt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G스마트체 Light" panose="020B0600000101010101" pitchFamily="50" charset="-127"/>
                <a:ea typeface="LG스마트체 Light" panose="020B0600000101010101" pitchFamily="50" charset="-127"/>
                <a:cs typeface="+mn-cs"/>
              </a:rPr>
              <a:t>정제공정에서 제거된 불순물이 혼합된 </a:t>
            </a:r>
            <a:r>
              <a:rPr kumimoji="1" lang="en-US" altLang="ko-KR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G스마트체 Light" panose="020B0600000101010101" pitchFamily="50" charset="-127"/>
                <a:ea typeface="LG스마트체 Light" panose="020B0600000101010101" pitchFamily="50" charset="-127"/>
                <a:cs typeface="+mn-cs"/>
              </a:rPr>
              <a:t>C4 </a:t>
            </a:r>
            <a:r>
              <a:rPr kumimoji="1" lang="ko-KR" alt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G스마트체 Light" panose="020B0600000101010101" pitchFamily="50" charset="-127"/>
                <a:ea typeface="LG스마트체 Light" panose="020B0600000101010101" pitchFamily="50" charset="-127"/>
                <a:cs typeface="+mn-cs"/>
              </a:rPr>
              <a:t>유분</a:t>
            </a:r>
            <a:endParaRPr kumimoji="1" lang="en-US" altLang="ko-KR" sz="12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LG스마트체 Light" panose="020B0600000101010101" pitchFamily="50" charset="-127"/>
              <a:ea typeface="LG스마트체 Light" panose="020B0600000101010101" pitchFamily="50" charset="-127"/>
              <a:cs typeface="+mn-cs"/>
            </a:endParaRPr>
          </a:p>
        </p:txBody>
      </p:sp>
      <p:grpSp>
        <p:nvGrpSpPr>
          <p:cNvPr id="114" name="그룹 113"/>
          <p:cNvGrpSpPr/>
          <p:nvPr/>
        </p:nvGrpSpPr>
        <p:grpSpPr>
          <a:xfrm>
            <a:off x="800300" y="762000"/>
            <a:ext cx="8387868" cy="1732551"/>
            <a:chOff x="571440" y="762000"/>
            <a:chExt cx="8387868" cy="1732551"/>
          </a:xfrm>
        </p:grpSpPr>
        <p:cxnSp>
          <p:nvCxnSpPr>
            <p:cNvPr id="115" name="Shape 120"/>
            <p:cNvCxnSpPr>
              <a:stCxn id="117" idx="3"/>
            </p:cNvCxnSpPr>
            <p:nvPr/>
          </p:nvCxnSpPr>
          <p:spPr bwMode="auto">
            <a:xfrm flipH="1" flipV="1">
              <a:off x="5443662" y="928688"/>
              <a:ext cx="143241" cy="644525"/>
            </a:xfrm>
            <a:prstGeom prst="bentConnector3">
              <a:avLst>
                <a:gd name="adj1" fmla="val -159591"/>
              </a:avLst>
            </a:prstGeom>
            <a:solidFill>
              <a:srgbClr val="66CCFF"/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</p:cxnSp>
        <p:sp>
          <p:nvSpPr>
            <p:cNvPr id="116" name="직사각형 115"/>
            <p:cNvSpPr/>
            <p:nvPr/>
          </p:nvSpPr>
          <p:spPr bwMode="auto">
            <a:xfrm>
              <a:off x="1721304" y="1339850"/>
              <a:ext cx="1731999" cy="466725"/>
            </a:xfrm>
            <a:prstGeom prst="rect">
              <a:avLst/>
            </a:prstGeom>
            <a:solidFill>
              <a:srgbClr val="FFFF99"/>
            </a:solidFill>
            <a:ln w="9525">
              <a:solidFill>
                <a:srgbClr val="808080"/>
              </a:solidFill>
              <a:miter lim="800000"/>
              <a:headEnd/>
              <a:tailEnd/>
            </a:ln>
            <a:effectLst>
              <a:outerShdw dist="35921" dir="2700000" algn="ctr" rotWithShape="0">
                <a:srgbClr val="B2B2B2"/>
              </a:outerShdw>
            </a:effectLst>
          </p:spPr>
          <p:txBody>
            <a:bodyPr wrap="none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2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LG스마트체 Light" panose="020B0600000101010101" pitchFamily="50" charset="-127"/>
                  <a:ea typeface="LG스마트체 Light" panose="020B0600000101010101" pitchFamily="50" charset="-127"/>
                  <a:cs typeface="+mn-cs"/>
                </a:rPr>
                <a:t>1.</a:t>
              </a:r>
              <a:r>
                <a:rPr kumimoji="0" lang="ko-KR" altLang="en-US" sz="12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LG스마트체 Light" panose="020B0600000101010101" pitchFamily="50" charset="-127"/>
                  <a:ea typeface="LG스마트체 Light" panose="020B0600000101010101" pitchFamily="50" charset="-127"/>
                  <a:cs typeface="+mn-cs"/>
                </a:rPr>
                <a:t> 전처리 공정</a:t>
              </a:r>
              <a:endParaRPr kumimoji="0" lang="en-US" altLang="ko-KR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G스마트체 Light" panose="020B0600000101010101" pitchFamily="50" charset="-127"/>
                <a:ea typeface="LG스마트체 Light" panose="020B0600000101010101" pitchFamily="50" charset="-127"/>
                <a:cs typeface="+mn-cs"/>
              </a:endParaRPr>
            </a:p>
          </p:txBody>
        </p:sp>
        <p:sp>
          <p:nvSpPr>
            <p:cNvPr id="117" name="직사각형 116"/>
            <p:cNvSpPr/>
            <p:nvPr/>
          </p:nvSpPr>
          <p:spPr bwMode="auto">
            <a:xfrm>
              <a:off x="3854904" y="1339850"/>
              <a:ext cx="1731999" cy="466725"/>
            </a:xfrm>
            <a:prstGeom prst="rect">
              <a:avLst/>
            </a:prstGeom>
            <a:solidFill>
              <a:srgbClr val="FFFF99"/>
            </a:solidFill>
            <a:ln w="9525">
              <a:solidFill>
                <a:srgbClr val="808080"/>
              </a:solidFill>
              <a:miter lim="800000"/>
              <a:headEnd/>
              <a:tailEnd/>
            </a:ln>
            <a:effectLst>
              <a:outerShdw dist="35921" dir="2700000" algn="ctr" rotWithShape="0">
                <a:srgbClr val="B2B2B2"/>
              </a:outerShdw>
            </a:effectLst>
          </p:spPr>
          <p:txBody>
            <a:bodyPr wrap="none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2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LG스마트체 Light" panose="020B0600000101010101" pitchFamily="50" charset="-127"/>
                  <a:ea typeface="LG스마트체 Light" panose="020B0600000101010101" pitchFamily="50" charset="-127"/>
                  <a:cs typeface="+mn-cs"/>
                </a:rPr>
                <a:t>2.</a:t>
              </a:r>
              <a:r>
                <a:rPr kumimoji="0" lang="ko-KR" altLang="en-US" sz="12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LG스마트체 Light" panose="020B0600000101010101" pitchFamily="50" charset="-127"/>
                  <a:ea typeface="LG스마트체 Light" panose="020B0600000101010101" pitchFamily="50" charset="-127"/>
                  <a:cs typeface="+mn-cs"/>
                </a:rPr>
                <a:t> 추출 증류 공정</a:t>
              </a:r>
              <a:endParaRPr kumimoji="0" lang="en-US" altLang="ko-KR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G스마트체 Light" panose="020B0600000101010101" pitchFamily="50" charset="-127"/>
                <a:ea typeface="LG스마트체 Light" panose="020B0600000101010101" pitchFamily="50" charset="-127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2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LG스마트체 Light" panose="020B0600000101010101" pitchFamily="50" charset="-127"/>
                  <a:ea typeface="LG스마트체 Light" panose="020B0600000101010101" pitchFamily="50" charset="-127"/>
                  <a:cs typeface="+mn-cs"/>
                </a:rPr>
                <a:t> </a:t>
              </a:r>
              <a:r>
                <a:rPr kumimoji="0" lang="en-US" altLang="ko-KR" sz="12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LG스마트체 Light" panose="020B0600000101010101" pitchFamily="50" charset="-127"/>
                  <a:ea typeface="LG스마트체 Light" panose="020B0600000101010101" pitchFamily="50" charset="-127"/>
                  <a:cs typeface="+mn-cs"/>
                </a:rPr>
                <a:t>(1</a:t>
              </a:r>
              <a:r>
                <a:rPr kumimoji="0" lang="en-US" altLang="ko-KR" sz="1200" b="0" i="0" u="none" strike="noStrike" kern="0" cap="none" spc="0" normalizeH="0" baseline="3000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LG스마트체 Light" panose="020B0600000101010101" pitchFamily="50" charset="-127"/>
                  <a:ea typeface="LG스마트체 Light" panose="020B0600000101010101" pitchFamily="50" charset="-127"/>
                  <a:cs typeface="+mn-cs"/>
                </a:rPr>
                <a:t>st</a:t>
              </a:r>
              <a:r>
                <a:rPr kumimoji="0" lang="en-US" altLang="ko-KR" sz="12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LG스마트체 Light" panose="020B0600000101010101" pitchFamily="50" charset="-127"/>
                  <a:ea typeface="LG스마트체 Light" panose="020B0600000101010101" pitchFamily="50" charset="-127"/>
                  <a:cs typeface="+mn-cs"/>
                </a:rPr>
                <a:t>, 2</a:t>
              </a:r>
              <a:r>
                <a:rPr kumimoji="0" lang="en-US" altLang="ko-KR" sz="1200" b="0" i="0" u="none" strike="noStrike" kern="0" cap="none" spc="0" normalizeH="0" baseline="3000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LG스마트체 Light" panose="020B0600000101010101" pitchFamily="50" charset="-127"/>
                  <a:ea typeface="LG스마트체 Light" panose="020B0600000101010101" pitchFamily="50" charset="-127"/>
                  <a:cs typeface="+mn-cs"/>
                </a:rPr>
                <a:t>nd</a:t>
              </a:r>
              <a:r>
                <a:rPr kumimoji="0" lang="en-US" altLang="ko-KR" sz="12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LG스마트체 Light" panose="020B0600000101010101" pitchFamily="50" charset="-127"/>
                  <a:ea typeface="LG스마트체 Light" panose="020B0600000101010101" pitchFamily="50" charset="-127"/>
                  <a:cs typeface="+mn-cs"/>
                </a:rPr>
                <a:t>)</a:t>
              </a:r>
              <a:endParaRPr kumimoji="0" lang="ko-KR" altLang="en-US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G스마트체 Light" panose="020B0600000101010101" pitchFamily="50" charset="-127"/>
                <a:ea typeface="LG스마트체 Light" panose="020B0600000101010101" pitchFamily="50" charset="-127"/>
                <a:cs typeface="+mn-cs"/>
              </a:endParaRPr>
            </a:p>
          </p:txBody>
        </p:sp>
        <p:sp>
          <p:nvSpPr>
            <p:cNvPr id="118" name="직사각형 117"/>
            <p:cNvSpPr/>
            <p:nvPr/>
          </p:nvSpPr>
          <p:spPr bwMode="auto">
            <a:xfrm>
              <a:off x="5988504" y="1339850"/>
              <a:ext cx="1731999" cy="466725"/>
            </a:xfrm>
            <a:prstGeom prst="rect">
              <a:avLst/>
            </a:prstGeom>
            <a:solidFill>
              <a:srgbClr val="FFFF99"/>
            </a:solidFill>
            <a:ln w="9525">
              <a:solidFill>
                <a:srgbClr val="808080"/>
              </a:solidFill>
              <a:miter lim="800000"/>
              <a:headEnd/>
              <a:tailEnd/>
            </a:ln>
            <a:effectLst>
              <a:outerShdw dist="35921" dir="2700000" algn="ctr" rotWithShape="0">
                <a:srgbClr val="B2B2B2"/>
              </a:outerShdw>
            </a:effectLst>
          </p:spPr>
          <p:txBody>
            <a:bodyPr wrap="none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2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LG스마트체 Light" panose="020B0600000101010101" pitchFamily="50" charset="-127"/>
                  <a:ea typeface="LG스마트체 Light" panose="020B0600000101010101" pitchFamily="50" charset="-127"/>
                  <a:cs typeface="+mn-cs"/>
                </a:rPr>
                <a:t>4.</a:t>
              </a:r>
              <a:r>
                <a:rPr kumimoji="0" lang="ko-KR" altLang="en-US" sz="12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LG스마트체 Light" panose="020B0600000101010101" pitchFamily="50" charset="-127"/>
                  <a:ea typeface="LG스마트체 Light" panose="020B0600000101010101" pitchFamily="50" charset="-127"/>
                  <a:cs typeface="+mn-cs"/>
                </a:rPr>
                <a:t> 정제 공정</a:t>
              </a:r>
            </a:p>
          </p:txBody>
        </p:sp>
        <p:sp>
          <p:nvSpPr>
            <p:cNvPr id="119" name="타원 118"/>
            <p:cNvSpPr/>
            <p:nvPr/>
          </p:nvSpPr>
          <p:spPr bwMode="auto">
            <a:xfrm>
              <a:off x="7999408" y="1367912"/>
              <a:ext cx="865192" cy="410600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808080"/>
              </a:solidFill>
              <a:miter lim="800000"/>
              <a:headEnd/>
              <a:tailEnd/>
            </a:ln>
            <a:effectLst>
              <a:outerShdw dist="35921" dir="2700000" algn="ctr" rotWithShape="0">
                <a:srgbClr val="B2B2B2"/>
              </a:outerShdw>
            </a:effectLst>
          </p:spPr>
          <p:txBody>
            <a:bodyPr wrap="none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2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LG스마트체 Light" panose="020B0600000101010101" pitchFamily="50" charset="-127"/>
                  <a:ea typeface="LG스마트체 Light" panose="020B0600000101010101" pitchFamily="50" charset="-127"/>
                  <a:cs typeface="+mn-cs"/>
                </a:rPr>
                <a:t>Butadiene</a:t>
              </a:r>
            </a:p>
          </p:txBody>
        </p:sp>
        <p:sp>
          <p:nvSpPr>
            <p:cNvPr id="120" name="직사각형 119"/>
            <p:cNvSpPr/>
            <p:nvPr/>
          </p:nvSpPr>
          <p:spPr bwMode="auto">
            <a:xfrm>
              <a:off x="4003662" y="762000"/>
              <a:ext cx="1440000" cy="333375"/>
            </a:xfrm>
            <a:prstGeom prst="rect">
              <a:avLst/>
            </a:prstGeom>
            <a:solidFill>
              <a:srgbClr val="FFFF99"/>
            </a:solidFill>
            <a:ln w="9525">
              <a:solidFill>
                <a:srgbClr val="808080"/>
              </a:solidFill>
              <a:miter lim="800000"/>
              <a:headEnd/>
              <a:tailEnd/>
            </a:ln>
            <a:effectLst>
              <a:outerShdw dist="35921" dir="2700000" algn="ctr" rotWithShape="0">
                <a:srgbClr val="B2B2B2"/>
              </a:outerShdw>
            </a:effectLst>
          </p:spPr>
          <p:txBody>
            <a:bodyPr wrap="none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2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LG스마트체 Light" panose="020B0600000101010101" pitchFamily="50" charset="-127"/>
                  <a:ea typeface="LG스마트체 Light" panose="020B0600000101010101" pitchFamily="50" charset="-127"/>
                  <a:cs typeface="+mn-cs"/>
                </a:rPr>
                <a:t>3.</a:t>
              </a:r>
              <a:r>
                <a:rPr kumimoji="0" lang="ko-KR" altLang="en-US" sz="12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LG스마트체 Light" panose="020B0600000101010101" pitchFamily="50" charset="-127"/>
                  <a:ea typeface="LG스마트체 Light" panose="020B0600000101010101" pitchFamily="50" charset="-127"/>
                  <a:cs typeface="+mn-cs"/>
                </a:rPr>
                <a:t> 용매 정제 공정</a:t>
              </a:r>
            </a:p>
          </p:txBody>
        </p:sp>
        <p:sp>
          <p:nvSpPr>
            <p:cNvPr id="121" name="모서리가 둥근 직사각형 120"/>
            <p:cNvSpPr/>
            <p:nvPr/>
          </p:nvSpPr>
          <p:spPr bwMode="auto">
            <a:xfrm>
              <a:off x="2105000" y="762000"/>
              <a:ext cx="977900" cy="311150"/>
            </a:xfrm>
            <a:prstGeom prst="roundRect">
              <a:avLst/>
            </a:prstGeom>
            <a:solidFill>
              <a:srgbClr val="FFFFFF"/>
            </a:solidFill>
            <a:ln w="9525">
              <a:solidFill>
                <a:srgbClr val="808080"/>
              </a:solidFill>
              <a:miter lim="800000"/>
              <a:headEnd/>
              <a:tailEnd/>
            </a:ln>
            <a:effectLst>
              <a:outerShdw dist="35921" dir="2700000" algn="ctr" rotWithShape="0">
                <a:srgbClr val="B2B2B2"/>
              </a:outerShdw>
            </a:effectLst>
          </p:spPr>
          <p:txBody>
            <a:bodyPr wrap="none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2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LG스마트체 Light" panose="020B0600000101010101" pitchFamily="50" charset="-127"/>
                  <a:ea typeface="LG스마트체 Light" panose="020B0600000101010101" pitchFamily="50" charset="-127"/>
                  <a:cs typeface="+mn-cs"/>
                </a:rPr>
                <a:t>수소</a:t>
              </a:r>
            </a:p>
          </p:txBody>
        </p:sp>
        <p:sp>
          <p:nvSpPr>
            <p:cNvPr id="122" name="모서리가 둥근 직사각형 121"/>
            <p:cNvSpPr/>
            <p:nvPr/>
          </p:nvSpPr>
          <p:spPr bwMode="auto">
            <a:xfrm>
              <a:off x="2060550" y="2052615"/>
              <a:ext cx="1066800" cy="309585"/>
            </a:xfrm>
            <a:prstGeom prst="roundRect">
              <a:avLst/>
            </a:prstGeom>
            <a:solidFill>
              <a:srgbClr val="FFFFFF"/>
            </a:solidFill>
            <a:ln w="9525">
              <a:solidFill>
                <a:srgbClr val="808080"/>
              </a:solidFill>
              <a:miter lim="800000"/>
              <a:headEnd/>
              <a:tailEnd/>
            </a:ln>
            <a:effectLst>
              <a:outerShdw dist="35921" dir="2700000" algn="ctr" rotWithShape="0">
                <a:srgbClr val="B2B2B2"/>
              </a:outerShdw>
            </a:effectLst>
          </p:spPr>
          <p:txBody>
            <a:bodyPr wrap="none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2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LG스마트체 Light" panose="020B0600000101010101" pitchFamily="50" charset="-127"/>
                  <a:ea typeface="LG스마트체 Light" panose="020B0600000101010101" pitchFamily="50" charset="-127"/>
                  <a:cs typeface="+mn-cs"/>
                </a:rPr>
                <a:t>Sulfur </a:t>
              </a:r>
              <a:r>
                <a:rPr kumimoji="0" lang="ko-KR" altLang="en-US" sz="12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LG스마트체 Light" panose="020B0600000101010101" pitchFamily="50" charset="-127"/>
                  <a:ea typeface="LG스마트체 Light" panose="020B0600000101010101" pitchFamily="50" charset="-127"/>
                  <a:cs typeface="+mn-cs"/>
                </a:rPr>
                <a:t>제거</a:t>
              </a:r>
            </a:p>
          </p:txBody>
        </p:sp>
        <p:sp>
          <p:nvSpPr>
            <p:cNvPr id="123" name="AutoShape 36"/>
            <p:cNvSpPr>
              <a:spLocks noChangeArrowheads="1"/>
            </p:cNvSpPr>
            <p:nvPr/>
          </p:nvSpPr>
          <p:spPr bwMode="auto">
            <a:xfrm rot="5400000">
              <a:off x="2505050" y="1852779"/>
              <a:ext cx="180000" cy="180000"/>
            </a:xfrm>
            <a:prstGeom prst="rightArrow">
              <a:avLst>
                <a:gd name="adj1" fmla="val 50000"/>
                <a:gd name="adj2" fmla="val 50023"/>
              </a:avLst>
            </a:prstGeom>
            <a:gradFill rotWithShape="0">
              <a:gsLst>
                <a:gs pos="0">
                  <a:srgbClr val="CC0066"/>
                </a:gs>
                <a:gs pos="100000">
                  <a:srgbClr val="CC0066"/>
                </a:gs>
              </a:gsLst>
              <a:path path="rect">
                <a:fillToRect l="50000" t="50000" r="50000" b="50000"/>
              </a:path>
            </a:gradFill>
            <a:ln w="12699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G스마트체 Light" panose="020B0600000101010101" pitchFamily="50" charset="-127"/>
                <a:ea typeface="LG스마트체 Light" panose="020B0600000101010101" pitchFamily="50" charset="-127"/>
                <a:cs typeface="+mn-cs"/>
              </a:endParaRPr>
            </a:p>
          </p:txBody>
        </p:sp>
        <p:sp>
          <p:nvSpPr>
            <p:cNvPr id="124" name="모서리가 둥근 직사각형 123"/>
            <p:cNvSpPr/>
            <p:nvPr/>
          </p:nvSpPr>
          <p:spPr bwMode="auto">
            <a:xfrm>
              <a:off x="6242050" y="2062008"/>
              <a:ext cx="1289050" cy="431522"/>
            </a:xfrm>
            <a:prstGeom prst="roundRect">
              <a:avLst/>
            </a:prstGeom>
            <a:solidFill>
              <a:srgbClr val="FFFFFF"/>
            </a:solidFill>
            <a:ln w="9525">
              <a:solidFill>
                <a:srgbClr val="808080"/>
              </a:solidFill>
              <a:miter lim="800000"/>
              <a:headEnd/>
              <a:tailEnd/>
            </a:ln>
            <a:effectLst>
              <a:outerShdw dist="35921" dir="2700000" algn="ctr" rotWithShape="0">
                <a:srgbClr val="B2B2B2"/>
              </a:outerShdw>
            </a:effectLst>
          </p:spPr>
          <p:txBody>
            <a:bodyPr wrap="none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2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LG스마트체 Light" panose="020B0600000101010101" pitchFamily="50" charset="-127"/>
                  <a:ea typeface="LG스마트체 Light" panose="020B0600000101010101" pitchFamily="50" charset="-127"/>
                  <a:cs typeface="+mn-cs"/>
                </a:rPr>
                <a:t>Raff-II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2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LG스마트체 Light" panose="020B0600000101010101" pitchFamily="50" charset="-127"/>
                  <a:ea typeface="LG스마트체 Light" panose="020B0600000101010101" pitchFamily="50" charset="-127"/>
                  <a:cs typeface="+mn-cs"/>
                </a:rPr>
                <a:t>(To OCU)</a:t>
              </a:r>
              <a:endParaRPr kumimoji="0" lang="ko-KR" altLang="en-US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G스마트체 Light" panose="020B0600000101010101" pitchFamily="50" charset="-127"/>
                <a:ea typeface="LG스마트체 Light" panose="020B0600000101010101" pitchFamily="50" charset="-127"/>
                <a:cs typeface="+mn-cs"/>
              </a:endParaRPr>
            </a:p>
          </p:txBody>
        </p:sp>
        <p:sp>
          <p:nvSpPr>
            <p:cNvPr id="125" name="AutoShape 36"/>
            <p:cNvSpPr>
              <a:spLocks noChangeArrowheads="1"/>
            </p:cNvSpPr>
            <p:nvPr/>
          </p:nvSpPr>
          <p:spPr bwMode="auto">
            <a:xfrm rot="5400000">
              <a:off x="6775450" y="1852778"/>
              <a:ext cx="180000" cy="180000"/>
            </a:xfrm>
            <a:prstGeom prst="rightArrow">
              <a:avLst>
                <a:gd name="adj1" fmla="val 50000"/>
                <a:gd name="adj2" fmla="val 50023"/>
              </a:avLst>
            </a:prstGeom>
            <a:gradFill rotWithShape="0">
              <a:gsLst>
                <a:gs pos="0">
                  <a:srgbClr val="CC0066"/>
                </a:gs>
                <a:gs pos="100000">
                  <a:srgbClr val="CC0066"/>
                </a:gs>
              </a:gsLst>
              <a:path path="rect">
                <a:fillToRect l="50000" t="50000" r="50000" b="50000"/>
              </a:path>
            </a:gradFill>
            <a:ln w="12699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G스마트체 Light" panose="020B0600000101010101" pitchFamily="50" charset="-127"/>
                <a:ea typeface="LG스마트체 Light" panose="020B0600000101010101" pitchFamily="50" charset="-127"/>
                <a:cs typeface="+mn-cs"/>
              </a:endParaRPr>
            </a:p>
          </p:txBody>
        </p:sp>
        <p:sp>
          <p:nvSpPr>
            <p:cNvPr id="126" name="AutoShape 36"/>
            <p:cNvSpPr>
              <a:spLocks noChangeArrowheads="1"/>
            </p:cNvSpPr>
            <p:nvPr/>
          </p:nvSpPr>
          <p:spPr bwMode="auto">
            <a:xfrm rot="5400000">
              <a:off x="2505050" y="1143000"/>
              <a:ext cx="180000" cy="180000"/>
            </a:xfrm>
            <a:prstGeom prst="rightArrow">
              <a:avLst>
                <a:gd name="adj1" fmla="val 50000"/>
                <a:gd name="adj2" fmla="val 50023"/>
              </a:avLst>
            </a:prstGeom>
            <a:solidFill>
              <a:srgbClr val="0000FF"/>
            </a:solidFill>
            <a:ln w="12699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G스마트체 Light" panose="020B0600000101010101" pitchFamily="50" charset="-127"/>
                <a:ea typeface="LG스마트체 Light" panose="020B0600000101010101" pitchFamily="50" charset="-127"/>
                <a:cs typeface="+mn-cs"/>
              </a:endParaRPr>
            </a:p>
          </p:txBody>
        </p:sp>
        <p:sp>
          <p:nvSpPr>
            <p:cNvPr id="127" name="모서리가 둥근 직사각형 126"/>
            <p:cNvSpPr/>
            <p:nvPr/>
          </p:nvSpPr>
          <p:spPr bwMode="auto">
            <a:xfrm>
              <a:off x="4241800" y="2060848"/>
              <a:ext cx="977900" cy="433703"/>
            </a:xfrm>
            <a:prstGeom prst="roundRect">
              <a:avLst/>
            </a:prstGeom>
            <a:solidFill>
              <a:srgbClr val="FFFFFF"/>
            </a:solidFill>
            <a:ln w="9525">
              <a:solidFill>
                <a:srgbClr val="808080"/>
              </a:solidFill>
              <a:miter lim="800000"/>
              <a:headEnd/>
              <a:tailEnd/>
            </a:ln>
            <a:effectLst>
              <a:outerShdw dist="35921" dir="2700000" algn="ctr" rotWithShape="0">
                <a:srgbClr val="B2B2B2"/>
              </a:outerShdw>
            </a:effectLst>
          </p:spPr>
          <p:txBody>
            <a:bodyPr wrap="none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2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LG스마트체 Light" panose="020B0600000101010101" pitchFamily="50" charset="-127"/>
                  <a:ea typeface="LG스마트체 Light" panose="020B0600000101010101" pitchFamily="50" charset="-127"/>
                  <a:cs typeface="+mn-cs"/>
                </a:rPr>
                <a:t>Raff-I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2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LG스마트체 Light" panose="020B0600000101010101" pitchFamily="50" charset="-127"/>
                  <a:ea typeface="LG스마트체 Light" panose="020B0600000101010101" pitchFamily="50" charset="-127"/>
                  <a:cs typeface="+mn-cs"/>
                </a:rPr>
                <a:t>(To LG MMA)</a:t>
              </a:r>
              <a:endParaRPr kumimoji="0" lang="ko-KR" altLang="en-US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G스마트체 Light" panose="020B0600000101010101" pitchFamily="50" charset="-127"/>
                <a:ea typeface="LG스마트체 Light" panose="020B0600000101010101" pitchFamily="50" charset="-127"/>
                <a:cs typeface="+mn-cs"/>
              </a:endParaRPr>
            </a:p>
          </p:txBody>
        </p:sp>
        <p:sp>
          <p:nvSpPr>
            <p:cNvPr id="128" name="AutoShape 36"/>
            <p:cNvSpPr>
              <a:spLocks noChangeArrowheads="1"/>
            </p:cNvSpPr>
            <p:nvPr/>
          </p:nvSpPr>
          <p:spPr bwMode="auto">
            <a:xfrm rot="5400000">
              <a:off x="4639650" y="1854200"/>
              <a:ext cx="180000" cy="180000"/>
            </a:xfrm>
            <a:prstGeom prst="rightArrow">
              <a:avLst>
                <a:gd name="adj1" fmla="val 50000"/>
                <a:gd name="adj2" fmla="val 50023"/>
              </a:avLst>
            </a:prstGeom>
            <a:gradFill rotWithShape="0">
              <a:gsLst>
                <a:gs pos="0">
                  <a:srgbClr val="CC0066"/>
                </a:gs>
                <a:gs pos="100000">
                  <a:srgbClr val="CC0066"/>
                </a:gs>
              </a:gsLst>
              <a:path path="rect">
                <a:fillToRect l="50000" t="50000" r="50000" b="50000"/>
              </a:path>
            </a:gradFill>
            <a:ln w="12699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G스마트체 Light" panose="020B0600000101010101" pitchFamily="50" charset="-127"/>
                <a:ea typeface="LG스마트체 Light" panose="020B0600000101010101" pitchFamily="50" charset="-127"/>
                <a:cs typeface="+mn-cs"/>
              </a:endParaRPr>
            </a:p>
          </p:txBody>
        </p:sp>
        <p:cxnSp>
          <p:nvCxnSpPr>
            <p:cNvPr id="129" name="직선 화살표 연결선 128"/>
            <p:cNvCxnSpPr>
              <a:endCxn id="117" idx="0"/>
            </p:cNvCxnSpPr>
            <p:nvPr/>
          </p:nvCxnSpPr>
          <p:spPr bwMode="auto">
            <a:xfrm rot="5400000">
              <a:off x="4600046" y="1216233"/>
              <a:ext cx="244475" cy="2758"/>
            </a:xfrm>
            <a:prstGeom prst="straightConnector1">
              <a:avLst/>
            </a:prstGeom>
            <a:solidFill>
              <a:srgbClr val="66CCFF"/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</p:cxnSp>
        <p:sp>
          <p:nvSpPr>
            <p:cNvPr id="130" name="타원 129"/>
            <p:cNvSpPr/>
            <p:nvPr/>
          </p:nvSpPr>
          <p:spPr bwMode="auto">
            <a:xfrm>
              <a:off x="571440" y="1367912"/>
              <a:ext cx="865192" cy="410600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808080"/>
              </a:solidFill>
              <a:miter lim="800000"/>
              <a:headEnd/>
              <a:tailEnd/>
            </a:ln>
            <a:effectLst>
              <a:outerShdw dist="35921" dir="2700000" algn="ctr" rotWithShape="0">
                <a:srgbClr val="B2B2B2"/>
              </a:outerShdw>
            </a:effectLst>
          </p:spPr>
          <p:txBody>
            <a:bodyPr wrap="none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2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LG스마트체 Light" panose="020B0600000101010101" pitchFamily="50" charset="-127"/>
                  <a:ea typeface="LG스마트체 Light" panose="020B0600000101010101" pitchFamily="50" charset="-127"/>
                  <a:cs typeface="+mn-cs"/>
                </a:rPr>
                <a:t>Mixed-C4</a:t>
              </a:r>
            </a:p>
          </p:txBody>
        </p:sp>
        <p:cxnSp>
          <p:nvCxnSpPr>
            <p:cNvPr id="131" name="직선 화살표 연결선 130"/>
            <p:cNvCxnSpPr>
              <a:stCxn id="130" idx="6"/>
              <a:endCxn id="116" idx="1"/>
            </p:cNvCxnSpPr>
            <p:nvPr/>
          </p:nvCxnSpPr>
          <p:spPr bwMode="auto">
            <a:xfrm>
              <a:off x="1436632" y="1573212"/>
              <a:ext cx="284672" cy="1"/>
            </a:xfrm>
            <a:prstGeom prst="straightConnector1">
              <a:avLst/>
            </a:prstGeom>
            <a:solidFill>
              <a:srgbClr val="66CCFF"/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</p:cxnSp>
        <p:cxnSp>
          <p:nvCxnSpPr>
            <p:cNvPr id="132" name="직선 화살표 연결선 131"/>
            <p:cNvCxnSpPr>
              <a:stCxn id="116" idx="3"/>
              <a:endCxn id="117" idx="1"/>
            </p:cNvCxnSpPr>
            <p:nvPr/>
          </p:nvCxnSpPr>
          <p:spPr bwMode="auto">
            <a:xfrm>
              <a:off x="3453303" y="1573213"/>
              <a:ext cx="401601" cy="1588"/>
            </a:xfrm>
            <a:prstGeom prst="straightConnector1">
              <a:avLst/>
            </a:prstGeom>
            <a:solidFill>
              <a:srgbClr val="66CCFF"/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</p:cxnSp>
        <p:cxnSp>
          <p:nvCxnSpPr>
            <p:cNvPr id="133" name="직선 화살표 연결선 132"/>
            <p:cNvCxnSpPr>
              <a:stCxn id="117" idx="3"/>
              <a:endCxn id="118" idx="1"/>
            </p:cNvCxnSpPr>
            <p:nvPr/>
          </p:nvCxnSpPr>
          <p:spPr bwMode="auto">
            <a:xfrm>
              <a:off x="5586903" y="1573213"/>
              <a:ext cx="401601" cy="1588"/>
            </a:xfrm>
            <a:prstGeom prst="straightConnector1">
              <a:avLst/>
            </a:prstGeom>
            <a:solidFill>
              <a:srgbClr val="66CCFF"/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</p:cxnSp>
        <p:cxnSp>
          <p:nvCxnSpPr>
            <p:cNvPr id="134" name="직선 화살표 연결선 133"/>
            <p:cNvCxnSpPr>
              <a:stCxn id="118" idx="3"/>
              <a:endCxn id="119" idx="2"/>
            </p:cNvCxnSpPr>
            <p:nvPr/>
          </p:nvCxnSpPr>
          <p:spPr bwMode="auto">
            <a:xfrm flipV="1">
              <a:off x="7720503" y="1573212"/>
              <a:ext cx="278905" cy="1"/>
            </a:xfrm>
            <a:prstGeom prst="straightConnector1">
              <a:avLst/>
            </a:prstGeom>
            <a:solidFill>
              <a:srgbClr val="66CCFF"/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</p:cxnSp>
        <p:sp>
          <p:nvSpPr>
            <p:cNvPr id="135" name="Text Box 60"/>
            <p:cNvSpPr txBox="1">
              <a:spLocks noChangeArrowheads="1"/>
            </p:cNvSpPr>
            <p:nvPr/>
          </p:nvSpPr>
          <p:spPr bwMode="auto">
            <a:xfrm>
              <a:off x="644466" y="1785915"/>
              <a:ext cx="866190" cy="295466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none" lIns="18000" rIns="5400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1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2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LG스마트체 Light" panose="020B0600000101010101" pitchFamily="50" charset="-127"/>
                  <a:ea typeface="LG스마트체 Light" panose="020B0600000101010101" pitchFamily="50" charset="-127"/>
                  <a:cs typeface="+mn-cs"/>
                </a:rPr>
                <a:t>(45.2</a:t>
              </a:r>
              <a:r>
                <a:rPr kumimoji="0" lang="ko-KR" altLang="en-US" sz="12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LG스마트체 Light" panose="020B0600000101010101" pitchFamily="50" charset="-127"/>
                  <a:ea typeface="LG스마트체 Light" panose="020B0600000101010101" pitchFamily="50" charset="-127"/>
                  <a:cs typeface="+mn-cs"/>
                </a:rPr>
                <a:t>톤</a:t>
              </a:r>
              <a:r>
                <a:rPr kumimoji="0" lang="en-US" altLang="ko-KR" sz="12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LG스마트체 Light" panose="020B0600000101010101" pitchFamily="50" charset="-127"/>
                  <a:ea typeface="LG스마트체 Light" panose="020B0600000101010101" pitchFamily="50" charset="-127"/>
                  <a:cs typeface="+mn-cs"/>
                </a:rPr>
                <a:t>/HR)</a:t>
              </a:r>
            </a:p>
          </p:txBody>
        </p:sp>
        <p:sp>
          <p:nvSpPr>
            <p:cNvPr id="136" name="Text Box 60"/>
            <p:cNvSpPr txBox="1">
              <a:spLocks noChangeArrowheads="1"/>
            </p:cNvSpPr>
            <p:nvPr/>
          </p:nvSpPr>
          <p:spPr bwMode="auto">
            <a:xfrm>
              <a:off x="8093118" y="1785915"/>
              <a:ext cx="866190" cy="295466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none" lIns="18000" rIns="5400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1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2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LG스마트체 Light" panose="020B0600000101010101" pitchFamily="50" charset="-127"/>
                  <a:ea typeface="LG스마트체 Light" panose="020B0600000101010101" pitchFamily="50" charset="-127"/>
                  <a:cs typeface="+mn-cs"/>
                </a:rPr>
                <a:t>(18.7</a:t>
              </a:r>
              <a:r>
                <a:rPr kumimoji="0" lang="ko-KR" altLang="en-US" sz="12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LG스마트체 Light" panose="020B0600000101010101" pitchFamily="50" charset="-127"/>
                  <a:ea typeface="LG스마트체 Light" panose="020B0600000101010101" pitchFamily="50" charset="-127"/>
                  <a:cs typeface="+mn-cs"/>
                </a:rPr>
                <a:t>톤</a:t>
              </a:r>
              <a:r>
                <a:rPr kumimoji="0" lang="en-US" altLang="ko-KR" sz="12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LG스마트체 Light" panose="020B0600000101010101" pitchFamily="50" charset="-127"/>
                  <a:ea typeface="LG스마트체 Light" panose="020B0600000101010101" pitchFamily="50" charset="-127"/>
                  <a:cs typeface="+mn-cs"/>
                </a:rPr>
                <a:t>/HR)</a:t>
              </a:r>
            </a:p>
          </p:txBody>
        </p:sp>
      </p:grpSp>
      <p:sp>
        <p:nvSpPr>
          <p:cNvPr id="137" name="직사각형 136"/>
          <p:cNvSpPr/>
          <p:nvPr/>
        </p:nvSpPr>
        <p:spPr>
          <a:xfrm>
            <a:off x="169797" y="4509420"/>
            <a:ext cx="4600638" cy="2104028"/>
          </a:xfrm>
          <a:prstGeom prst="rect">
            <a:avLst/>
          </a:prstGeom>
        </p:spPr>
        <p:txBody>
          <a:bodyPr wrap="square" lIns="36000" tIns="36000" rIns="36000" bIns="36000">
            <a:spAutoFit/>
          </a:bodyPr>
          <a:lstStyle/>
          <a:p>
            <a:pPr marL="0" marR="0" lvl="0" indent="0" algn="just" defTabSz="914400" rtl="0" eaLnBrk="1" fontAlgn="base" latinLnBrk="1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1" lang="en-US" altLang="ko-KR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G스마트체 Light" panose="020B0600000101010101" pitchFamily="50" charset="-127"/>
                <a:ea typeface="LG스마트체 Light" panose="020B0600000101010101" pitchFamily="50" charset="-127"/>
                <a:cs typeface="+mn-cs"/>
                <a:sym typeface="Wingdings" pitchFamily="2" charset="2"/>
              </a:rPr>
              <a:t> 1</a:t>
            </a:r>
            <a:r>
              <a:rPr kumimoji="1" lang="en-US" altLang="ko-KR" sz="1200" b="1" i="0" u="none" strike="noStrike" kern="1200" cap="none" spc="0" normalizeH="0" baseline="3000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G스마트체 Light" panose="020B0600000101010101" pitchFamily="50" charset="-127"/>
                <a:ea typeface="LG스마트체 Light" panose="020B0600000101010101" pitchFamily="50" charset="-127"/>
                <a:cs typeface="+mn-cs"/>
                <a:sym typeface="Wingdings" pitchFamily="2" charset="2"/>
              </a:rPr>
              <a:t>st</a:t>
            </a:r>
            <a:r>
              <a:rPr kumimoji="1" lang="en-US" altLang="ko-KR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G스마트체 Light" panose="020B0600000101010101" pitchFamily="50" charset="-127"/>
                <a:ea typeface="LG스마트체 Light" panose="020B0600000101010101" pitchFamily="50" charset="-127"/>
                <a:cs typeface="+mn-cs"/>
                <a:sym typeface="Wingdings" pitchFamily="2" charset="2"/>
              </a:rPr>
              <a:t> : </a:t>
            </a:r>
            <a:r>
              <a:rPr kumimoji="1" lang="ko-KR" altLang="en-US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G스마트체 Light" panose="020B0600000101010101" pitchFamily="50" charset="-127"/>
                <a:ea typeface="LG스마트체 Light" panose="020B0600000101010101" pitchFamily="50" charset="-127"/>
                <a:cs typeface="+mn-cs"/>
                <a:sym typeface="Wingdings" pitchFamily="2" charset="2"/>
              </a:rPr>
              <a:t>용매</a:t>
            </a:r>
            <a:r>
              <a:rPr kumimoji="1" lang="en-US" altLang="ko-KR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G스마트체 Light" panose="020B0600000101010101" pitchFamily="50" charset="-127"/>
                <a:ea typeface="LG스마트체 Light" panose="020B0600000101010101" pitchFamily="50" charset="-127"/>
                <a:cs typeface="+mn-cs"/>
              </a:rPr>
              <a:t> </a:t>
            </a:r>
            <a:r>
              <a:rPr kumimoji="1" lang="ko-KR" altLang="en-US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G스마트체 Light" panose="020B0600000101010101" pitchFamily="50" charset="-127"/>
                <a:ea typeface="LG스마트체 Light" panose="020B0600000101010101" pitchFamily="50" charset="-127"/>
                <a:cs typeface="+mn-cs"/>
              </a:rPr>
              <a:t>존재하에 </a:t>
            </a:r>
            <a:r>
              <a:rPr kumimoji="1" lang="en-US" altLang="ko-KR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G스마트체 Light" panose="020B0600000101010101" pitchFamily="50" charset="-127"/>
                <a:ea typeface="LG스마트체 Light" panose="020B0600000101010101" pitchFamily="50" charset="-127"/>
                <a:cs typeface="+mn-cs"/>
              </a:rPr>
              <a:t>1,3-BD</a:t>
            </a:r>
            <a:r>
              <a:rPr kumimoji="1" lang="ko-KR" altLang="en-US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G스마트체 Light" panose="020B0600000101010101" pitchFamily="50" charset="-127"/>
                <a:ea typeface="LG스마트체 Light" panose="020B0600000101010101" pitchFamily="50" charset="-127"/>
                <a:cs typeface="+mn-cs"/>
              </a:rPr>
              <a:t>보다 상대 휘발도가 높은 물질</a:t>
            </a:r>
            <a:r>
              <a:rPr kumimoji="1" lang="en-US" altLang="ko-KR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G스마트체 Light" panose="020B0600000101010101" pitchFamily="50" charset="-127"/>
                <a:ea typeface="LG스마트체 Light" panose="020B0600000101010101" pitchFamily="50" charset="-127"/>
                <a:cs typeface="+mn-cs"/>
              </a:rPr>
              <a:t>(Raff-I) </a:t>
            </a:r>
            <a:r>
              <a:rPr kumimoji="1" lang="ko-KR" altLang="en-US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G스마트체 Light" panose="020B0600000101010101" pitchFamily="50" charset="-127"/>
                <a:ea typeface="LG스마트체 Light" panose="020B0600000101010101" pitchFamily="50" charset="-127"/>
                <a:cs typeface="+mn-cs"/>
              </a:rPr>
              <a:t>들을</a:t>
            </a:r>
            <a:endParaRPr kumimoji="1" lang="en-US" altLang="ko-KR" sz="1200" b="1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LG스마트체 Light" panose="020B0600000101010101" pitchFamily="50" charset="-127"/>
              <a:ea typeface="LG스마트체 Light" panose="020B0600000101010101" pitchFamily="50" charset="-127"/>
              <a:cs typeface="+mn-cs"/>
            </a:endParaRPr>
          </a:p>
          <a:p>
            <a:pPr marL="0" marR="0" lvl="0" indent="0" algn="just" defTabSz="914400" rtl="0" eaLnBrk="1" fontAlgn="base" latinLnBrk="1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ko-KR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G스마트체 Light" panose="020B0600000101010101" pitchFamily="50" charset="-127"/>
                <a:ea typeface="LG스마트체 Light" panose="020B0600000101010101" pitchFamily="50" charset="-127"/>
                <a:cs typeface="+mn-cs"/>
              </a:rPr>
              <a:t>         </a:t>
            </a:r>
            <a:r>
              <a:rPr kumimoji="1" lang="ko-KR" altLang="en-US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G스마트체 Light" panose="020B0600000101010101" pitchFamily="50" charset="-127"/>
                <a:ea typeface="LG스마트체 Light" panose="020B0600000101010101" pitchFamily="50" charset="-127"/>
                <a:cs typeface="+mn-cs"/>
              </a:rPr>
              <a:t> 탑상부로 분리하는 공정</a:t>
            </a:r>
            <a:r>
              <a:rPr kumimoji="1" lang="en-US" altLang="ko-KR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G스마트체 Light" panose="020B0600000101010101" pitchFamily="50" charset="-127"/>
                <a:ea typeface="LG스마트체 Light" panose="020B0600000101010101" pitchFamily="50" charset="-127"/>
                <a:cs typeface="+mn-cs"/>
              </a:rPr>
              <a:t> </a:t>
            </a:r>
          </a:p>
          <a:p>
            <a:pPr marL="0" marR="0" lvl="0" indent="0" algn="just" defTabSz="914400" rtl="0" eaLnBrk="1" fontAlgn="base" latinLnBrk="1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ko-KR" sz="1200" b="1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LG스마트체 Light" panose="020B0600000101010101" pitchFamily="50" charset="-127"/>
              <a:ea typeface="LG스마트체 Light" panose="020B0600000101010101" pitchFamily="50" charset="-127"/>
              <a:cs typeface="+mn-cs"/>
            </a:endParaRPr>
          </a:p>
          <a:p>
            <a:pPr marL="0" marR="0" lvl="0" indent="0" algn="just" defTabSz="914400" rtl="0" eaLnBrk="1" fontAlgn="base" latinLnBrk="1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1" lang="en-US" altLang="ko-KR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G스마트체 Light" panose="020B0600000101010101" pitchFamily="50" charset="-127"/>
                <a:ea typeface="LG스마트체 Light" panose="020B0600000101010101" pitchFamily="50" charset="-127"/>
                <a:cs typeface="+mn-cs"/>
                <a:sym typeface="Wingdings" pitchFamily="2" charset="2"/>
              </a:rPr>
              <a:t> 2</a:t>
            </a:r>
            <a:r>
              <a:rPr kumimoji="1" lang="en-US" altLang="ko-KR" sz="1200" b="1" i="0" u="none" strike="noStrike" kern="1200" cap="none" spc="0" normalizeH="0" baseline="3000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G스마트체 Light" panose="020B0600000101010101" pitchFamily="50" charset="-127"/>
                <a:ea typeface="LG스마트체 Light" panose="020B0600000101010101" pitchFamily="50" charset="-127"/>
                <a:cs typeface="+mn-cs"/>
                <a:sym typeface="Wingdings" pitchFamily="2" charset="2"/>
              </a:rPr>
              <a:t>nd</a:t>
            </a:r>
            <a:r>
              <a:rPr kumimoji="1" lang="en-US" altLang="ko-KR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G스마트체 Light" panose="020B0600000101010101" pitchFamily="50" charset="-127"/>
                <a:ea typeface="LG스마트체 Light" panose="020B0600000101010101" pitchFamily="50" charset="-127"/>
                <a:cs typeface="+mn-cs"/>
                <a:sym typeface="Wingdings" pitchFamily="2" charset="2"/>
              </a:rPr>
              <a:t> : </a:t>
            </a:r>
            <a:r>
              <a:rPr kumimoji="1" lang="ko-KR" altLang="en-US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G스마트체 Light" panose="020B0600000101010101" pitchFamily="50" charset="-127"/>
                <a:ea typeface="LG스마트체 Light" panose="020B0600000101010101" pitchFamily="50" charset="-127"/>
                <a:cs typeface="+mn-cs"/>
                <a:sym typeface="Wingdings" pitchFamily="2" charset="2"/>
              </a:rPr>
              <a:t>용매</a:t>
            </a:r>
            <a:r>
              <a:rPr kumimoji="1" lang="en-US" altLang="ko-KR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G스마트체 Light" panose="020B0600000101010101" pitchFamily="50" charset="-127"/>
                <a:ea typeface="LG스마트체 Light" panose="020B0600000101010101" pitchFamily="50" charset="-127"/>
                <a:cs typeface="+mn-cs"/>
              </a:rPr>
              <a:t> </a:t>
            </a:r>
            <a:r>
              <a:rPr kumimoji="1" lang="ko-KR" altLang="en-US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G스마트체 Light" panose="020B0600000101010101" pitchFamily="50" charset="-127"/>
                <a:ea typeface="LG스마트체 Light" panose="020B0600000101010101" pitchFamily="50" charset="-127"/>
                <a:cs typeface="+mn-cs"/>
              </a:rPr>
              <a:t>존재하에 </a:t>
            </a:r>
            <a:r>
              <a:rPr kumimoji="1" lang="en-US" altLang="ko-KR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G스마트체 Light" panose="020B0600000101010101" pitchFamily="50" charset="-127"/>
                <a:ea typeface="LG스마트체 Light" panose="020B0600000101010101" pitchFamily="50" charset="-127"/>
                <a:cs typeface="+mn-cs"/>
              </a:rPr>
              <a:t>1,3-BD</a:t>
            </a:r>
            <a:r>
              <a:rPr kumimoji="1" lang="ko-KR" altLang="en-US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G스마트체 Light" panose="020B0600000101010101" pitchFamily="50" charset="-127"/>
                <a:ea typeface="LG스마트체 Light" panose="020B0600000101010101" pitchFamily="50" charset="-127"/>
                <a:cs typeface="+mn-cs"/>
              </a:rPr>
              <a:t>보다 상대 휘발도가 낮은 물질</a:t>
            </a:r>
            <a:r>
              <a:rPr kumimoji="1" lang="en-US" altLang="ko-KR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G스마트체 Light" panose="020B0600000101010101" pitchFamily="50" charset="-127"/>
                <a:ea typeface="LG스마트체 Light" panose="020B0600000101010101" pitchFamily="50" charset="-127"/>
                <a:cs typeface="+mn-cs"/>
              </a:rPr>
              <a:t>(Raff-I) </a:t>
            </a:r>
            <a:r>
              <a:rPr kumimoji="1" lang="ko-KR" altLang="en-US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G스마트체 Light" panose="020B0600000101010101" pitchFamily="50" charset="-127"/>
                <a:ea typeface="LG스마트체 Light" panose="020B0600000101010101" pitchFamily="50" charset="-127"/>
                <a:cs typeface="+mn-cs"/>
              </a:rPr>
              <a:t>들을</a:t>
            </a:r>
            <a:endParaRPr kumimoji="1" lang="en-US" altLang="ko-KR" sz="1200" b="1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LG스마트체 Light" panose="020B0600000101010101" pitchFamily="50" charset="-127"/>
              <a:ea typeface="LG스마트체 Light" panose="020B0600000101010101" pitchFamily="50" charset="-127"/>
              <a:cs typeface="+mn-cs"/>
            </a:endParaRPr>
          </a:p>
          <a:p>
            <a:pPr marL="0" marR="0" lvl="0" indent="0" algn="just" defTabSz="914400" rtl="0" eaLnBrk="1" fontAlgn="base" latinLnBrk="1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kumimoji="1" lang="en-US" altLang="ko-KR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G스마트체 Light" panose="020B0600000101010101" pitchFamily="50" charset="-127"/>
                <a:ea typeface="LG스마트체 Light" panose="020B0600000101010101" pitchFamily="50" charset="-127"/>
                <a:cs typeface="+mn-cs"/>
              </a:rPr>
              <a:t>          </a:t>
            </a:r>
            <a:r>
              <a:rPr kumimoji="1" lang="ko-KR" altLang="en-US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G스마트체 Light" panose="020B0600000101010101" pitchFamily="50" charset="-127"/>
                <a:ea typeface="LG스마트체 Light" panose="020B0600000101010101" pitchFamily="50" charset="-127"/>
                <a:cs typeface="+mn-cs"/>
              </a:rPr>
              <a:t> 탑하부로 분리하는 공정</a:t>
            </a:r>
            <a:r>
              <a:rPr kumimoji="1" lang="en-US" altLang="ko-KR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G스마트체 Light" panose="020B0600000101010101" pitchFamily="50" charset="-127"/>
                <a:ea typeface="LG스마트체 Light" panose="020B0600000101010101" pitchFamily="50" charset="-127"/>
                <a:cs typeface="+mn-cs"/>
              </a:rPr>
              <a:t> </a:t>
            </a:r>
          </a:p>
          <a:p>
            <a:pPr marL="0" marR="0" lvl="0" indent="0" algn="just" defTabSz="914400" rtl="0" eaLnBrk="1" fontAlgn="base" latinLnBrk="1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 typeface="Wingdings" pitchFamily="2" charset="2"/>
              <a:buNone/>
              <a:tabLst/>
              <a:defRPr/>
            </a:pPr>
            <a:endParaRPr kumimoji="1" lang="en-US" altLang="ko-KR" sz="12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LG스마트체 Light" panose="020B0600000101010101" pitchFamily="50" charset="-127"/>
              <a:ea typeface="LG스마트체 Light" panose="020B0600000101010101" pitchFamily="50" charset="-127"/>
              <a:cs typeface="+mn-cs"/>
            </a:endParaRPr>
          </a:p>
          <a:p>
            <a:pPr marL="0" marR="0" lvl="0" indent="0" algn="just" defTabSz="914400" rtl="0" eaLnBrk="1" fontAlgn="base" latinLnBrk="1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kumimoji="1" lang="en-US" altLang="ko-KR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G스마트체 Light" panose="020B0600000101010101" pitchFamily="50" charset="-127"/>
                <a:ea typeface="LG스마트체 Light" panose="020B0600000101010101" pitchFamily="50" charset="-127"/>
                <a:cs typeface="+mn-cs"/>
              </a:rPr>
              <a:t>   - </a:t>
            </a:r>
            <a:r>
              <a:rPr kumimoji="1" lang="ko-KR" alt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G스마트체 Light" panose="020B0600000101010101" pitchFamily="50" charset="-127"/>
                <a:ea typeface="LG스마트체 Light" panose="020B0600000101010101" pitchFamily="50" charset="-127"/>
                <a:cs typeface="+mn-cs"/>
              </a:rPr>
              <a:t>용매 </a:t>
            </a:r>
            <a:r>
              <a:rPr kumimoji="1" lang="en-US" altLang="ko-KR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G스마트체 Light" panose="020B0600000101010101" pitchFamily="50" charset="-127"/>
                <a:ea typeface="LG스마트체 Light" panose="020B0600000101010101" pitchFamily="50" charset="-127"/>
                <a:cs typeface="+mn-cs"/>
              </a:rPr>
              <a:t>: DMF [Di-Methyl-Formamide, (CH</a:t>
            </a:r>
            <a:r>
              <a:rPr kumimoji="1" lang="en-US" altLang="ko-KR" sz="1200" b="0" i="0" u="none" strike="noStrike" kern="1200" cap="none" spc="0" normalizeH="0" baseline="-2500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G스마트체 Light" panose="020B0600000101010101" pitchFamily="50" charset="-127"/>
                <a:ea typeface="LG스마트체 Light" panose="020B0600000101010101" pitchFamily="50" charset="-127"/>
                <a:cs typeface="+mn-cs"/>
              </a:rPr>
              <a:t>3</a:t>
            </a:r>
            <a:r>
              <a:rPr kumimoji="1" lang="en-US" altLang="ko-KR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G스마트체 Light" panose="020B0600000101010101" pitchFamily="50" charset="-127"/>
                <a:ea typeface="LG스마트체 Light" panose="020B0600000101010101" pitchFamily="50" charset="-127"/>
                <a:cs typeface="+mn-cs"/>
              </a:rPr>
              <a:t>)</a:t>
            </a:r>
            <a:r>
              <a:rPr kumimoji="1" lang="en-US" altLang="ko-KR" sz="1200" b="0" i="0" u="none" strike="noStrike" kern="1200" cap="none" spc="0" normalizeH="0" baseline="-2500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G스마트체 Light" panose="020B0600000101010101" pitchFamily="50" charset="-127"/>
                <a:ea typeface="LG스마트체 Light" panose="020B0600000101010101" pitchFamily="50" charset="-127"/>
                <a:cs typeface="+mn-cs"/>
              </a:rPr>
              <a:t>2</a:t>
            </a:r>
            <a:r>
              <a:rPr kumimoji="1" lang="en-US" altLang="ko-KR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G스마트체 Light" panose="020B0600000101010101" pitchFamily="50" charset="-127"/>
                <a:ea typeface="LG스마트체 Light" panose="020B0600000101010101" pitchFamily="50" charset="-127"/>
                <a:cs typeface="+mn-cs"/>
              </a:rPr>
              <a:t>NHCO]</a:t>
            </a:r>
          </a:p>
          <a:p>
            <a:pPr marL="0" marR="0" lvl="0" indent="0" algn="just" defTabSz="914400" rtl="0" eaLnBrk="1" fontAlgn="base" latinLnBrk="1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kumimoji="1" lang="en-US" altLang="ko-KR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G스마트체 Light" panose="020B0600000101010101" pitchFamily="50" charset="-127"/>
                <a:ea typeface="LG스마트체 Light" panose="020B0600000101010101" pitchFamily="50" charset="-127"/>
                <a:cs typeface="+mn-cs"/>
              </a:rPr>
              <a:t>                </a:t>
            </a:r>
            <a:r>
              <a:rPr kumimoji="1" lang="ko-KR" alt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G스마트체 Light" panose="020B0600000101010101" pitchFamily="50" charset="-127"/>
                <a:ea typeface="LG스마트체 Light" panose="020B0600000101010101" pitchFamily="50" charset="-127"/>
                <a:cs typeface="+mn-cs"/>
              </a:rPr>
              <a:t>☞ 독특한 냄새가 있는 무색 투명의 액체</a:t>
            </a:r>
            <a:r>
              <a:rPr kumimoji="1" lang="en-US" altLang="ko-KR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G스마트체 Light" panose="020B0600000101010101" pitchFamily="50" charset="-127"/>
                <a:ea typeface="LG스마트체 Light" panose="020B0600000101010101" pitchFamily="50" charset="-127"/>
                <a:cs typeface="+mn-cs"/>
              </a:rPr>
              <a:t> </a:t>
            </a:r>
          </a:p>
          <a:p>
            <a:pPr marL="0" marR="0" lvl="0" indent="0" algn="just" defTabSz="914400" rtl="0" eaLnBrk="1" fontAlgn="base" latinLnBrk="1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 typeface="Wingdings" pitchFamily="2" charset="2"/>
              <a:buNone/>
              <a:tabLst/>
              <a:defRPr/>
            </a:pPr>
            <a:endParaRPr kumimoji="1" lang="en-US" altLang="ko-KR" sz="12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LG스마트체 Light" panose="020B0600000101010101" pitchFamily="50" charset="-127"/>
              <a:ea typeface="LG스마트체 Light" panose="020B0600000101010101" pitchFamily="50" charset="-127"/>
              <a:cs typeface="+mn-cs"/>
            </a:endParaRPr>
          </a:p>
          <a:p>
            <a:pPr marL="0" marR="0" lvl="0" indent="0" algn="just" defTabSz="914400" rtl="0" eaLnBrk="1" fontAlgn="base" latinLnBrk="1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kumimoji="1" lang="en-US" altLang="ko-KR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G스마트체 Light" panose="020B0600000101010101" pitchFamily="50" charset="-127"/>
                <a:ea typeface="LG스마트체 Light" panose="020B0600000101010101" pitchFamily="50" charset="-127"/>
                <a:cs typeface="+mn-cs"/>
              </a:rPr>
              <a:t>   - Raff-I : Mixed-C4 </a:t>
            </a:r>
            <a:r>
              <a:rPr kumimoji="1" lang="ko-KR" alt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G스마트체 Light" panose="020B0600000101010101" pitchFamily="50" charset="-127"/>
                <a:ea typeface="LG스마트체 Light" panose="020B0600000101010101" pitchFamily="50" charset="-127"/>
                <a:cs typeface="+mn-cs"/>
              </a:rPr>
              <a:t>중에서 </a:t>
            </a:r>
            <a:r>
              <a:rPr kumimoji="1" lang="en-US" altLang="ko-KR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G스마트체 Light" panose="020B0600000101010101" pitchFamily="50" charset="-127"/>
                <a:ea typeface="LG스마트체 Light" panose="020B0600000101010101" pitchFamily="50" charset="-127"/>
                <a:cs typeface="+mn-cs"/>
              </a:rPr>
              <a:t>1,3-BD</a:t>
            </a:r>
            <a:r>
              <a:rPr kumimoji="1" lang="ko-KR" alt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G스마트체 Light" panose="020B0600000101010101" pitchFamily="50" charset="-127"/>
                <a:ea typeface="LG스마트체 Light" panose="020B0600000101010101" pitchFamily="50" charset="-127"/>
                <a:cs typeface="+mn-cs"/>
              </a:rPr>
              <a:t>를 추출하고 남은 </a:t>
            </a:r>
            <a:r>
              <a:rPr kumimoji="1" lang="en-US" altLang="ko-KR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G스마트체 Light" panose="020B0600000101010101" pitchFamily="50" charset="-127"/>
                <a:ea typeface="LG스마트체 Light" panose="020B0600000101010101" pitchFamily="50" charset="-127"/>
                <a:cs typeface="+mn-cs"/>
              </a:rPr>
              <a:t>C4</a:t>
            </a:r>
            <a:r>
              <a:rPr kumimoji="1" lang="ko-KR" alt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G스마트체 Light" panose="020B0600000101010101" pitchFamily="50" charset="-127"/>
                <a:ea typeface="LG스마트체 Light" panose="020B0600000101010101" pitchFamily="50" charset="-127"/>
                <a:cs typeface="+mn-cs"/>
              </a:rPr>
              <a:t>유분</a:t>
            </a:r>
            <a:endParaRPr kumimoji="1" lang="en-US" altLang="ko-KR" sz="12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LG스마트체 Light" panose="020B0600000101010101" pitchFamily="50" charset="-127"/>
              <a:ea typeface="LG스마트체 Light" panose="020B0600000101010101" pitchFamily="50" charset="-127"/>
              <a:cs typeface="+mn-cs"/>
            </a:endParaRPr>
          </a:p>
          <a:p>
            <a:pPr marL="0" marR="0" lvl="0" indent="0" algn="just" defTabSz="914400" rtl="0" eaLnBrk="1" fontAlgn="base" latinLnBrk="1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 typeface="Wingdings" pitchFamily="2" charset="2"/>
              <a:buNone/>
              <a:tabLst/>
              <a:defRPr/>
            </a:pPr>
            <a:endParaRPr kumimoji="1" lang="en-US" altLang="ko-KR" sz="12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LG스마트체 Light" panose="020B0600000101010101" pitchFamily="50" charset="-127"/>
              <a:ea typeface="LG스마트체 Light" panose="020B0600000101010101" pitchFamily="50" charset="-127"/>
              <a:cs typeface="+mn-cs"/>
            </a:endParaRPr>
          </a:p>
        </p:txBody>
      </p:sp>
      <p:sp>
        <p:nvSpPr>
          <p:cNvPr id="44" name="Line 16"/>
          <p:cNvSpPr>
            <a:spLocks noChangeShapeType="1"/>
          </p:cNvSpPr>
          <p:nvPr/>
        </p:nvSpPr>
        <p:spPr bwMode="auto">
          <a:xfrm>
            <a:off x="0" y="434044"/>
            <a:ext cx="99060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ko-KR" altLang="en-US" sz="1463" dirty="0">
              <a:solidFill>
                <a:srgbClr val="000000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Adobe Devanagari" pitchFamily="18" charset="0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162884" y="-47625"/>
            <a:ext cx="5157261" cy="526559"/>
          </a:xfrm>
          <a:prstGeom prst="rect">
            <a:avLst/>
          </a:prstGeom>
          <a:noFill/>
          <a:ln w="3175">
            <a:noFill/>
          </a:ln>
        </p:spPr>
        <p:txBody>
          <a:bodyPr wrap="square" rtlCol="0" anchor="ctr" anchorCtr="0">
            <a:noAutofit/>
          </a:bodyPr>
          <a:lstStyle/>
          <a:p>
            <a:r>
              <a:rPr lang="en-US" altLang="ko-KR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4.</a:t>
            </a:r>
            <a:r>
              <a:rPr lang="ko-KR" altLang="en-US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b="1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공정소개</a:t>
            </a:r>
            <a:endParaRPr lang="ko-KR" altLang="en-US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6753644" y="-47625"/>
            <a:ext cx="2969832" cy="526559"/>
          </a:xfrm>
          <a:prstGeom prst="rect">
            <a:avLst/>
          </a:prstGeom>
          <a:noFill/>
          <a:ln w="3175">
            <a:noFill/>
          </a:ln>
        </p:spPr>
        <p:txBody>
          <a:bodyPr wrap="square" rtlCol="0" anchor="ctr" anchorCtr="0">
            <a:noAutofit/>
          </a:bodyPr>
          <a:lstStyle/>
          <a:p>
            <a:pPr algn="r"/>
            <a:r>
              <a:rPr lang="ko-KR" altLang="en-US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② </a:t>
            </a:r>
            <a:r>
              <a:rPr lang="en-US" altLang="ko-KR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BD/BTX (BD</a:t>
            </a:r>
            <a:r>
              <a:rPr lang="ko-KR" altLang="en-US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공정</a:t>
            </a:r>
            <a:r>
              <a:rPr lang="en-US" altLang="ko-KR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endParaRPr lang="ko-KR" altLang="en-US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784016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1" name="그룹 110"/>
          <p:cNvGrpSpPr/>
          <p:nvPr/>
        </p:nvGrpSpPr>
        <p:grpSpPr>
          <a:xfrm>
            <a:off x="283337" y="771144"/>
            <a:ext cx="9415169" cy="1608123"/>
            <a:chOff x="571440" y="762000"/>
            <a:chExt cx="9415169" cy="1608123"/>
          </a:xfrm>
        </p:grpSpPr>
        <p:sp>
          <p:nvSpPr>
            <p:cNvPr id="112" name="Text Box 59"/>
            <p:cNvSpPr txBox="1">
              <a:spLocks noChangeArrowheads="1"/>
            </p:cNvSpPr>
            <p:nvPr/>
          </p:nvSpPr>
          <p:spPr bwMode="auto">
            <a:xfrm>
              <a:off x="607953" y="1858941"/>
              <a:ext cx="866190" cy="283860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none" lIns="18000" rIns="5400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1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2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LG스마트체 Light" panose="020B0600000101010101" pitchFamily="50" charset="-127"/>
                  <a:ea typeface="LG스마트체 Light" panose="020B0600000101010101" pitchFamily="50" charset="-127"/>
                  <a:cs typeface="+mn-cs"/>
                </a:rPr>
                <a:t>(82.0</a:t>
              </a:r>
              <a:r>
                <a:rPr kumimoji="0" lang="ko-KR" altLang="en-US" sz="12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LG스마트체 Light" panose="020B0600000101010101" pitchFamily="50" charset="-127"/>
                  <a:ea typeface="LG스마트체 Light" panose="020B0600000101010101" pitchFamily="50" charset="-127"/>
                  <a:cs typeface="+mn-cs"/>
                </a:rPr>
                <a:t>톤</a:t>
              </a:r>
              <a:r>
                <a:rPr kumimoji="0" lang="en-US" altLang="ko-KR" sz="12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LG스마트체 Light" panose="020B0600000101010101" pitchFamily="50" charset="-127"/>
                  <a:ea typeface="LG스마트체 Light" panose="020B0600000101010101" pitchFamily="50" charset="-127"/>
                  <a:cs typeface="+mn-cs"/>
                </a:rPr>
                <a:t>/HR)</a:t>
              </a:r>
            </a:p>
          </p:txBody>
        </p:sp>
        <p:sp>
          <p:nvSpPr>
            <p:cNvPr id="113" name="Text Box 60"/>
            <p:cNvSpPr txBox="1">
              <a:spLocks noChangeArrowheads="1"/>
            </p:cNvSpPr>
            <p:nvPr/>
          </p:nvSpPr>
          <p:spPr bwMode="auto">
            <a:xfrm>
              <a:off x="9115482" y="880119"/>
              <a:ext cx="866190" cy="283860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none" lIns="18000" rIns="5400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1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2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LG스마트체 Light" panose="020B0600000101010101" pitchFamily="50" charset="-127"/>
                  <a:ea typeface="LG스마트체 Light" panose="020B0600000101010101" pitchFamily="50" charset="-127"/>
                  <a:cs typeface="+mn-cs"/>
                </a:rPr>
                <a:t>(32.2</a:t>
              </a:r>
              <a:r>
                <a:rPr kumimoji="0" lang="ko-KR" altLang="en-US" sz="12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LG스마트체 Light" panose="020B0600000101010101" pitchFamily="50" charset="-127"/>
                  <a:ea typeface="LG스마트체 Light" panose="020B0600000101010101" pitchFamily="50" charset="-127"/>
                  <a:cs typeface="+mn-cs"/>
                </a:rPr>
                <a:t>톤</a:t>
              </a:r>
              <a:r>
                <a:rPr kumimoji="0" lang="en-US" altLang="ko-KR" sz="12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LG스마트체 Light" panose="020B0600000101010101" pitchFamily="50" charset="-127"/>
                  <a:ea typeface="LG스마트체 Light" panose="020B0600000101010101" pitchFamily="50" charset="-127"/>
                  <a:cs typeface="+mn-cs"/>
                </a:rPr>
                <a:t>/HR)</a:t>
              </a:r>
            </a:p>
          </p:txBody>
        </p:sp>
        <p:sp>
          <p:nvSpPr>
            <p:cNvPr id="114" name="Text Box 61"/>
            <p:cNvSpPr txBox="1">
              <a:spLocks noChangeArrowheads="1"/>
            </p:cNvSpPr>
            <p:nvPr/>
          </p:nvSpPr>
          <p:spPr bwMode="auto">
            <a:xfrm>
              <a:off x="9120419" y="1405016"/>
              <a:ext cx="866190" cy="283860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none" lIns="18000" rIns="5400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1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2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LG스마트체 Light" panose="020B0600000101010101" pitchFamily="50" charset="-127"/>
                  <a:ea typeface="LG스마트체 Light" panose="020B0600000101010101" pitchFamily="50" charset="-127"/>
                  <a:cs typeface="+mn-cs"/>
                </a:rPr>
                <a:t>(12.8</a:t>
              </a:r>
              <a:r>
                <a:rPr kumimoji="0" lang="ko-KR" altLang="en-US" sz="12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LG스마트체 Light" panose="020B0600000101010101" pitchFamily="50" charset="-127"/>
                  <a:ea typeface="LG스마트체 Light" panose="020B0600000101010101" pitchFamily="50" charset="-127"/>
                  <a:cs typeface="+mn-cs"/>
                </a:rPr>
                <a:t>톤</a:t>
              </a:r>
              <a:r>
                <a:rPr kumimoji="0" lang="en-US" altLang="ko-KR" sz="12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LG스마트체 Light" panose="020B0600000101010101" pitchFamily="50" charset="-127"/>
                  <a:ea typeface="LG스마트체 Light" panose="020B0600000101010101" pitchFamily="50" charset="-127"/>
                  <a:cs typeface="+mn-cs"/>
                </a:rPr>
                <a:t>/HR)</a:t>
              </a:r>
            </a:p>
          </p:txBody>
        </p:sp>
        <p:sp>
          <p:nvSpPr>
            <p:cNvPr id="115" name="Text Box 62"/>
            <p:cNvSpPr txBox="1">
              <a:spLocks noChangeArrowheads="1"/>
            </p:cNvSpPr>
            <p:nvPr/>
          </p:nvSpPr>
          <p:spPr bwMode="auto">
            <a:xfrm>
              <a:off x="9165175" y="1987970"/>
              <a:ext cx="773216" cy="283860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none" lIns="18000" rIns="5400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1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2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LG스마트체 Light" panose="020B0600000101010101" pitchFamily="50" charset="-127"/>
                  <a:ea typeface="LG스마트체 Light" panose="020B0600000101010101" pitchFamily="50" charset="-127"/>
                  <a:cs typeface="+mn-cs"/>
                </a:rPr>
                <a:t>(7.5</a:t>
              </a:r>
              <a:r>
                <a:rPr kumimoji="0" lang="ko-KR" altLang="en-US" sz="12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LG스마트체 Light" panose="020B0600000101010101" pitchFamily="50" charset="-127"/>
                  <a:ea typeface="LG스마트체 Light" panose="020B0600000101010101" pitchFamily="50" charset="-127"/>
                  <a:cs typeface="+mn-cs"/>
                </a:rPr>
                <a:t>톤</a:t>
              </a:r>
              <a:r>
                <a:rPr kumimoji="0" lang="en-US" altLang="ko-KR" sz="12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LG스마트체 Light" panose="020B0600000101010101" pitchFamily="50" charset="-127"/>
                  <a:ea typeface="LG스마트체 Light" panose="020B0600000101010101" pitchFamily="50" charset="-127"/>
                  <a:cs typeface="+mn-cs"/>
                </a:rPr>
                <a:t>/HR)</a:t>
              </a:r>
            </a:p>
          </p:txBody>
        </p:sp>
        <p:sp>
          <p:nvSpPr>
            <p:cNvPr id="116" name="직사각형 115"/>
            <p:cNvSpPr/>
            <p:nvPr/>
          </p:nvSpPr>
          <p:spPr bwMode="auto">
            <a:xfrm>
              <a:off x="1755092" y="1339850"/>
              <a:ext cx="1424007" cy="466725"/>
            </a:xfrm>
            <a:prstGeom prst="rect">
              <a:avLst/>
            </a:prstGeom>
            <a:solidFill>
              <a:srgbClr val="FFFF99"/>
            </a:solidFill>
            <a:ln w="9525">
              <a:solidFill>
                <a:srgbClr val="808080"/>
              </a:solidFill>
              <a:miter lim="800000"/>
              <a:headEnd/>
              <a:tailEnd/>
            </a:ln>
            <a:effectLst>
              <a:outerShdw dist="35921" dir="2700000" algn="ctr" rotWithShape="0">
                <a:srgbClr val="B2B2B2"/>
              </a:outerShdw>
            </a:effectLst>
          </p:spPr>
          <p:txBody>
            <a:bodyPr wrap="none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2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LG스마트체 Light" panose="020B0600000101010101" pitchFamily="50" charset="-127"/>
                  <a:ea typeface="LG스마트체 Light" panose="020B0600000101010101" pitchFamily="50" charset="-127"/>
                  <a:cs typeface="+mn-cs"/>
                </a:rPr>
                <a:t>1.</a:t>
              </a:r>
              <a:r>
                <a:rPr kumimoji="0" lang="ko-KR" altLang="en-US" sz="12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LG스마트체 Light" panose="020B0600000101010101" pitchFamily="50" charset="-127"/>
                  <a:ea typeface="LG스마트체 Light" panose="020B0600000101010101" pitchFamily="50" charset="-127"/>
                  <a:cs typeface="+mn-cs"/>
                </a:rPr>
                <a:t> 수소화 정제 공정</a:t>
              </a:r>
              <a:endParaRPr kumimoji="0" lang="en-US" altLang="ko-KR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G스마트체 Light" panose="020B0600000101010101" pitchFamily="50" charset="-127"/>
                <a:ea typeface="LG스마트체 Light" panose="020B0600000101010101" pitchFamily="50" charset="-127"/>
                <a:cs typeface="+mn-cs"/>
              </a:endParaRPr>
            </a:p>
          </p:txBody>
        </p:sp>
        <p:sp>
          <p:nvSpPr>
            <p:cNvPr id="117" name="직사각형 116"/>
            <p:cNvSpPr/>
            <p:nvPr/>
          </p:nvSpPr>
          <p:spPr bwMode="auto">
            <a:xfrm>
              <a:off x="4681211" y="1339850"/>
              <a:ext cx="1424007" cy="466725"/>
            </a:xfrm>
            <a:prstGeom prst="rect">
              <a:avLst/>
            </a:prstGeom>
            <a:solidFill>
              <a:srgbClr val="FFFF99"/>
            </a:solidFill>
            <a:ln w="9525">
              <a:solidFill>
                <a:srgbClr val="808080"/>
              </a:solidFill>
              <a:miter lim="800000"/>
              <a:headEnd/>
              <a:tailEnd/>
            </a:ln>
            <a:effectLst>
              <a:outerShdw dist="35921" dir="2700000" algn="ctr" rotWithShape="0">
                <a:srgbClr val="B2B2B2"/>
              </a:outerShdw>
            </a:effectLst>
          </p:spPr>
          <p:txBody>
            <a:bodyPr wrap="none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2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LG스마트체 Light" panose="020B0600000101010101" pitchFamily="50" charset="-127"/>
                  <a:ea typeface="LG스마트체 Light" panose="020B0600000101010101" pitchFamily="50" charset="-127"/>
                  <a:cs typeface="+mn-cs"/>
                </a:rPr>
                <a:t>2.</a:t>
              </a:r>
              <a:r>
                <a:rPr kumimoji="0" lang="ko-KR" altLang="en-US" sz="12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LG스마트체 Light" panose="020B0600000101010101" pitchFamily="50" charset="-127"/>
                  <a:ea typeface="LG스마트체 Light" panose="020B0600000101010101" pitchFamily="50" charset="-127"/>
                  <a:cs typeface="+mn-cs"/>
                </a:rPr>
                <a:t> 추출 공정</a:t>
              </a:r>
            </a:p>
          </p:txBody>
        </p:sp>
        <p:sp>
          <p:nvSpPr>
            <p:cNvPr id="118" name="직사각형 117"/>
            <p:cNvSpPr/>
            <p:nvPr/>
          </p:nvSpPr>
          <p:spPr bwMode="auto">
            <a:xfrm>
              <a:off x="6423678" y="1339850"/>
              <a:ext cx="1424007" cy="466725"/>
            </a:xfrm>
            <a:prstGeom prst="rect">
              <a:avLst/>
            </a:prstGeom>
            <a:solidFill>
              <a:srgbClr val="FFFF99"/>
            </a:solidFill>
            <a:ln w="9525">
              <a:solidFill>
                <a:srgbClr val="808080"/>
              </a:solidFill>
              <a:miter lim="800000"/>
              <a:headEnd/>
              <a:tailEnd/>
            </a:ln>
            <a:effectLst>
              <a:outerShdw dist="35921" dir="2700000" algn="ctr" rotWithShape="0">
                <a:srgbClr val="B2B2B2"/>
              </a:outerShdw>
            </a:effectLst>
          </p:spPr>
          <p:txBody>
            <a:bodyPr wrap="none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2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LG스마트체 Light" panose="020B0600000101010101" pitchFamily="50" charset="-127"/>
                  <a:ea typeface="LG스마트체 Light" panose="020B0600000101010101" pitchFamily="50" charset="-127"/>
                  <a:cs typeface="+mn-cs"/>
                </a:rPr>
                <a:t>3.</a:t>
              </a:r>
              <a:r>
                <a:rPr kumimoji="0" lang="ko-KR" altLang="en-US" sz="12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LG스마트체 Light" panose="020B0600000101010101" pitchFamily="50" charset="-127"/>
                  <a:ea typeface="LG스마트체 Light" panose="020B0600000101010101" pitchFamily="50" charset="-127"/>
                  <a:cs typeface="+mn-cs"/>
                </a:rPr>
                <a:t> 정제 공정</a:t>
              </a:r>
            </a:p>
          </p:txBody>
        </p:sp>
        <p:sp>
          <p:nvSpPr>
            <p:cNvPr id="119" name="타원 118"/>
            <p:cNvSpPr/>
            <p:nvPr/>
          </p:nvSpPr>
          <p:spPr bwMode="auto">
            <a:xfrm>
              <a:off x="8166144" y="836577"/>
              <a:ext cx="865192" cy="410600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808080"/>
              </a:solidFill>
              <a:miter lim="800000"/>
              <a:headEnd/>
              <a:tailEnd/>
            </a:ln>
            <a:effectLst>
              <a:outerShdw dist="35921" dir="2700000" algn="ctr" rotWithShape="0">
                <a:srgbClr val="B2B2B2"/>
              </a:outerShdw>
            </a:effectLst>
          </p:spPr>
          <p:txBody>
            <a:bodyPr wrap="none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2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LG스마트체 Light" panose="020B0600000101010101" pitchFamily="50" charset="-127"/>
                  <a:ea typeface="LG스마트체 Light" panose="020B0600000101010101" pitchFamily="50" charset="-127"/>
                  <a:cs typeface="+mn-cs"/>
                </a:rPr>
                <a:t>Benzene</a:t>
              </a:r>
            </a:p>
          </p:txBody>
        </p:sp>
        <p:sp>
          <p:nvSpPr>
            <p:cNvPr id="120" name="모서리가 둥근 직사각형 119"/>
            <p:cNvSpPr/>
            <p:nvPr/>
          </p:nvSpPr>
          <p:spPr bwMode="auto">
            <a:xfrm>
              <a:off x="1978145" y="762000"/>
              <a:ext cx="977900" cy="311150"/>
            </a:xfrm>
            <a:prstGeom prst="roundRect">
              <a:avLst/>
            </a:prstGeom>
            <a:solidFill>
              <a:srgbClr val="FFFFFF"/>
            </a:solidFill>
            <a:ln w="9525">
              <a:solidFill>
                <a:srgbClr val="808080"/>
              </a:solidFill>
              <a:miter lim="800000"/>
              <a:headEnd/>
              <a:tailEnd/>
            </a:ln>
            <a:effectLst>
              <a:outerShdw dist="35921" dir="2700000" algn="ctr" rotWithShape="0">
                <a:srgbClr val="B2B2B2"/>
              </a:outerShdw>
            </a:effectLst>
          </p:spPr>
          <p:txBody>
            <a:bodyPr wrap="none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2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LG스마트체 Light" panose="020B0600000101010101" pitchFamily="50" charset="-127"/>
                  <a:ea typeface="LG스마트체 Light" panose="020B0600000101010101" pitchFamily="50" charset="-127"/>
                  <a:cs typeface="+mn-cs"/>
                </a:rPr>
                <a:t>C5</a:t>
              </a:r>
              <a:endParaRPr kumimoji="0" lang="ko-KR" altLang="en-US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G스마트체 Light" panose="020B0600000101010101" pitchFamily="50" charset="-127"/>
                <a:ea typeface="LG스마트체 Light" panose="020B0600000101010101" pitchFamily="50" charset="-127"/>
                <a:cs typeface="+mn-cs"/>
              </a:endParaRPr>
            </a:p>
          </p:txBody>
        </p:sp>
        <p:sp>
          <p:nvSpPr>
            <p:cNvPr id="121" name="모서리가 둥근 직사각형 120"/>
            <p:cNvSpPr/>
            <p:nvPr/>
          </p:nvSpPr>
          <p:spPr bwMode="auto">
            <a:xfrm>
              <a:off x="1933695" y="2052615"/>
              <a:ext cx="1066800" cy="309585"/>
            </a:xfrm>
            <a:prstGeom prst="roundRect">
              <a:avLst/>
            </a:prstGeom>
            <a:solidFill>
              <a:srgbClr val="FFFFFF"/>
            </a:solidFill>
            <a:ln w="9525">
              <a:solidFill>
                <a:srgbClr val="808080"/>
              </a:solidFill>
              <a:miter lim="800000"/>
              <a:headEnd/>
              <a:tailEnd/>
            </a:ln>
            <a:effectLst>
              <a:outerShdw dist="35921" dir="2700000" algn="ctr" rotWithShape="0">
                <a:srgbClr val="B2B2B2"/>
              </a:outerShdw>
            </a:effectLst>
          </p:spPr>
          <p:txBody>
            <a:bodyPr wrap="none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2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LG스마트체 Light" panose="020B0600000101010101" pitchFamily="50" charset="-127"/>
                  <a:ea typeface="LG스마트체 Light" panose="020B0600000101010101" pitchFamily="50" charset="-127"/>
                  <a:cs typeface="+mn-cs"/>
                </a:rPr>
                <a:t>C9+</a:t>
              </a:r>
              <a:endParaRPr kumimoji="0" lang="ko-KR" altLang="en-US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G스마트체 Light" panose="020B0600000101010101" pitchFamily="50" charset="-127"/>
                <a:ea typeface="LG스마트체 Light" panose="020B0600000101010101" pitchFamily="50" charset="-127"/>
                <a:cs typeface="+mn-cs"/>
              </a:endParaRPr>
            </a:p>
          </p:txBody>
        </p:sp>
        <p:sp>
          <p:nvSpPr>
            <p:cNvPr id="122" name="AutoShape 36"/>
            <p:cNvSpPr>
              <a:spLocks noChangeArrowheads="1"/>
            </p:cNvSpPr>
            <p:nvPr/>
          </p:nvSpPr>
          <p:spPr bwMode="auto">
            <a:xfrm rot="5400000">
              <a:off x="2377095" y="1852779"/>
              <a:ext cx="180000" cy="180000"/>
            </a:xfrm>
            <a:prstGeom prst="rightArrow">
              <a:avLst>
                <a:gd name="adj1" fmla="val 50000"/>
                <a:gd name="adj2" fmla="val 50023"/>
              </a:avLst>
            </a:prstGeom>
            <a:gradFill rotWithShape="0">
              <a:gsLst>
                <a:gs pos="0">
                  <a:srgbClr val="CC0066"/>
                </a:gs>
                <a:gs pos="100000">
                  <a:srgbClr val="CC0066"/>
                </a:gs>
              </a:gsLst>
              <a:path path="rect">
                <a:fillToRect l="50000" t="50000" r="50000" b="50000"/>
              </a:path>
            </a:gradFill>
            <a:ln w="12699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G스마트체 Light" panose="020B0600000101010101" pitchFamily="50" charset="-127"/>
                <a:ea typeface="LG스마트체 Light" panose="020B0600000101010101" pitchFamily="50" charset="-127"/>
                <a:cs typeface="+mn-cs"/>
              </a:endParaRPr>
            </a:p>
          </p:txBody>
        </p:sp>
        <p:sp>
          <p:nvSpPr>
            <p:cNvPr id="123" name="모서리가 둥근 직사각형 122"/>
            <p:cNvSpPr/>
            <p:nvPr/>
          </p:nvSpPr>
          <p:spPr bwMode="auto">
            <a:xfrm>
              <a:off x="4807050" y="2051049"/>
              <a:ext cx="1172329" cy="319073"/>
            </a:xfrm>
            <a:prstGeom prst="roundRect">
              <a:avLst/>
            </a:prstGeom>
            <a:solidFill>
              <a:srgbClr val="FFFFFF"/>
            </a:solidFill>
            <a:ln w="9525">
              <a:solidFill>
                <a:srgbClr val="808080"/>
              </a:solidFill>
              <a:miter lim="800000"/>
              <a:headEnd/>
              <a:tailEnd/>
            </a:ln>
            <a:effectLst>
              <a:outerShdw dist="35921" dir="2700000" algn="ctr" rotWithShape="0">
                <a:srgbClr val="B2B2B2"/>
              </a:outerShdw>
            </a:effectLst>
          </p:spPr>
          <p:txBody>
            <a:bodyPr wrap="none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2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LG스마트체 Light" panose="020B0600000101010101" pitchFamily="50" charset="-127"/>
                  <a:ea typeface="LG스마트체 Light" panose="020B0600000101010101" pitchFamily="50" charset="-127"/>
                  <a:cs typeface="+mn-cs"/>
                </a:rPr>
                <a:t>Non-Aromatics</a:t>
              </a:r>
              <a:endParaRPr kumimoji="0" lang="ko-KR" altLang="en-US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G스마트체 Light" panose="020B0600000101010101" pitchFamily="50" charset="-127"/>
                <a:ea typeface="LG스마트체 Light" panose="020B0600000101010101" pitchFamily="50" charset="-127"/>
                <a:cs typeface="+mn-cs"/>
              </a:endParaRPr>
            </a:p>
          </p:txBody>
        </p:sp>
        <p:sp>
          <p:nvSpPr>
            <p:cNvPr id="124" name="AutoShape 36"/>
            <p:cNvSpPr>
              <a:spLocks noChangeArrowheads="1"/>
            </p:cNvSpPr>
            <p:nvPr/>
          </p:nvSpPr>
          <p:spPr bwMode="auto">
            <a:xfrm rot="5400000">
              <a:off x="5303214" y="1854200"/>
              <a:ext cx="180000" cy="180000"/>
            </a:xfrm>
            <a:prstGeom prst="rightArrow">
              <a:avLst>
                <a:gd name="adj1" fmla="val 50000"/>
                <a:gd name="adj2" fmla="val 50023"/>
              </a:avLst>
            </a:prstGeom>
            <a:gradFill rotWithShape="0">
              <a:gsLst>
                <a:gs pos="0">
                  <a:srgbClr val="CC0066"/>
                </a:gs>
                <a:gs pos="100000">
                  <a:srgbClr val="CC0066"/>
                </a:gs>
              </a:gsLst>
              <a:path path="rect">
                <a:fillToRect l="50000" t="50000" r="50000" b="50000"/>
              </a:path>
            </a:gradFill>
            <a:ln w="12699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G스마트체 Light" panose="020B0600000101010101" pitchFamily="50" charset="-127"/>
                <a:ea typeface="LG스마트체 Light" panose="020B0600000101010101" pitchFamily="50" charset="-127"/>
                <a:cs typeface="+mn-cs"/>
              </a:endParaRPr>
            </a:p>
          </p:txBody>
        </p:sp>
        <p:sp>
          <p:nvSpPr>
            <p:cNvPr id="125" name="타원 124"/>
            <p:cNvSpPr/>
            <p:nvPr/>
          </p:nvSpPr>
          <p:spPr bwMode="auto">
            <a:xfrm>
              <a:off x="571440" y="1367912"/>
              <a:ext cx="865192" cy="410600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808080"/>
              </a:solidFill>
              <a:miter lim="800000"/>
              <a:headEnd/>
              <a:tailEnd/>
            </a:ln>
            <a:effectLst>
              <a:outerShdw dist="35921" dir="2700000" algn="ctr" rotWithShape="0">
                <a:srgbClr val="B2B2B2"/>
              </a:outerShdw>
            </a:effectLst>
          </p:spPr>
          <p:txBody>
            <a:bodyPr wrap="none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2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LG스마트체 Light" panose="020B0600000101010101" pitchFamily="50" charset="-127"/>
                  <a:ea typeface="LG스마트체 Light" panose="020B0600000101010101" pitchFamily="50" charset="-127"/>
                  <a:cs typeface="+mn-cs"/>
                </a:rPr>
                <a:t>RPG</a:t>
              </a:r>
            </a:p>
          </p:txBody>
        </p:sp>
        <p:sp>
          <p:nvSpPr>
            <p:cNvPr id="126" name="AutoShape 36"/>
            <p:cNvSpPr>
              <a:spLocks noChangeArrowheads="1"/>
            </p:cNvSpPr>
            <p:nvPr/>
          </p:nvSpPr>
          <p:spPr bwMode="auto">
            <a:xfrm rot="16200000" flipV="1">
              <a:off x="2377095" y="1128681"/>
              <a:ext cx="180000" cy="180000"/>
            </a:xfrm>
            <a:prstGeom prst="rightArrow">
              <a:avLst>
                <a:gd name="adj1" fmla="val 50000"/>
                <a:gd name="adj2" fmla="val 50023"/>
              </a:avLst>
            </a:prstGeom>
            <a:gradFill rotWithShape="0">
              <a:gsLst>
                <a:gs pos="0">
                  <a:srgbClr val="CC0066"/>
                </a:gs>
                <a:gs pos="100000">
                  <a:srgbClr val="CC0066"/>
                </a:gs>
              </a:gsLst>
              <a:path path="rect">
                <a:fillToRect l="50000" t="50000" r="50000" b="50000"/>
              </a:path>
            </a:gradFill>
            <a:ln w="12699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G스마트체 Light" panose="020B0600000101010101" pitchFamily="50" charset="-127"/>
                <a:ea typeface="LG스마트체 Light" panose="020B0600000101010101" pitchFamily="50" charset="-127"/>
                <a:cs typeface="+mn-cs"/>
              </a:endParaRPr>
            </a:p>
          </p:txBody>
        </p:sp>
        <p:sp>
          <p:nvSpPr>
            <p:cNvPr id="127" name="타원 126"/>
            <p:cNvSpPr/>
            <p:nvPr/>
          </p:nvSpPr>
          <p:spPr bwMode="auto">
            <a:xfrm>
              <a:off x="3497559" y="1367912"/>
              <a:ext cx="865192" cy="410600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808080"/>
              </a:solidFill>
              <a:miter lim="800000"/>
              <a:headEnd/>
              <a:tailEnd/>
            </a:ln>
            <a:effectLst>
              <a:outerShdw dist="35921" dir="2700000" algn="ctr" rotWithShape="0">
                <a:srgbClr val="B2B2B2"/>
              </a:outerShdw>
            </a:effectLst>
          </p:spPr>
          <p:txBody>
            <a:bodyPr wrap="none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2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LG스마트체 Light" panose="020B0600000101010101" pitchFamily="50" charset="-127"/>
                  <a:ea typeface="LG스마트체 Light" panose="020B0600000101010101" pitchFamily="50" charset="-127"/>
                  <a:cs typeface="+mn-cs"/>
                </a:rPr>
                <a:t>TPG</a:t>
              </a:r>
            </a:p>
          </p:txBody>
        </p:sp>
        <p:sp>
          <p:nvSpPr>
            <p:cNvPr id="128" name="타원 127"/>
            <p:cNvSpPr/>
            <p:nvPr/>
          </p:nvSpPr>
          <p:spPr bwMode="auto">
            <a:xfrm>
              <a:off x="8166144" y="1367912"/>
              <a:ext cx="865192" cy="410600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808080"/>
              </a:solidFill>
              <a:miter lim="800000"/>
              <a:headEnd/>
              <a:tailEnd/>
            </a:ln>
            <a:effectLst>
              <a:outerShdw dist="35921" dir="2700000" algn="ctr" rotWithShape="0">
                <a:srgbClr val="B2B2B2"/>
              </a:outerShdw>
            </a:effectLst>
          </p:spPr>
          <p:txBody>
            <a:bodyPr wrap="none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2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LG스마트체 Light" panose="020B0600000101010101" pitchFamily="50" charset="-127"/>
                  <a:ea typeface="LG스마트체 Light" panose="020B0600000101010101" pitchFamily="50" charset="-127"/>
                  <a:cs typeface="+mn-cs"/>
                </a:rPr>
                <a:t>Toluene</a:t>
              </a:r>
            </a:p>
          </p:txBody>
        </p:sp>
        <p:sp>
          <p:nvSpPr>
            <p:cNvPr id="129" name="타원 128"/>
            <p:cNvSpPr/>
            <p:nvPr/>
          </p:nvSpPr>
          <p:spPr bwMode="auto">
            <a:xfrm>
              <a:off x="8166144" y="1959523"/>
              <a:ext cx="865192" cy="410600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808080"/>
              </a:solidFill>
              <a:miter lim="800000"/>
              <a:headEnd/>
              <a:tailEnd/>
            </a:ln>
            <a:effectLst>
              <a:outerShdw dist="35921" dir="2700000" algn="ctr" rotWithShape="0">
                <a:srgbClr val="B2B2B2"/>
              </a:outerShdw>
            </a:effectLst>
          </p:spPr>
          <p:txBody>
            <a:bodyPr wrap="none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2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LG스마트체 Light" panose="020B0600000101010101" pitchFamily="50" charset="-127"/>
                  <a:ea typeface="LG스마트체 Light" panose="020B0600000101010101" pitchFamily="50" charset="-127"/>
                  <a:cs typeface="+mn-cs"/>
                </a:rPr>
                <a:t>Xylene</a:t>
              </a:r>
            </a:p>
          </p:txBody>
        </p:sp>
        <p:cxnSp>
          <p:nvCxnSpPr>
            <p:cNvPr id="130" name="꺾인 연결선 129"/>
            <p:cNvCxnSpPr>
              <a:stCxn id="118" idx="3"/>
              <a:endCxn id="119" idx="2"/>
            </p:cNvCxnSpPr>
            <p:nvPr/>
          </p:nvCxnSpPr>
          <p:spPr bwMode="auto">
            <a:xfrm flipV="1">
              <a:off x="7847685" y="1041877"/>
              <a:ext cx="318459" cy="531336"/>
            </a:xfrm>
            <a:prstGeom prst="bentConnector3">
              <a:avLst>
                <a:gd name="adj1" fmla="val 50000"/>
              </a:avLst>
            </a:prstGeom>
            <a:solidFill>
              <a:srgbClr val="66CCFF"/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</p:cxnSp>
        <p:cxnSp>
          <p:nvCxnSpPr>
            <p:cNvPr id="131" name="꺾인 연결선 130"/>
            <p:cNvCxnSpPr>
              <a:stCxn id="118" idx="3"/>
              <a:endCxn id="129" idx="2"/>
            </p:cNvCxnSpPr>
            <p:nvPr/>
          </p:nvCxnSpPr>
          <p:spPr bwMode="auto">
            <a:xfrm>
              <a:off x="7847685" y="1573213"/>
              <a:ext cx="318459" cy="591610"/>
            </a:xfrm>
            <a:prstGeom prst="bentConnector3">
              <a:avLst>
                <a:gd name="adj1" fmla="val 50000"/>
              </a:avLst>
            </a:prstGeom>
            <a:solidFill>
              <a:srgbClr val="66CCFF"/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</p:cxnSp>
        <p:cxnSp>
          <p:nvCxnSpPr>
            <p:cNvPr id="132" name="직선 화살표 연결선 131"/>
            <p:cNvCxnSpPr>
              <a:stCxn id="118" idx="3"/>
              <a:endCxn id="128" idx="2"/>
            </p:cNvCxnSpPr>
            <p:nvPr/>
          </p:nvCxnSpPr>
          <p:spPr bwMode="auto">
            <a:xfrm flipV="1">
              <a:off x="7847685" y="1573212"/>
              <a:ext cx="318459" cy="1"/>
            </a:xfrm>
            <a:prstGeom prst="straightConnector1">
              <a:avLst/>
            </a:prstGeom>
            <a:solidFill>
              <a:srgbClr val="66CCFF"/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</p:cxnSp>
        <p:cxnSp>
          <p:nvCxnSpPr>
            <p:cNvPr id="133" name="직선 화살표 연결선 132"/>
            <p:cNvCxnSpPr>
              <a:stCxn id="125" idx="6"/>
              <a:endCxn id="116" idx="1"/>
            </p:cNvCxnSpPr>
            <p:nvPr/>
          </p:nvCxnSpPr>
          <p:spPr bwMode="auto">
            <a:xfrm>
              <a:off x="1436632" y="1573212"/>
              <a:ext cx="318460" cy="1"/>
            </a:xfrm>
            <a:prstGeom prst="straightConnector1">
              <a:avLst/>
            </a:prstGeom>
            <a:solidFill>
              <a:srgbClr val="66CCFF"/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</p:cxnSp>
        <p:cxnSp>
          <p:nvCxnSpPr>
            <p:cNvPr id="134" name="직선 화살표 연결선 133"/>
            <p:cNvCxnSpPr>
              <a:stCxn id="116" idx="3"/>
              <a:endCxn id="127" idx="2"/>
            </p:cNvCxnSpPr>
            <p:nvPr/>
          </p:nvCxnSpPr>
          <p:spPr bwMode="auto">
            <a:xfrm flipV="1">
              <a:off x="3179099" y="1573212"/>
              <a:ext cx="318460" cy="1"/>
            </a:xfrm>
            <a:prstGeom prst="straightConnector1">
              <a:avLst/>
            </a:prstGeom>
            <a:solidFill>
              <a:srgbClr val="66CCFF"/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</p:cxnSp>
        <p:cxnSp>
          <p:nvCxnSpPr>
            <p:cNvPr id="135" name="직선 화살표 연결선 134"/>
            <p:cNvCxnSpPr>
              <a:stCxn id="127" idx="6"/>
              <a:endCxn id="117" idx="1"/>
            </p:cNvCxnSpPr>
            <p:nvPr/>
          </p:nvCxnSpPr>
          <p:spPr bwMode="auto">
            <a:xfrm>
              <a:off x="4362751" y="1573212"/>
              <a:ext cx="318460" cy="1"/>
            </a:xfrm>
            <a:prstGeom prst="straightConnector1">
              <a:avLst/>
            </a:prstGeom>
            <a:solidFill>
              <a:srgbClr val="66CCFF"/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</p:cxnSp>
        <p:cxnSp>
          <p:nvCxnSpPr>
            <p:cNvPr id="136" name="직선 화살표 연결선 135"/>
            <p:cNvCxnSpPr>
              <a:stCxn id="117" idx="3"/>
              <a:endCxn id="118" idx="1"/>
            </p:cNvCxnSpPr>
            <p:nvPr/>
          </p:nvCxnSpPr>
          <p:spPr bwMode="auto">
            <a:xfrm>
              <a:off x="6105218" y="1573213"/>
              <a:ext cx="318460" cy="1588"/>
            </a:xfrm>
            <a:prstGeom prst="straightConnector1">
              <a:avLst/>
            </a:prstGeom>
            <a:solidFill>
              <a:srgbClr val="66CCFF"/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</p:cxnSp>
      </p:grpSp>
      <p:sp>
        <p:nvSpPr>
          <p:cNvPr id="137" name="모서리가 둥근 직사각형 136"/>
          <p:cNvSpPr/>
          <p:nvPr/>
        </p:nvSpPr>
        <p:spPr bwMode="auto">
          <a:xfrm>
            <a:off x="5138703" y="2622190"/>
            <a:ext cx="4614897" cy="3830998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9525">
            <a:solidFill>
              <a:srgbClr val="000000">
                <a:lumMod val="50000"/>
                <a:lumOff val="50000"/>
              </a:srgbClr>
            </a:solidFill>
            <a:miter lim="800000"/>
            <a:headEnd/>
            <a:tailEnd/>
          </a:ln>
          <a:effectLst>
            <a:outerShdw dist="35921" dir="2700000" algn="ctr" rotWithShape="0">
              <a:srgbClr val="B2B2B2"/>
            </a:outerShdw>
          </a:effectLst>
        </p:spPr>
        <p:txBody>
          <a:bodyPr wrap="none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LG스마트체 Light" panose="020B0600000101010101" pitchFamily="50" charset="-127"/>
              <a:ea typeface="LG스마트체 Light" panose="020B0600000101010101" pitchFamily="50" charset="-127"/>
              <a:cs typeface="+mn-cs"/>
            </a:endParaRPr>
          </a:p>
        </p:txBody>
      </p:sp>
      <p:sp>
        <p:nvSpPr>
          <p:cNvPr id="138" name="모서리가 둥근 직사각형 137"/>
          <p:cNvSpPr/>
          <p:nvPr/>
        </p:nvSpPr>
        <p:spPr bwMode="auto">
          <a:xfrm>
            <a:off x="124204" y="2622190"/>
            <a:ext cx="4614897" cy="3830998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9525">
            <a:solidFill>
              <a:srgbClr val="000000">
                <a:lumMod val="50000"/>
                <a:lumOff val="50000"/>
              </a:srgbClr>
            </a:solidFill>
            <a:miter lim="800000"/>
            <a:headEnd/>
            <a:tailEnd/>
          </a:ln>
          <a:effectLst>
            <a:outerShdw dist="35921" dir="2700000" algn="ctr" rotWithShape="0">
              <a:srgbClr val="B2B2B2"/>
            </a:outerShdw>
          </a:effectLst>
        </p:spPr>
        <p:txBody>
          <a:bodyPr wrap="none" lIns="36000" tIns="36000" rIns="36000" bIns="36000" rtlCol="0" anchor="ctr"/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ko-KR" sz="12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LG스마트체 Light" panose="020B0600000101010101" pitchFamily="50" charset="-127"/>
              <a:ea typeface="LG스마트체 Light" panose="020B0600000101010101" pitchFamily="50" charset="-127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ko-KR" sz="12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LG스마트체 Light" panose="020B0600000101010101" pitchFamily="50" charset="-127"/>
              <a:ea typeface="LG스마트체 Light" panose="020B0600000101010101" pitchFamily="50" charset="-127"/>
              <a:cs typeface="+mn-cs"/>
            </a:endParaRPr>
          </a:p>
        </p:txBody>
      </p:sp>
      <p:sp>
        <p:nvSpPr>
          <p:cNvPr id="139" name="Rectangle 5"/>
          <p:cNvSpPr>
            <a:spLocks noChangeArrowheads="1"/>
          </p:cNvSpPr>
          <p:nvPr/>
        </p:nvSpPr>
        <p:spPr bwMode="auto">
          <a:xfrm>
            <a:off x="1531652" y="2692038"/>
            <a:ext cx="1800000" cy="285752"/>
          </a:xfrm>
          <a:prstGeom prst="roundRect">
            <a:avLst/>
          </a:prstGeom>
          <a:solidFill>
            <a:srgbClr val="FFFF99"/>
          </a:solidFill>
          <a:ln w="9525">
            <a:solidFill>
              <a:srgbClr val="808080"/>
            </a:solidFill>
            <a:miter lim="800000"/>
            <a:headEnd/>
            <a:tailEnd/>
          </a:ln>
          <a:effectLst>
            <a:outerShdw dist="35921" dir="2700000" algn="ctr" rotWithShape="0">
              <a:srgbClr val="B2B2B2"/>
            </a:outerShdw>
          </a:effectLst>
        </p:spPr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G스마트체 Light" panose="020B0600000101010101" pitchFamily="50" charset="-127"/>
                <a:ea typeface="LG스마트체 Light" panose="020B0600000101010101" pitchFamily="50" charset="-127"/>
                <a:cs typeface="+mn-cs"/>
              </a:rPr>
              <a:t>1.</a:t>
            </a:r>
            <a:r>
              <a:rPr kumimoji="0" lang="ko-KR" altLang="en-US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G스마트체 Light" panose="020B0600000101010101" pitchFamily="50" charset="-127"/>
                <a:ea typeface="LG스마트체 Light" panose="020B0600000101010101" pitchFamily="50" charset="-127"/>
                <a:cs typeface="+mn-cs"/>
              </a:rPr>
              <a:t> 수소화 정제 공정</a:t>
            </a:r>
          </a:p>
        </p:txBody>
      </p:sp>
      <p:sp>
        <p:nvSpPr>
          <p:cNvPr id="140" name="Text Box 4"/>
          <p:cNvSpPr txBox="1">
            <a:spLocks noChangeArrowheads="1"/>
          </p:cNvSpPr>
          <p:nvPr/>
        </p:nvSpPr>
        <p:spPr bwMode="auto">
          <a:xfrm>
            <a:off x="190207" y="3028584"/>
            <a:ext cx="4568892" cy="996033"/>
          </a:xfrm>
          <a:prstGeom prst="rect">
            <a:avLst/>
          </a:prstGeom>
          <a:noFill/>
          <a:ln w="9525">
            <a:noFill/>
            <a:miter lim="800000"/>
            <a:headEnd/>
            <a:tailEnd type="none" w="sm" len="sm"/>
          </a:ln>
          <a:effectLst/>
        </p:spPr>
        <p:txBody>
          <a:bodyPr wrap="square" lIns="36000" tIns="36000" rIns="36000" bIns="36000">
            <a:spAutoFit/>
          </a:bodyPr>
          <a:lstStyle/>
          <a:p>
            <a:pPr marL="0" marR="0" lvl="0" indent="0" algn="just" defTabSz="914400" rtl="0" eaLnBrk="1" fontAlgn="base" latinLnBrk="1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1" lang="ko-KR" altLang="en-US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G스마트체 Light" panose="020B0600000101010101" pitchFamily="50" charset="-127"/>
                <a:ea typeface="LG스마트체 Light" panose="020B0600000101010101" pitchFamily="50" charset="-127"/>
                <a:cs typeface="+mn-cs"/>
              </a:rPr>
              <a:t> 수소화 정제공정 </a:t>
            </a:r>
            <a:r>
              <a:rPr kumimoji="1" lang="en-US" altLang="ko-KR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G스마트체 Light" panose="020B0600000101010101" pitchFamily="50" charset="-127"/>
                <a:ea typeface="LG스마트체 Light" panose="020B0600000101010101" pitchFamily="50" charset="-127"/>
                <a:cs typeface="+mn-cs"/>
              </a:rPr>
              <a:t>: RPG</a:t>
            </a:r>
            <a:r>
              <a:rPr kumimoji="1" lang="ko-KR" altLang="en-US" sz="1200" b="1" i="0" u="none" strike="noStrike" kern="1200" cap="none" spc="0" normalizeH="0" baseline="3000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G스마트체 Light" panose="020B0600000101010101" pitchFamily="50" charset="-127"/>
                <a:ea typeface="LG스마트체 Light" panose="020B0600000101010101" pitchFamily="50" charset="-127"/>
                <a:cs typeface="+mn-cs"/>
              </a:rPr>
              <a:t>①</a:t>
            </a:r>
            <a:r>
              <a:rPr kumimoji="1" lang="ko-KR" altLang="en-US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G스마트체 Light" panose="020B0600000101010101" pitchFamily="50" charset="-127"/>
                <a:ea typeface="LG스마트체 Light" panose="020B0600000101010101" pitchFamily="50" charset="-127"/>
                <a:cs typeface="+mn-cs"/>
              </a:rPr>
              <a:t>를 </a:t>
            </a:r>
            <a:r>
              <a:rPr kumimoji="1" lang="ko-KR" alt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G스마트체 Light" panose="020B0600000101010101" pitchFamily="50" charset="-127"/>
                <a:ea typeface="LG스마트체 Light" panose="020B0600000101010101" pitchFamily="50" charset="-127"/>
                <a:cs typeface="+mn-cs"/>
              </a:rPr>
              <a:t>수첨 </a:t>
            </a:r>
            <a:r>
              <a:rPr kumimoji="1" lang="ko-KR" altLang="en-US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G스마트체 Light" panose="020B0600000101010101" pitchFamily="50" charset="-127"/>
                <a:ea typeface="LG스마트체 Light" panose="020B0600000101010101" pitchFamily="50" charset="-127"/>
                <a:cs typeface="+mn-cs"/>
              </a:rPr>
              <a:t>반응 후 </a:t>
            </a:r>
            <a:r>
              <a:rPr kumimoji="1" lang="ko-KR" alt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G스마트체 Light" panose="020B0600000101010101" pitchFamily="50" charset="-127"/>
                <a:ea typeface="LG스마트체 Light" panose="020B0600000101010101" pitchFamily="50" charset="-127"/>
                <a:cs typeface="+mn-cs"/>
              </a:rPr>
              <a:t>정제하여 </a:t>
            </a:r>
            <a:r>
              <a:rPr kumimoji="1" lang="en-US" altLang="ko-KR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G스마트체 Light" panose="020B0600000101010101" pitchFamily="50" charset="-127"/>
                <a:ea typeface="LG스마트체 Light" panose="020B0600000101010101" pitchFamily="50" charset="-127"/>
                <a:cs typeface="+mn-cs"/>
              </a:rPr>
              <a:t>TPG</a:t>
            </a:r>
            <a:r>
              <a:rPr kumimoji="1" lang="ko-KR" altLang="en-US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G스마트체 Light" panose="020B0600000101010101" pitchFamily="50" charset="-127"/>
                <a:ea typeface="LG스마트체 Light" panose="020B0600000101010101" pitchFamily="50" charset="-127"/>
                <a:cs typeface="+mn-cs"/>
              </a:rPr>
              <a:t>를 생산하는 공정</a:t>
            </a:r>
            <a:endParaRPr kumimoji="1" lang="en-US" altLang="ko-KR" sz="1200" b="1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LG스마트체 Light" panose="020B0600000101010101" pitchFamily="50" charset="-127"/>
              <a:ea typeface="LG스마트체 Light" panose="020B0600000101010101" pitchFamily="50" charset="-127"/>
              <a:cs typeface="+mn-cs"/>
            </a:endParaRPr>
          </a:p>
          <a:p>
            <a:pPr marL="0" marR="0" lvl="0" indent="0" algn="just" defTabSz="914400" rtl="0" eaLnBrk="1" fontAlgn="base" latinLnBrk="1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ko-KR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G스마트체 Light" panose="020B0600000101010101" pitchFamily="50" charset="-127"/>
                <a:ea typeface="LG스마트체 Light" panose="020B0600000101010101" pitchFamily="50" charset="-127"/>
                <a:cs typeface="+mn-cs"/>
              </a:rPr>
              <a:t>   </a:t>
            </a:r>
            <a:r>
              <a:rPr kumimoji="1" lang="ko-KR" alt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G스마트체 Light" panose="020B0600000101010101" pitchFamily="50" charset="-127"/>
                <a:ea typeface="LG스마트체 Light" panose="020B0600000101010101" pitchFamily="50" charset="-127"/>
                <a:cs typeface="+mn-cs"/>
              </a:rPr>
              <a:t>☞ 주제품 </a:t>
            </a:r>
            <a:r>
              <a:rPr kumimoji="1" lang="en-US" altLang="ko-KR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G스마트체 Light" panose="020B0600000101010101" pitchFamily="50" charset="-127"/>
                <a:ea typeface="LG스마트체 Light" panose="020B0600000101010101" pitchFamily="50" charset="-127"/>
                <a:cs typeface="+mn-cs"/>
              </a:rPr>
              <a:t>: </a:t>
            </a:r>
            <a:r>
              <a:rPr kumimoji="1" lang="en-US" altLang="ko-KR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G스마트체 Light" panose="020B0600000101010101" pitchFamily="50" charset="-127"/>
                <a:ea typeface="LG스마트체 Light" panose="020B0600000101010101" pitchFamily="50" charset="-127"/>
                <a:cs typeface="+mn-cs"/>
              </a:rPr>
              <a:t>TPG</a:t>
            </a:r>
            <a:r>
              <a:rPr kumimoji="1" lang="ko-KR" altLang="en-US" sz="1200" b="0" i="0" u="none" strike="noStrike" kern="1200" cap="none" spc="0" normalizeH="0" baseline="3000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G스마트체 Light" panose="020B0600000101010101" pitchFamily="50" charset="-127"/>
                <a:ea typeface="LG스마트체 Light" panose="020B0600000101010101" pitchFamily="50" charset="-127"/>
                <a:cs typeface="+mn-cs"/>
              </a:rPr>
              <a:t>②</a:t>
            </a:r>
            <a:r>
              <a:rPr kumimoji="1" lang="en-US" altLang="ko-KR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G스마트체 Light" panose="020B0600000101010101" pitchFamily="50" charset="-127"/>
                <a:ea typeface="LG스마트체 Light" panose="020B0600000101010101" pitchFamily="50" charset="-127"/>
                <a:cs typeface="+mn-cs"/>
              </a:rPr>
              <a:t>(TPG-II </a:t>
            </a:r>
            <a:r>
              <a:rPr kumimoji="1" lang="en-US" altLang="ko-KR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G스마트체 Light" panose="020B0600000101010101" pitchFamily="50" charset="-127"/>
                <a:ea typeface="LG스마트체 Light" panose="020B0600000101010101" pitchFamily="50" charset="-127"/>
                <a:cs typeface="+mn-cs"/>
              </a:rPr>
              <a:t>, C8</a:t>
            </a:r>
            <a:r>
              <a:rPr kumimoji="1" lang="en-US" altLang="ko-KR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G스마트체 Light" panose="020B0600000101010101" pitchFamily="50" charset="-127"/>
                <a:ea typeface="LG스마트체 Light" panose="020B0600000101010101" pitchFamily="50" charset="-127"/>
                <a:cs typeface="+mn-cs"/>
              </a:rPr>
              <a:t>+), </a:t>
            </a:r>
            <a:r>
              <a:rPr kumimoji="1" lang="ko-KR" alt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G스마트체 Light" panose="020B0600000101010101" pitchFamily="50" charset="-127"/>
                <a:ea typeface="LG스마트체 Light" panose="020B0600000101010101" pitchFamily="50" charset="-127"/>
                <a:cs typeface="+mn-cs"/>
              </a:rPr>
              <a:t>부산물 </a:t>
            </a:r>
            <a:r>
              <a:rPr kumimoji="1" lang="en-US" altLang="ko-KR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G스마트체 Light" panose="020B0600000101010101" pitchFamily="50" charset="-127"/>
                <a:ea typeface="LG스마트체 Light" panose="020B0600000101010101" pitchFamily="50" charset="-127"/>
                <a:cs typeface="+mn-cs"/>
              </a:rPr>
              <a:t>: </a:t>
            </a:r>
            <a:r>
              <a:rPr kumimoji="1" lang="en-US" altLang="ko-KR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G스마트체 Light" panose="020B0600000101010101" pitchFamily="50" charset="-127"/>
                <a:ea typeface="LG스마트체 Light" panose="020B0600000101010101" pitchFamily="50" charset="-127"/>
                <a:cs typeface="+mn-cs"/>
              </a:rPr>
              <a:t>PHT</a:t>
            </a:r>
            <a:r>
              <a:rPr kumimoji="1" lang="ko-KR" altLang="en-US" sz="1200" b="0" i="0" u="none" strike="noStrike" kern="1200" cap="none" spc="0" normalizeH="0" baseline="3000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G스마트체 Light" panose="020B0600000101010101" pitchFamily="50" charset="-127"/>
                <a:ea typeface="LG스마트체 Light" panose="020B0600000101010101" pitchFamily="50" charset="-127"/>
                <a:cs typeface="+mn-cs"/>
              </a:rPr>
              <a:t>③</a:t>
            </a:r>
            <a:r>
              <a:rPr kumimoji="1" lang="en-US" altLang="ko-KR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G스마트체 Light" panose="020B0600000101010101" pitchFamily="50" charset="-127"/>
                <a:ea typeface="LG스마트체 Light" panose="020B0600000101010101" pitchFamily="50" charset="-127"/>
                <a:cs typeface="+mn-cs"/>
              </a:rPr>
              <a:t> </a:t>
            </a:r>
            <a:r>
              <a:rPr kumimoji="1" lang="en-US" altLang="ko-KR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G스마트체 Light" panose="020B0600000101010101" pitchFamily="50" charset="-127"/>
                <a:ea typeface="LG스마트체 Light" panose="020B0600000101010101" pitchFamily="50" charset="-127"/>
                <a:cs typeface="+mn-cs"/>
              </a:rPr>
              <a:t>C5, C9</a:t>
            </a:r>
            <a:r>
              <a:rPr kumimoji="1" lang="en-US" altLang="ko-KR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G스마트체 Light" panose="020B0600000101010101" pitchFamily="50" charset="-127"/>
                <a:ea typeface="LG스마트체 Light" panose="020B0600000101010101" pitchFamily="50" charset="-127"/>
                <a:cs typeface="+mn-cs"/>
              </a:rPr>
              <a:t>+</a:t>
            </a:r>
          </a:p>
          <a:p>
            <a:pPr marL="0" marR="0" lvl="0" indent="0" algn="just" defTabSz="914400" rtl="0" eaLnBrk="1" fontAlgn="base" latinLnBrk="1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ko-KR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G스마트체 Light" panose="020B0600000101010101" pitchFamily="50" charset="-127"/>
                <a:ea typeface="LG스마트체 Light" panose="020B0600000101010101" pitchFamily="50" charset="-127"/>
                <a:cs typeface="+mn-cs"/>
              </a:rPr>
              <a:t>       </a:t>
            </a:r>
            <a:r>
              <a:rPr kumimoji="1" lang="ko-KR" alt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G스마트체 Light" panose="020B0600000101010101" pitchFamily="50" charset="-127"/>
                <a:ea typeface="LG스마트체 Light" panose="020B0600000101010101" pitchFamily="50" charset="-127"/>
                <a:cs typeface="+mn-cs"/>
              </a:rPr>
              <a:t>① </a:t>
            </a:r>
            <a:r>
              <a:rPr kumimoji="1" lang="en-US" altLang="ko-KR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G스마트체 Light" panose="020B0600000101010101" pitchFamily="50" charset="-127"/>
                <a:ea typeface="LG스마트체 Light" panose="020B0600000101010101" pitchFamily="50" charset="-127"/>
                <a:cs typeface="+mn-cs"/>
              </a:rPr>
              <a:t>RPG : Raw</a:t>
            </a:r>
            <a:r>
              <a:rPr kumimoji="1" lang="ko-KR" alt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G스마트체 Light" panose="020B0600000101010101" pitchFamily="50" charset="-127"/>
                <a:ea typeface="LG스마트체 Light" panose="020B0600000101010101" pitchFamily="50" charset="-127"/>
                <a:cs typeface="+mn-cs"/>
              </a:rPr>
              <a:t> </a:t>
            </a:r>
            <a:r>
              <a:rPr kumimoji="1" lang="en-US" altLang="ko-KR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G스마트체 Light" panose="020B0600000101010101" pitchFamily="50" charset="-127"/>
                <a:ea typeface="LG스마트체 Light" panose="020B0600000101010101" pitchFamily="50" charset="-127"/>
                <a:cs typeface="+mn-cs"/>
              </a:rPr>
              <a:t>Pyrolysis Gasoline, C5~C9 </a:t>
            </a:r>
            <a:r>
              <a:rPr kumimoji="1" lang="ko-KR" alt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G스마트체 Light" panose="020B0600000101010101" pitchFamily="50" charset="-127"/>
                <a:ea typeface="LG스마트체 Light" panose="020B0600000101010101" pitchFamily="50" charset="-127"/>
                <a:cs typeface="+mn-cs"/>
              </a:rPr>
              <a:t>혼합물</a:t>
            </a:r>
            <a:endParaRPr kumimoji="1" lang="en-US" altLang="ko-KR" sz="12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LG스마트체 Light" panose="020B0600000101010101" pitchFamily="50" charset="-127"/>
              <a:ea typeface="LG스마트체 Light" panose="020B0600000101010101" pitchFamily="50" charset="-127"/>
              <a:cs typeface="+mn-cs"/>
            </a:endParaRPr>
          </a:p>
          <a:p>
            <a:pPr marL="0" marR="0" lvl="0" indent="0" algn="just" defTabSz="914400" rtl="0" eaLnBrk="1" fontAlgn="base" latinLnBrk="1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ko-KR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G스마트체 Light" panose="020B0600000101010101" pitchFamily="50" charset="-127"/>
                <a:ea typeface="LG스마트체 Light" panose="020B0600000101010101" pitchFamily="50" charset="-127"/>
                <a:cs typeface="+mn-cs"/>
              </a:rPr>
              <a:t>       </a:t>
            </a:r>
            <a:r>
              <a:rPr kumimoji="1" lang="ko-KR" alt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G스마트체 Light" panose="020B0600000101010101" pitchFamily="50" charset="-127"/>
                <a:ea typeface="LG스마트체 Light" panose="020B0600000101010101" pitchFamily="50" charset="-127"/>
                <a:cs typeface="+mn-cs"/>
              </a:rPr>
              <a:t>②</a:t>
            </a:r>
            <a:r>
              <a:rPr kumimoji="1" lang="en-US" altLang="ko-KR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G스마트체 Light" panose="020B0600000101010101" pitchFamily="50" charset="-127"/>
                <a:ea typeface="LG스마트체 Light" panose="020B0600000101010101" pitchFamily="50" charset="-127"/>
                <a:cs typeface="+mn-cs"/>
              </a:rPr>
              <a:t> TPG : Treated Pyrolysis Gasoline</a:t>
            </a:r>
          </a:p>
          <a:p>
            <a:pPr marL="0" marR="0" lvl="0" indent="0" algn="just" defTabSz="914400" rtl="0" eaLnBrk="1" fontAlgn="base" latinLnBrk="1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ko-KR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G스마트체 Light" panose="020B0600000101010101" pitchFamily="50" charset="-127"/>
                <a:ea typeface="LG스마트체 Light" panose="020B0600000101010101" pitchFamily="50" charset="-127"/>
                <a:cs typeface="+mn-cs"/>
              </a:rPr>
              <a:t>       </a:t>
            </a:r>
            <a:r>
              <a:rPr kumimoji="1" lang="ko-KR" alt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G스마트체 Light" panose="020B0600000101010101" pitchFamily="50" charset="-127"/>
                <a:ea typeface="LG스마트체 Light" panose="020B0600000101010101" pitchFamily="50" charset="-127"/>
                <a:cs typeface="+mn-cs"/>
              </a:rPr>
              <a:t>③ </a:t>
            </a:r>
            <a:r>
              <a:rPr kumimoji="1" lang="en-US" altLang="ko-KR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G스마트체 Light" panose="020B0600000101010101" pitchFamily="50" charset="-127"/>
                <a:ea typeface="LG스마트체 Light" panose="020B0600000101010101" pitchFamily="50" charset="-127"/>
                <a:cs typeface="+mn-cs"/>
              </a:rPr>
              <a:t>PHT : Partial hydro Treated C5(</a:t>
            </a:r>
            <a:r>
              <a:rPr kumimoji="1" lang="ko-KR" alt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G스마트체 Light" panose="020B0600000101010101" pitchFamily="50" charset="-127"/>
                <a:ea typeface="LG스마트체 Light" panose="020B0600000101010101" pitchFamily="50" charset="-127"/>
                <a:cs typeface="+mn-cs"/>
              </a:rPr>
              <a:t>부분 수첨 펜탄</a:t>
            </a:r>
            <a:r>
              <a:rPr kumimoji="1" lang="en-US" altLang="ko-KR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G스마트체 Light" panose="020B0600000101010101" pitchFamily="50" charset="-127"/>
                <a:ea typeface="LG스마트체 Light" panose="020B0600000101010101" pitchFamily="50" charset="-127"/>
                <a:cs typeface="+mn-cs"/>
              </a:rPr>
              <a:t>)</a:t>
            </a:r>
            <a:endParaRPr kumimoji="1" lang="en-US" altLang="ko-KR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LG스마트체 Light" panose="020B0600000101010101" pitchFamily="50" charset="-127"/>
              <a:ea typeface="LG스마트체 Light" panose="020B0600000101010101" pitchFamily="50" charset="-127"/>
              <a:cs typeface="+mn-cs"/>
            </a:endParaRPr>
          </a:p>
        </p:txBody>
      </p:sp>
      <p:sp>
        <p:nvSpPr>
          <p:cNvPr id="141" name="직사각형 140"/>
          <p:cNvSpPr/>
          <p:nvPr/>
        </p:nvSpPr>
        <p:spPr>
          <a:xfrm>
            <a:off x="201386" y="5615027"/>
            <a:ext cx="4557713" cy="626701"/>
          </a:xfrm>
          <a:prstGeom prst="rect">
            <a:avLst/>
          </a:prstGeom>
        </p:spPr>
        <p:txBody>
          <a:bodyPr wrap="square" lIns="36000" tIns="36000" rIns="36000" bIns="36000">
            <a:spAutoFit/>
          </a:bodyPr>
          <a:lstStyle/>
          <a:p>
            <a:pPr marL="0" marR="0" lvl="0" indent="0" algn="just" defTabSz="914400" rtl="0" eaLnBrk="1" fontAlgn="base" latinLnBrk="1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1" lang="ko-KR" altLang="en-US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G스마트체 Light" panose="020B0600000101010101" pitchFamily="50" charset="-127"/>
                <a:ea typeface="LG스마트체 Light" panose="020B0600000101010101" pitchFamily="50" charset="-127"/>
                <a:cs typeface="+mn-cs"/>
              </a:rPr>
              <a:t> 추출 공정 </a:t>
            </a:r>
            <a:r>
              <a:rPr kumimoji="1" lang="en-US" altLang="ko-KR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G스마트체 Light" panose="020B0600000101010101" pitchFamily="50" charset="-127"/>
                <a:ea typeface="LG스마트체 Light" panose="020B0600000101010101" pitchFamily="50" charset="-127"/>
                <a:cs typeface="+mn-cs"/>
              </a:rPr>
              <a:t>: </a:t>
            </a:r>
            <a:r>
              <a:rPr kumimoji="1" lang="ko-KR" altLang="en-US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G스마트체 Light" panose="020B0600000101010101" pitchFamily="50" charset="-127"/>
                <a:ea typeface="LG스마트체 Light" panose="020B0600000101010101" pitchFamily="50" charset="-127"/>
                <a:cs typeface="+mn-cs"/>
              </a:rPr>
              <a:t>용제의 용해도 차이를 이용하여 </a:t>
            </a:r>
            <a:r>
              <a:rPr kumimoji="1" lang="en-US" altLang="ko-KR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G스마트체 Light" panose="020B0600000101010101" pitchFamily="50" charset="-127"/>
                <a:ea typeface="LG스마트체 Light" panose="020B0600000101010101" pitchFamily="50" charset="-127"/>
                <a:cs typeface="+mn-cs"/>
              </a:rPr>
              <a:t>Aromatics</a:t>
            </a:r>
            <a:r>
              <a:rPr kumimoji="1" lang="ko-KR" altLang="en-US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G스마트체 Light" panose="020B0600000101010101" pitchFamily="50" charset="-127"/>
                <a:ea typeface="LG스마트체 Light" panose="020B0600000101010101" pitchFamily="50" charset="-127"/>
                <a:cs typeface="+mn-cs"/>
              </a:rPr>
              <a:t>을</a:t>
            </a:r>
            <a:r>
              <a:rPr kumimoji="1" lang="en-US" altLang="ko-KR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G스마트체 Light" panose="020B0600000101010101" pitchFamily="50" charset="-127"/>
                <a:ea typeface="LG스마트체 Light" panose="020B0600000101010101" pitchFamily="50" charset="-127"/>
                <a:cs typeface="+mn-cs"/>
              </a:rPr>
              <a:t> </a:t>
            </a:r>
            <a:r>
              <a:rPr kumimoji="1" lang="ko-KR" altLang="en-US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G스마트체 Light" panose="020B0600000101010101" pitchFamily="50" charset="-127"/>
                <a:ea typeface="LG스마트체 Light" panose="020B0600000101010101" pitchFamily="50" charset="-127"/>
                <a:cs typeface="+mn-cs"/>
              </a:rPr>
              <a:t>분리하는 공정</a:t>
            </a:r>
            <a:endParaRPr kumimoji="1" lang="en-US" altLang="ko-KR" sz="1200" b="1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LG스마트체 Light" panose="020B0600000101010101" pitchFamily="50" charset="-127"/>
              <a:ea typeface="LG스마트체 Light" panose="020B0600000101010101" pitchFamily="50" charset="-127"/>
              <a:cs typeface="+mn-cs"/>
            </a:endParaRPr>
          </a:p>
          <a:p>
            <a:pPr marL="0" marR="0" lvl="0" indent="0" algn="just" defTabSz="914400" rtl="0" eaLnBrk="1" fontAlgn="base" latinLnBrk="1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ko-KR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G스마트체 Light" panose="020B0600000101010101" pitchFamily="50" charset="-127"/>
                <a:ea typeface="LG스마트체 Light" panose="020B0600000101010101" pitchFamily="50" charset="-127"/>
                <a:cs typeface="+mn-cs"/>
              </a:rPr>
              <a:t>   </a:t>
            </a:r>
            <a:r>
              <a:rPr kumimoji="1" lang="ko-KR" alt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G스마트체 Light" panose="020B0600000101010101" pitchFamily="50" charset="-127"/>
                <a:ea typeface="LG스마트체 Light" panose="020B0600000101010101" pitchFamily="50" charset="-127"/>
                <a:cs typeface="+mn-cs"/>
              </a:rPr>
              <a:t>☞</a:t>
            </a:r>
            <a:r>
              <a:rPr kumimoji="1" lang="en-US" altLang="ko-KR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G스마트체 Light" panose="020B0600000101010101" pitchFamily="50" charset="-127"/>
                <a:ea typeface="LG스마트체 Light" panose="020B0600000101010101" pitchFamily="50" charset="-127"/>
                <a:cs typeface="+mn-cs"/>
              </a:rPr>
              <a:t> </a:t>
            </a:r>
            <a:r>
              <a:rPr kumimoji="1" lang="ko-KR" alt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G스마트체 Light" panose="020B0600000101010101" pitchFamily="50" charset="-127"/>
                <a:ea typeface="LG스마트체 Light" panose="020B0600000101010101" pitchFamily="50" charset="-127"/>
                <a:cs typeface="+mn-cs"/>
              </a:rPr>
              <a:t>주제품 </a:t>
            </a:r>
            <a:r>
              <a:rPr kumimoji="1" lang="en-US" altLang="ko-KR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G스마트체 Light" panose="020B0600000101010101" pitchFamily="50" charset="-127"/>
                <a:ea typeface="LG스마트체 Light" panose="020B0600000101010101" pitchFamily="50" charset="-127"/>
                <a:cs typeface="+mn-cs"/>
              </a:rPr>
              <a:t>: Aromatics(</a:t>
            </a:r>
            <a:r>
              <a:rPr kumimoji="1" lang="ko-KR" alt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G스마트체 Light" panose="020B0600000101010101" pitchFamily="50" charset="-127"/>
                <a:ea typeface="LG스마트체 Light" panose="020B0600000101010101" pitchFamily="50" charset="-127"/>
                <a:cs typeface="+mn-cs"/>
              </a:rPr>
              <a:t>벤젠고리를 포함한 유기탄소의 총칭</a:t>
            </a:r>
            <a:r>
              <a:rPr kumimoji="1" lang="en-US" altLang="ko-KR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G스마트체 Light" panose="020B0600000101010101" pitchFamily="50" charset="-127"/>
                <a:ea typeface="LG스마트체 Light" panose="020B0600000101010101" pitchFamily="50" charset="-127"/>
                <a:cs typeface="+mn-cs"/>
              </a:rPr>
              <a:t>)</a:t>
            </a:r>
          </a:p>
          <a:p>
            <a:pPr marL="0" marR="0" lvl="0" indent="0" algn="just" defTabSz="914400" rtl="0" eaLnBrk="1" fontAlgn="base" latinLnBrk="1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ko-KR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G스마트체 Light" panose="020B0600000101010101" pitchFamily="50" charset="-127"/>
                <a:ea typeface="LG스마트체 Light" panose="020B0600000101010101" pitchFamily="50" charset="-127"/>
                <a:cs typeface="+mn-cs"/>
              </a:rPr>
              <a:t>        </a:t>
            </a:r>
            <a:r>
              <a:rPr kumimoji="1" lang="ko-KR" alt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G스마트체 Light" panose="020B0600000101010101" pitchFamily="50" charset="-127"/>
                <a:ea typeface="LG스마트체 Light" panose="020B0600000101010101" pitchFamily="50" charset="-127"/>
                <a:cs typeface="+mn-cs"/>
              </a:rPr>
              <a:t>부산물 </a:t>
            </a:r>
            <a:r>
              <a:rPr kumimoji="1" lang="en-US" altLang="ko-KR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G스마트체 Light" panose="020B0600000101010101" pitchFamily="50" charset="-127"/>
                <a:ea typeface="LG스마트체 Light" panose="020B0600000101010101" pitchFamily="50" charset="-127"/>
                <a:cs typeface="+mn-cs"/>
              </a:rPr>
              <a:t>: Non-Aro Raffinate(C5~C8</a:t>
            </a:r>
            <a:r>
              <a:rPr kumimoji="1" lang="ko-KR" alt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G스마트체 Light" panose="020B0600000101010101" pitchFamily="50" charset="-127"/>
                <a:ea typeface="LG스마트체 Light" panose="020B0600000101010101" pitchFamily="50" charset="-127"/>
                <a:cs typeface="+mn-cs"/>
              </a:rPr>
              <a:t>의 비방향족 유기탄소</a:t>
            </a:r>
            <a:r>
              <a:rPr kumimoji="1" lang="en-US" altLang="ko-KR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G스마트체 Light" panose="020B0600000101010101" pitchFamily="50" charset="-127"/>
                <a:ea typeface="LG스마트체 Light" panose="020B0600000101010101" pitchFamily="50" charset="-127"/>
                <a:cs typeface="+mn-cs"/>
              </a:rPr>
              <a:t>)</a:t>
            </a:r>
          </a:p>
        </p:txBody>
      </p:sp>
      <p:sp>
        <p:nvSpPr>
          <p:cNvPr id="142" name="직사각형 141"/>
          <p:cNvSpPr/>
          <p:nvPr/>
        </p:nvSpPr>
        <p:spPr>
          <a:xfrm>
            <a:off x="5172078" y="3028584"/>
            <a:ext cx="4557713" cy="626701"/>
          </a:xfrm>
          <a:prstGeom prst="rect">
            <a:avLst/>
          </a:prstGeom>
        </p:spPr>
        <p:txBody>
          <a:bodyPr wrap="square" lIns="36000" tIns="36000" rIns="36000" bIns="36000">
            <a:spAutoFit/>
          </a:bodyPr>
          <a:lstStyle/>
          <a:p>
            <a:pPr marL="0" marR="0" lvl="0" indent="0" algn="just" defTabSz="914400" rtl="0" eaLnBrk="1" fontAlgn="base" latinLnBrk="1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1" lang="ko-KR" altLang="en-US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G스마트체 Light" panose="020B0600000101010101" pitchFamily="50" charset="-127"/>
                <a:ea typeface="LG스마트체 Light" panose="020B0600000101010101" pitchFamily="50" charset="-127"/>
                <a:cs typeface="+mn-cs"/>
              </a:rPr>
              <a:t> 정제 공정</a:t>
            </a:r>
            <a:r>
              <a:rPr kumimoji="1" lang="en-US" altLang="ko-KR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G스마트체 Light" panose="020B0600000101010101" pitchFamily="50" charset="-127"/>
                <a:ea typeface="LG스마트체 Light" panose="020B0600000101010101" pitchFamily="50" charset="-127"/>
                <a:cs typeface="+mn-cs"/>
              </a:rPr>
              <a:t> :  </a:t>
            </a:r>
            <a:r>
              <a:rPr kumimoji="1" lang="ko-KR" altLang="en-US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G스마트체 Light" panose="020B0600000101010101" pitchFamily="50" charset="-127"/>
                <a:ea typeface="LG스마트체 Light" panose="020B0600000101010101" pitchFamily="50" charset="-127"/>
                <a:cs typeface="+mn-cs"/>
              </a:rPr>
              <a:t>끓는점 차이를 이용하여 제품을 분리 정제하는 공정</a:t>
            </a:r>
            <a:endParaRPr kumimoji="1" lang="en-US" altLang="ko-KR" sz="1200" b="1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LG스마트체 Light" panose="020B0600000101010101" pitchFamily="50" charset="-127"/>
              <a:ea typeface="LG스마트체 Light" panose="020B0600000101010101" pitchFamily="50" charset="-127"/>
              <a:cs typeface="+mn-cs"/>
            </a:endParaRPr>
          </a:p>
          <a:p>
            <a:pPr marL="0" marR="0" lvl="0" indent="0" algn="just" defTabSz="914400" rtl="0" eaLnBrk="1" fontAlgn="base" latinLnBrk="1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ko-KR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G스마트체 Light" panose="020B0600000101010101" pitchFamily="50" charset="-127"/>
                <a:ea typeface="LG스마트체 Light" panose="020B0600000101010101" pitchFamily="50" charset="-127"/>
                <a:cs typeface="+mn-cs"/>
              </a:rPr>
              <a:t>    </a:t>
            </a:r>
            <a:r>
              <a:rPr kumimoji="1" lang="ko-KR" alt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G스마트체 Light" panose="020B0600000101010101" pitchFamily="50" charset="-127"/>
                <a:ea typeface="LG스마트체 Light" panose="020B0600000101010101" pitchFamily="50" charset="-127"/>
                <a:cs typeface="+mn-cs"/>
              </a:rPr>
              <a:t>☞ 주제품 </a:t>
            </a:r>
            <a:r>
              <a:rPr kumimoji="1" lang="en-US" altLang="ko-KR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G스마트체 Light" panose="020B0600000101010101" pitchFamily="50" charset="-127"/>
                <a:ea typeface="LG스마트체 Light" panose="020B0600000101010101" pitchFamily="50" charset="-127"/>
                <a:cs typeface="+mn-cs"/>
              </a:rPr>
              <a:t>: Benzene, Toluene, Xylene </a:t>
            </a:r>
          </a:p>
          <a:p>
            <a:pPr marL="0" marR="0" lvl="0" indent="0" algn="just" defTabSz="914400" rtl="0" eaLnBrk="1" fontAlgn="base" latinLnBrk="1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ko-KR" alt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G스마트체 Light" panose="020B0600000101010101" pitchFamily="50" charset="-127"/>
                <a:ea typeface="LG스마트체 Light" panose="020B0600000101010101" pitchFamily="50" charset="-127"/>
                <a:cs typeface="+mn-cs"/>
              </a:rPr>
              <a:t>        부산물 </a:t>
            </a:r>
            <a:r>
              <a:rPr kumimoji="1" lang="en-US" altLang="ko-KR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G스마트체 Light" panose="020B0600000101010101" pitchFamily="50" charset="-127"/>
                <a:ea typeface="LG스마트체 Light" panose="020B0600000101010101" pitchFamily="50" charset="-127"/>
                <a:cs typeface="+mn-cs"/>
              </a:rPr>
              <a:t>: C9 ARO</a:t>
            </a:r>
            <a:endParaRPr kumimoji="1" lang="en-US" altLang="ko-KR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LG스마트체 Light" panose="020B0600000101010101" pitchFamily="50" charset="-127"/>
              <a:ea typeface="LG스마트체 Light" panose="020B0600000101010101" pitchFamily="50" charset="-127"/>
              <a:cs typeface="+mn-cs"/>
            </a:endParaRPr>
          </a:p>
        </p:txBody>
      </p:sp>
      <p:sp>
        <p:nvSpPr>
          <p:cNvPr id="143" name="Rectangle 5"/>
          <p:cNvSpPr>
            <a:spLocks noChangeArrowheads="1"/>
          </p:cNvSpPr>
          <p:nvPr/>
        </p:nvSpPr>
        <p:spPr bwMode="auto">
          <a:xfrm>
            <a:off x="1546428" y="5256249"/>
            <a:ext cx="1800000" cy="285752"/>
          </a:xfrm>
          <a:prstGeom prst="roundRect">
            <a:avLst/>
          </a:prstGeom>
          <a:solidFill>
            <a:srgbClr val="FFFF99"/>
          </a:solidFill>
          <a:ln w="9525">
            <a:solidFill>
              <a:srgbClr val="808080"/>
            </a:solidFill>
            <a:miter lim="800000"/>
            <a:headEnd/>
            <a:tailEnd/>
          </a:ln>
          <a:effectLst>
            <a:outerShdw dist="35921" dir="2700000" algn="ctr" rotWithShape="0">
              <a:srgbClr val="B2B2B2"/>
            </a:outerShdw>
          </a:effectLst>
        </p:spPr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G스마트체 Light" panose="020B0600000101010101" pitchFamily="50" charset="-127"/>
                <a:ea typeface="LG스마트체 Light" panose="020B0600000101010101" pitchFamily="50" charset="-127"/>
                <a:cs typeface="+mn-cs"/>
              </a:rPr>
              <a:t>2.</a:t>
            </a:r>
            <a:r>
              <a:rPr kumimoji="0" lang="ko-KR" altLang="en-US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G스마트체 Light" panose="020B0600000101010101" pitchFamily="50" charset="-127"/>
                <a:ea typeface="LG스마트체 Light" panose="020B0600000101010101" pitchFamily="50" charset="-127"/>
                <a:cs typeface="+mn-cs"/>
              </a:rPr>
              <a:t> 추출</a:t>
            </a:r>
            <a:r>
              <a:rPr kumimoji="0" lang="en-US" altLang="ko-KR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G스마트체 Light" panose="020B0600000101010101" pitchFamily="50" charset="-127"/>
                <a:ea typeface="LG스마트체 Light" panose="020B0600000101010101" pitchFamily="50" charset="-127"/>
                <a:cs typeface="+mn-cs"/>
              </a:rPr>
              <a:t> </a:t>
            </a:r>
            <a:r>
              <a:rPr kumimoji="0" lang="ko-KR" altLang="en-US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G스마트체 Light" panose="020B0600000101010101" pitchFamily="50" charset="-127"/>
                <a:ea typeface="LG스마트체 Light" panose="020B0600000101010101" pitchFamily="50" charset="-127"/>
                <a:cs typeface="+mn-cs"/>
              </a:rPr>
              <a:t>공정</a:t>
            </a:r>
          </a:p>
        </p:txBody>
      </p:sp>
      <p:sp>
        <p:nvSpPr>
          <p:cNvPr id="144" name="Rectangle 5"/>
          <p:cNvSpPr>
            <a:spLocks noChangeArrowheads="1"/>
          </p:cNvSpPr>
          <p:nvPr/>
        </p:nvSpPr>
        <p:spPr bwMode="auto">
          <a:xfrm>
            <a:off x="6517120" y="2692038"/>
            <a:ext cx="1800000" cy="285752"/>
          </a:xfrm>
          <a:prstGeom prst="roundRect">
            <a:avLst/>
          </a:prstGeom>
          <a:solidFill>
            <a:srgbClr val="FFFF99"/>
          </a:solidFill>
          <a:ln w="9525">
            <a:solidFill>
              <a:srgbClr val="808080"/>
            </a:solidFill>
            <a:miter lim="800000"/>
            <a:headEnd/>
            <a:tailEnd/>
          </a:ln>
          <a:effectLst>
            <a:outerShdw dist="35921" dir="2700000" algn="ctr" rotWithShape="0">
              <a:srgbClr val="B2B2B2"/>
            </a:outerShdw>
          </a:effectLst>
        </p:spPr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G스마트체 Light" panose="020B0600000101010101" pitchFamily="50" charset="-127"/>
                <a:ea typeface="LG스마트체 Light" panose="020B0600000101010101" pitchFamily="50" charset="-127"/>
                <a:cs typeface="+mn-cs"/>
              </a:rPr>
              <a:t>3.</a:t>
            </a:r>
            <a:r>
              <a:rPr kumimoji="0" lang="ko-KR" altLang="en-US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G스마트체 Light" panose="020B0600000101010101" pitchFamily="50" charset="-127"/>
                <a:ea typeface="LG스마트체 Light" panose="020B0600000101010101" pitchFamily="50" charset="-127"/>
                <a:cs typeface="+mn-cs"/>
              </a:rPr>
              <a:t> 정제 공정</a:t>
            </a:r>
          </a:p>
        </p:txBody>
      </p:sp>
      <p:graphicFrame>
        <p:nvGraphicFramePr>
          <p:cNvPr id="145" name="표 144"/>
          <p:cNvGraphicFramePr>
            <a:graphicFrameLocks noGrp="1"/>
          </p:cNvGraphicFramePr>
          <p:nvPr>
            <p:extLst/>
          </p:nvPr>
        </p:nvGraphicFramePr>
        <p:xfrm>
          <a:off x="5385049" y="3666885"/>
          <a:ext cx="4258448" cy="1461480"/>
        </p:xfrm>
        <a:graphic>
          <a:graphicData uri="http://schemas.openxmlformats.org/drawingml/2006/table">
            <a:tbl>
              <a:tblPr firstRow="1" bandRow="1"/>
              <a:tblGrid>
                <a:gridCol w="10646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646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6461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6461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11254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굴림"/>
                          <a:ea typeface="굴림"/>
                        </a:defRPr>
                      </a:lvl1pPr>
                      <a:lvl2pPr marL="4572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굴림"/>
                          <a:ea typeface="굴림"/>
                        </a:defRPr>
                      </a:lvl2pPr>
                      <a:lvl3pPr marL="9144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굴림"/>
                          <a:ea typeface="굴림"/>
                        </a:defRPr>
                      </a:lvl3pPr>
                      <a:lvl4pPr marL="13716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굴림"/>
                          <a:ea typeface="굴림"/>
                        </a:defRPr>
                      </a:lvl4pPr>
                      <a:lvl5pPr marL="18288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굴림"/>
                          <a:ea typeface="굴림"/>
                        </a:defRPr>
                      </a:lvl5pPr>
                      <a:lvl6pPr marL="22860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굴림"/>
                          <a:ea typeface="굴림"/>
                        </a:defRPr>
                      </a:lvl6pPr>
                      <a:lvl7pPr marL="27432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굴림"/>
                          <a:ea typeface="굴림"/>
                        </a:defRPr>
                      </a:lvl7pPr>
                      <a:lvl8pPr marL="32004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굴림"/>
                          <a:ea typeface="굴림"/>
                        </a:defRPr>
                      </a:lvl8pPr>
                      <a:lvl9pPr marL="36576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굴림"/>
                          <a:ea typeface="굴림"/>
                        </a:defRPr>
                      </a:lvl9pPr>
                    </a:lstStyle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LG스마트체 Light" panose="020B0600000101010101" pitchFamily="50" charset="-127"/>
                          <a:ea typeface="LG스마트체 Light" panose="020B0600000101010101" pitchFamily="50" charset="-127"/>
                        </a:rPr>
                        <a:t>주요 설비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LG스마트체 Light" panose="020B0600000101010101" pitchFamily="50" charset="-127"/>
                        <a:ea typeface="LG스마트체 Light" panose="020B0600000101010101" pitchFamily="50" charset="-127"/>
                      </a:endParaRPr>
                    </a:p>
                  </a:txBody>
                  <a:tcPr marL="36000" marR="36000" marT="36000" marB="360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lumMod val="75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굴림"/>
                          <a:ea typeface="굴림"/>
                        </a:defRPr>
                      </a:lvl1pPr>
                      <a:lvl2pPr marL="4572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굴림"/>
                          <a:ea typeface="굴림"/>
                        </a:defRPr>
                      </a:lvl2pPr>
                      <a:lvl3pPr marL="9144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굴림"/>
                          <a:ea typeface="굴림"/>
                        </a:defRPr>
                      </a:lvl3pPr>
                      <a:lvl4pPr marL="13716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굴림"/>
                          <a:ea typeface="굴림"/>
                        </a:defRPr>
                      </a:lvl4pPr>
                      <a:lvl5pPr marL="18288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굴림"/>
                          <a:ea typeface="굴림"/>
                        </a:defRPr>
                      </a:lvl5pPr>
                      <a:lvl6pPr marL="22860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굴림"/>
                          <a:ea typeface="굴림"/>
                        </a:defRPr>
                      </a:lvl6pPr>
                      <a:lvl7pPr marL="27432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굴림"/>
                          <a:ea typeface="굴림"/>
                        </a:defRPr>
                      </a:lvl7pPr>
                      <a:lvl8pPr marL="32004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굴림"/>
                          <a:ea typeface="굴림"/>
                        </a:defRPr>
                      </a:lvl8pPr>
                      <a:lvl9pPr marL="36576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굴림"/>
                          <a:ea typeface="굴림"/>
                        </a:defRPr>
                      </a:lvl9pPr>
                    </a:lstStyle>
                    <a:p>
                      <a:pPr algn="ctr" latinLnBrk="1"/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LG스마트체 Light" panose="020B0600000101010101" pitchFamily="50" charset="-127"/>
                          <a:ea typeface="LG스마트체 Light" panose="020B0600000101010101" pitchFamily="50" charset="-127"/>
                        </a:rPr>
                        <a:t>Item</a:t>
                      </a:r>
                      <a:r>
                        <a:rPr lang="en-US" altLang="ko-KR" sz="1100" b="0" baseline="0" dirty="0" smtClean="0">
                          <a:solidFill>
                            <a:schemeClr val="tx1"/>
                          </a:solidFill>
                          <a:latin typeface="LG스마트체 Light" panose="020B0600000101010101" pitchFamily="50" charset="-127"/>
                          <a:ea typeface="LG스마트체 Light" panose="020B0600000101010101" pitchFamily="50" charset="-127"/>
                        </a:rPr>
                        <a:t> No,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LG스마트체 Light" panose="020B0600000101010101" pitchFamily="50" charset="-127"/>
                        <a:ea typeface="LG스마트체 Light" panose="020B0600000101010101" pitchFamily="50" charset="-127"/>
                      </a:endParaRPr>
                    </a:p>
                  </a:txBody>
                  <a:tcPr marL="36000" marR="36000" marT="36000" marB="360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lumMod val="75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굴림"/>
                          <a:ea typeface="굴림"/>
                        </a:defRPr>
                      </a:lvl1pPr>
                      <a:lvl2pPr marL="4572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굴림"/>
                          <a:ea typeface="굴림"/>
                        </a:defRPr>
                      </a:lvl2pPr>
                      <a:lvl3pPr marL="9144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굴림"/>
                          <a:ea typeface="굴림"/>
                        </a:defRPr>
                      </a:lvl3pPr>
                      <a:lvl4pPr marL="13716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굴림"/>
                          <a:ea typeface="굴림"/>
                        </a:defRPr>
                      </a:lvl4pPr>
                      <a:lvl5pPr marL="18288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굴림"/>
                          <a:ea typeface="굴림"/>
                        </a:defRPr>
                      </a:lvl5pPr>
                      <a:lvl6pPr marL="22860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굴림"/>
                          <a:ea typeface="굴림"/>
                        </a:defRPr>
                      </a:lvl6pPr>
                      <a:lvl7pPr marL="27432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굴림"/>
                          <a:ea typeface="굴림"/>
                        </a:defRPr>
                      </a:lvl7pPr>
                      <a:lvl8pPr marL="32004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굴림"/>
                          <a:ea typeface="굴림"/>
                        </a:defRPr>
                      </a:lvl8pPr>
                      <a:lvl9pPr marL="36576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굴림"/>
                          <a:ea typeface="굴림"/>
                        </a:defRPr>
                      </a:lvl9pPr>
                    </a:lstStyle>
                    <a:p>
                      <a:pPr algn="ctr" latinLnBrk="1"/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LG스마트체 Light" panose="020B0600000101010101" pitchFamily="50" charset="-127"/>
                          <a:ea typeface="LG스마트체 Light" panose="020B0600000101010101" pitchFamily="50" charset="-127"/>
                        </a:rPr>
                        <a:t>CAPA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LG스마트체 Light" panose="020B0600000101010101" pitchFamily="50" charset="-127"/>
                        <a:ea typeface="LG스마트체 Light" panose="020B0600000101010101" pitchFamily="50" charset="-127"/>
                      </a:endParaRPr>
                    </a:p>
                  </a:txBody>
                  <a:tcPr marL="36000" marR="36000" marT="36000" marB="360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lumMod val="75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굴림"/>
                          <a:ea typeface="굴림"/>
                        </a:defRPr>
                      </a:lvl1pPr>
                      <a:lvl2pPr marL="4572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굴림"/>
                          <a:ea typeface="굴림"/>
                        </a:defRPr>
                      </a:lvl2pPr>
                      <a:lvl3pPr marL="9144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굴림"/>
                          <a:ea typeface="굴림"/>
                        </a:defRPr>
                      </a:lvl3pPr>
                      <a:lvl4pPr marL="13716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굴림"/>
                          <a:ea typeface="굴림"/>
                        </a:defRPr>
                      </a:lvl4pPr>
                      <a:lvl5pPr marL="18288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굴림"/>
                          <a:ea typeface="굴림"/>
                        </a:defRPr>
                      </a:lvl5pPr>
                      <a:lvl6pPr marL="22860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굴림"/>
                          <a:ea typeface="굴림"/>
                        </a:defRPr>
                      </a:lvl6pPr>
                      <a:lvl7pPr marL="27432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굴림"/>
                          <a:ea typeface="굴림"/>
                        </a:defRPr>
                      </a:lvl7pPr>
                      <a:lvl8pPr marL="32004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굴림"/>
                          <a:ea typeface="굴림"/>
                        </a:defRPr>
                      </a:lvl8pPr>
                      <a:lvl9pPr marL="36576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굴림"/>
                          <a:ea typeface="굴림"/>
                        </a:defRPr>
                      </a:lvl9pPr>
                    </a:lstStyle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LG스마트체 Light" panose="020B0600000101010101" pitchFamily="50" charset="-127"/>
                          <a:ea typeface="LG스마트체 Light" panose="020B0600000101010101" pitchFamily="50" charset="-127"/>
                        </a:rPr>
                        <a:t>비고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LG스마트체 Light" panose="020B0600000101010101" pitchFamily="50" charset="-127"/>
                        <a:ea typeface="LG스마트체 Light" panose="020B0600000101010101" pitchFamily="50" charset="-127"/>
                      </a:endParaRPr>
                    </a:p>
                  </a:txBody>
                  <a:tcPr marL="36000" marR="36000" marT="36000" marB="360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lumMod val="75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7299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굴림"/>
                          <a:ea typeface="굴림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굴림"/>
                          <a:ea typeface="굴림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굴림"/>
                          <a:ea typeface="굴림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굴림"/>
                          <a:ea typeface="굴림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굴림"/>
                          <a:ea typeface="굴림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굴림"/>
                          <a:ea typeface="굴림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굴림"/>
                          <a:ea typeface="굴림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굴림"/>
                          <a:ea typeface="굴림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굴림"/>
                          <a:ea typeface="굴림"/>
                        </a:defRPr>
                      </a:lvl9pPr>
                    </a:lstStyle>
                    <a:p>
                      <a:pPr algn="ctr" latinLnBrk="1"/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LG스마트체 Light" panose="020B0600000101010101" pitchFamily="50" charset="-127"/>
                          <a:ea typeface="LG스마트체 Light" panose="020B0600000101010101" pitchFamily="50" charset="-127"/>
                        </a:rPr>
                        <a:t>Benzene</a:t>
                      </a:r>
                    </a:p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LG스마트체 Light" panose="020B0600000101010101" pitchFamily="50" charset="-127"/>
                          <a:ea typeface="LG스마트체 Light" panose="020B0600000101010101" pitchFamily="50" charset="-127"/>
                        </a:rPr>
                        <a:t>정제탑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LG스마트체 Light" panose="020B0600000101010101" pitchFamily="50" charset="-127"/>
                        <a:ea typeface="LG스마트체 Light" panose="020B0600000101010101" pitchFamily="50" charset="-127"/>
                      </a:endParaRPr>
                    </a:p>
                  </a:txBody>
                  <a:tcPr marL="36000" marR="36000" marT="36000" marB="360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굴림"/>
                          <a:ea typeface="굴림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굴림"/>
                          <a:ea typeface="굴림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굴림"/>
                          <a:ea typeface="굴림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굴림"/>
                          <a:ea typeface="굴림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굴림"/>
                          <a:ea typeface="굴림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굴림"/>
                          <a:ea typeface="굴림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굴림"/>
                          <a:ea typeface="굴림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굴림"/>
                          <a:ea typeface="굴림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굴림"/>
                          <a:ea typeface="굴림"/>
                        </a:defRPr>
                      </a:lvl9pPr>
                    </a:lstStyle>
                    <a:p>
                      <a:pPr algn="ctr" latinLnBrk="1"/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LG스마트체 Light" panose="020B0600000101010101" pitchFamily="50" charset="-127"/>
                          <a:ea typeface="LG스마트체 Light" panose="020B0600000101010101" pitchFamily="50" charset="-127"/>
                        </a:rPr>
                        <a:t>DA-202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LG스마트체 Light" panose="020B0600000101010101" pitchFamily="50" charset="-127"/>
                        <a:ea typeface="LG스마트체 Light" panose="020B0600000101010101" pitchFamily="50" charset="-127"/>
                      </a:endParaRPr>
                    </a:p>
                  </a:txBody>
                  <a:tcPr marL="36000" marR="36000" marT="36000" marB="360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굴림"/>
                          <a:ea typeface="굴림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굴림"/>
                          <a:ea typeface="굴림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굴림"/>
                          <a:ea typeface="굴림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굴림"/>
                          <a:ea typeface="굴림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굴림"/>
                          <a:ea typeface="굴림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굴림"/>
                          <a:ea typeface="굴림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굴림"/>
                          <a:ea typeface="굴림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굴림"/>
                          <a:ea typeface="굴림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굴림"/>
                          <a:ea typeface="굴림"/>
                        </a:defRPr>
                      </a:lvl9pPr>
                    </a:lstStyle>
                    <a:p>
                      <a:pPr algn="ctr" latinLnBrk="1"/>
                      <a:r>
                        <a:rPr lang="en-US" altLang="ko-KR" sz="1100" b="1" dirty="0" smtClean="0">
                          <a:solidFill>
                            <a:schemeClr val="tx1"/>
                          </a:solidFill>
                          <a:latin typeface="LG스마트체 Light" panose="020B0600000101010101" pitchFamily="50" charset="-127"/>
                          <a:ea typeface="LG스마트체 Light" panose="020B0600000101010101" pitchFamily="50" charset="-127"/>
                        </a:rPr>
                        <a:t>276</a:t>
                      </a:r>
                      <a:r>
                        <a:rPr lang="ko-KR" altLang="en-US" sz="1100" b="1" dirty="0" err="1" smtClean="0">
                          <a:solidFill>
                            <a:schemeClr val="tx1"/>
                          </a:solidFill>
                          <a:latin typeface="LG스마트체 Light" panose="020B0600000101010101" pitchFamily="50" charset="-127"/>
                          <a:ea typeface="LG스마트체 Light" panose="020B0600000101010101" pitchFamily="50" charset="-127"/>
                        </a:rPr>
                        <a:t>천톤</a:t>
                      </a:r>
                      <a:endParaRPr lang="ko-KR" altLang="en-US" sz="1100" b="1" dirty="0">
                        <a:solidFill>
                          <a:schemeClr val="tx1"/>
                        </a:solidFill>
                        <a:latin typeface="LG스마트체 Light" panose="020B0600000101010101" pitchFamily="50" charset="-127"/>
                        <a:ea typeface="LG스마트체 Light" panose="020B0600000101010101" pitchFamily="50" charset="-127"/>
                      </a:endParaRPr>
                    </a:p>
                  </a:txBody>
                  <a:tcPr marL="36000" marR="36000" marT="36000" marB="360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굴림"/>
                          <a:ea typeface="굴림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굴림"/>
                          <a:ea typeface="굴림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굴림"/>
                          <a:ea typeface="굴림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굴림"/>
                          <a:ea typeface="굴림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굴림"/>
                          <a:ea typeface="굴림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굴림"/>
                          <a:ea typeface="굴림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굴림"/>
                          <a:ea typeface="굴림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굴림"/>
                          <a:ea typeface="굴림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굴림"/>
                          <a:ea typeface="굴림"/>
                        </a:defRPr>
                      </a:lvl9pPr>
                    </a:lstStyle>
                    <a:p>
                      <a:pPr algn="ctr" latinLnBrk="1"/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LG스마트체 Light" panose="020B0600000101010101" pitchFamily="50" charset="-127"/>
                          <a:ea typeface="LG스마트체 Light" panose="020B0600000101010101" pitchFamily="50" charset="-127"/>
                        </a:rPr>
                        <a:t>SM </a:t>
                      </a: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LG스마트체 Light" panose="020B0600000101010101" pitchFamily="50" charset="-127"/>
                          <a:ea typeface="LG스마트체 Light" panose="020B0600000101010101" pitchFamily="50" charset="-127"/>
                        </a:rPr>
                        <a:t>원료</a:t>
                      </a:r>
                      <a:endParaRPr lang="en-US" altLang="ko-KR" sz="1100" b="0" dirty="0" smtClean="0">
                        <a:solidFill>
                          <a:schemeClr val="tx1"/>
                        </a:solidFill>
                        <a:latin typeface="LG스마트체 Light" panose="020B0600000101010101" pitchFamily="50" charset="-127"/>
                        <a:ea typeface="LG스마트체 Light" panose="020B0600000101010101" pitchFamily="50" charset="-127"/>
                      </a:endParaRPr>
                    </a:p>
                  </a:txBody>
                  <a:tcPr marL="36000" marR="36000" marT="36000" marB="360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7299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굴림"/>
                          <a:ea typeface="굴림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굴림"/>
                          <a:ea typeface="굴림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굴림"/>
                          <a:ea typeface="굴림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굴림"/>
                          <a:ea typeface="굴림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굴림"/>
                          <a:ea typeface="굴림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굴림"/>
                          <a:ea typeface="굴림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굴림"/>
                          <a:ea typeface="굴림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굴림"/>
                          <a:ea typeface="굴림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굴림"/>
                          <a:ea typeface="굴림"/>
                        </a:defRPr>
                      </a:lvl9pPr>
                    </a:lstStyle>
                    <a:p>
                      <a:pPr algn="ctr" latinLnBrk="1"/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LG스마트체 Light" panose="020B0600000101010101" pitchFamily="50" charset="-127"/>
                          <a:ea typeface="LG스마트체 Light" panose="020B0600000101010101" pitchFamily="50" charset="-127"/>
                        </a:rPr>
                        <a:t>Toluene</a:t>
                      </a:r>
                    </a:p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LG스마트체 Light" panose="020B0600000101010101" pitchFamily="50" charset="-127"/>
                          <a:ea typeface="LG스마트체 Light" panose="020B0600000101010101" pitchFamily="50" charset="-127"/>
                        </a:rPr>
                        <a:t>정제탑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LG스마트체 Light" panose="020B0600000101010101" pitchFamily="50" charset="-127"/>
                        <a:ea typeface="LG스마트체 Light" panose="020B0600000101010101" pitchFamily="50" charset="-127"/>
                      </a:endParaRPr>
                    </a:p>
                  </a:txBody>
                  <a:tcPr marL="36000" marR="36000" marT="36000" marB="360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굴림"/>
                          <a:ea typeface="굴림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굴림"/>
                          <a:ea typeface="굴림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굴림"/>
                          <a:ea typeface="굴림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굴림"/>
                          <a:ea typeface="굴림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굴림"/>
                          <a:ea typeface="굴림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굴림"/>
                          <a:ea typeface="굴림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굴림"/>
                          <a:ea typeface="굴림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굴림"/>
                          <a:ea typeface="굴림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굴림"/>
                          <a:ea typeface="굴림"/>
                        </a:defRPr>
                      </a:lvl9pPr>
                    </a:lstStyle>
                    <a:p>
                      <a:pPr algn="ctr" latinLnBrk="1"/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LG스마트체 Light" panose="020B0600000101010101" pitchFamily="50" charset="-127"/>
                          <a:ea typeface="LG스마트체 Light" panose="020B0600000101010101" pitchFamily="50" charset="-127"/>
                        </a:rPr>
                        <a:t>DA-203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LG스마트체 Light" panose="020B0600000101010101" pitchFamily="50" charset="-127"/>
                        <a:ea typeface="LG스마트체 Light" panose="020B0600000101010101" pitchFamily="50" charset="-127"/>
                      </a:endParaRPr>
                    </a:p>
                  </a:txBody>
                  <a:tcPr marL="36000" marR="36000" marT="36000" marB="360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굴림"/>
                          <a:ea typeface="굴림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굴림"/>
                          <a:ea typeface="굴림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굴림"/>
                          <a:ea typeface="굴림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굴림"/>
                          <a:ea typeface="굴림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굴림"/>
                          <a:ea typeface="굴림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굴림"/>
                          <a:ea typeface="굴림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굴림"/>
                          <a:ea typeface="굴림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굴림"/>
                          <a:ea typeface="굴림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굴림"/>
                          <a:ea typeface="굴림"/>
                        </a:defRPr>
                      </a:lvl9pPr>
                    </a:lstStyle>
                    <a:p>
                      <a:pPr algn="ctr" latinLnBrk="1"/>
                      <a:r>
                        <a:rPr lang="en-US" altLang="ko-KR" sz="1100" b="1" dirty="0" smtClean="0">
                          <a:solidFill>
                            <a:schemeClr val="tx1"/>
                          </a:solidFill>
                          <a:latin typeface="LG스마트체 Light" panose="020B0600000101010101" pitchFamily="50" charset="-127"/>
                          <a:ea typeface="LG스마트체 Light" panose="020B0600000101010101" pitchFamily="50" charset="-127"/>
                        </a:rPr>
                        <a:t>110</a:t>
                      </a:r>
                      <a:r>
                        <a:rPr lang="ko-KR" altLang="en-US" sz="1100" b="1" dirty="0" err="1" smtClean="0">
                          <a:solidFill>
                            <a:schemeClr val="tx1"/>
                          </a:solidFill>
                          <a:latin typeface="LG스마트체 Light" panose="020B0600000101010101" pitchFamily="50" charset="-127"/>
                          <a:ea typeface="LG스마트체 Light" panose="020B0600000101010101" pitchFamily="50" charset="-127"/>
                        </a:rPr>
                        <a:t>천톤</a:t>
                      </a:r>
                      <a:endParaRPr lang="ko-KR" altLang="en-US" sz="1100" b="1" dirty="0">
                        <a:solidFill>
                          <a:schemeClr val="tx1"/>
                        </a:solidFill>
                        <a:latin typeface="LG스마트체 Light" panose="020B0600000101010101" pitchFamily="50" charset="-127"/>
                        <a:ea typeface="LG스마트체 Light" panose="020B0600000101010101" pitchFamily="50" charset="-127"/>
                      </a:endParaRPr>
                    </a:p>
                  </a:txBody>
                  <a:tcPr marL="36000" marR="36000" marT="36000" marB="360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굴림"/>
                          <a:ea typeface="굴림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굴림"/>
                          <a:ea typeface="굴림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굴림"/>
                          <a:ea typeface="굴림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굴림"/>
                          <a:ea typeface="굴림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굴림"/>
                          <a:ea typeface="굴림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굴림"/>
                          <a:ea typeface="굴림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굴림"/>
                          <a:ea typeface="굴림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굴림"/>
                          <a:ea typeface="굴림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굴림"/>
                          <a:ea typeface="굴림"/>
                        </a:defRPr>
                      </a:lvl9pPr>
                    </a:lstStyle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LG스마트체 Light" panose="020B0600000101010101" pitchFamily="50" charset="-127"/>
                          <a:ea typeface="LG스마트체 Light" panose="020B0600000101010101" pitchFamily="50" charset="-127"/>
                        </a:rPr>
                        <a:t>용매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LG스마트체 Light" panose="020B0600000101010101" pitchFamily="50" charset="-127"/>
                          <a:ea typeface="LG스마트체 Light" panose="020B0600000101010101" pitchFamily="50" charset="-127"/>
                        </a:rPr>
                        <a:t>/</a:t>
                      </a: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LG스마트체 Light" panose="020B0600000101010101" pitchFamily="50" charset="-127"/>
                          <a:ea typeface="LG스마트체 Light" panose="020B0600000101010101" pitchFamily="50" charset="-127"/>
                        </a:rPr>
                        <a:t>용제</a:t>
                      </a:r>
                      <a:endParaRPr lang="en-US" altLang="ko-KR" sz="1100" b="0" dirty="0" smtClean="0">
                        <a:solidFill>
                          <a:schemeClr val="tx1"/>
                        </a:solidFill>
                        <a:latin typeface="LG스마트체 Light" panose="020B0600000101010101" pitchFamily="50" charset="-127"/>
                        <a:ea typeface="LG스마트체 Light" panose="020B0600000101010101" pitchFamily="50" charset="-127"/>
                      </a:endParaRPr>
                    </a:p>
                  </a:txBody>
                  <a:tcPr marL="36000" marR="36000" marT="36000" marB="360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7299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굴림"/>
                          <a:ea typeface="굴림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굴림"/>
                          <a:ea typeface="굴림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굴림"/>
                          <a:ea typeface="굴림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굴림"/>
                          <a:ea typeface="굴림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굴림"/>
                          <a:ea typeface="굴림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굴림"/>
                          <a:ea typeface="굴림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굴림"/>
                          <a:ea typeface="굴림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굴림"/>
                          <a:ea typeface="굴림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굴림"/>
                          <a:ea typeface="굴림"/>
                        </a:defRPr>
                      </a:lvl9pPr>
                    </a:lstStyle>
                    <a:p>
                      <a:pPr algn="ctr" latinLnBrk="1"/>
                      <a:r>
                        <a:rPr lang="en-US" altLang="ko-KR" sz="1100" b="0" kern="1200" dirty="0" smtClean="0">
                          <a:solidFill>
                            <a:schemeClr val="tx1"/>
                          </a:solidFill>
                          <a:latin typeface="LG스마트체 Light" panose="020B0600000101010101" pitchFamily="50" charset="-127"/>
                          <a:ea typeface="LG스마트체 Light" panose="020B0600000101010101" pitchFamily="50" charset="-127"/>
                          <a:cs typeface="+mn-cs"/>
                        </a:rPr>
                        <a:t>Xylene</a:t>
                      </a:r>
                    </a:p>
                    <a:p>
                      <a:pPr algn="ctr" latinLnBrk="1"/>
                      <a:r>
                        <a:rPr lang="ko-KR" altLang="en-US" sz="1100" b="0" kern="1200" dirty="0" smtClean="0">
                          <a:solidFill>
                            <a:schemeClr val="tx1"/>
                          </a:solidFill>
                          <a:latin typeface="LG스마트체 Light" panose="020B0600000101010101" pitchFamily="50" charset="-127"/>
                          <a:ea typeface="LG스마트체 Light" panose="020B0600000101010101" pitchFamily="50" charset="-127"/>
                          <a:cs typeface="+mn-cs"/>
                        </a:rPr>
                        <a:t>정제탑</a:t>
                      </a:r>
                    </a:p>
                  </a:txBody>
                  <a:tcPr marL="36000" marR="36000" marT="36000" marB="360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굴림"/>
                          <a:ea typeface="굴림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굴림"/>
                          <a:ea typeface="굴림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굴림"/>
                          <a:ea typeface="굴림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굴림"/>
                          <a:ea typeface="굴림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굴림"/>
                          <a:ea typeface="굴림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굴림"/>
                          <a:ea typeface="굴림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굴림"/>
                          <a:ea typeface="굴림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굴림"/>
                          <a:ea typeface="굴림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굴림"/>
                          <a:ea typeface="굴림"/>
                        </a:defRPr>
                      </a:lvl9pPr>
                    </a:lstStyle>
                    <a:p>
                      <a:pPr algn="ctr" latinLnBrk="1"/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LG스마트체 Light" panose="020B0600000101010101" pitchFamily="50" charset="-127"/>
                          <a:ea typeface="LG스마트체 Light" panose="020B0600000101010101" pitchFamily="50" charset="-127"/>
                        </a:rPr>
                        <a:t>DA-204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LG스마트체 Light" panose="020B0600000101010101" pitchFamily="50" charset="-127"/>
                        <a:ea typeface="LG스마트체 Light" panose="020B0600000101010101" pitchFamily="50" charset="-127"/>
                      </a:endParaRPr>
                    </a:p>
                  </a:txBody>
                  <a:tcPr marL="36000" marR="36000" marT="36000" marB="360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굴림"/>
                          <a:ea typeface="굴림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굴림"/>
                          <a:ea typeface="굴림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굴림"/>
                          <a:ea typeface="굴림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굴림"/>
                          <a:ea typeface="굴림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굴림"/>
                          <a:ea typeface="굴림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굴림"/>
                          <a:ea typeface="굴림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굴림"/>
                          <a:ea typeface="굴림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굴림"/>
                          <a:ea typeface="굴림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굴림"/>
                          <a:ea typeface="굴림"/>
                        </a:defRPr>
                      </a:lvl9pPr>
                    </a:lstStyle>
                    <a:p>
                      <a:pPr algn="ctr" latinLnBrk="1"/>
                      <a:r>
                        <a:rPr lang="en-US" altLang="ko-KR" sz="1100" b="1" dirty="0" smtClean="0">
                          <a:solidFill>
                            <a:schemeClr val="tx1"/>
                          </a:solidFill>
                          <a:latin typeface="LG스마트체 Light" panose="020B0600000101010101" pitchFamily="50" charset="-127"/>
                          <a:ea typeface="LG스마트체 Light" panose="020B0600000101010101" pitchFamily="50" charset="-127"/>
                        </a:rPr>
                        <a:t>64</a:t>
                      </a:r>
                      <a:r>
                        <a:rPr lang="ko-KR" altLang="en-US" sz="1100" b="1" dirty="0" err="1" smtClean="0">
                          <a:solidFill>
                            <a:schemeClr val="tx1"/>
                          </a:solidFill>
                          <a:latin typeface="LG스마트체 Light" panose="020B0600000101010101" pitchFamily="50" charset="-127"/>
                          <a:ea typeface="LG스마트체 Light" panose="020B0600000101010101" pitchFamily="50" charset="-127"/>
                        </a:rPr>
                        <a:t>천톤</a:t>
                      </a:r>
                      <a:endParaRPr lang="ko-KR" altLang="en-US" sz="1100" b="1" dirty="0">
                        <a:solidFill>
                          <a:schemeClr val="tx1"/>
                        </a:solidFill>
                        <a:latin typeface="LG스마트체 Light" panose="020B0600000101010101" pitchFamily="50" charset="-127"/>
                        <a:ea typeface="LG스마트체 Light" panose="020B0600000101010101" pitchFamily="50" charset="-127"/>
                      </a:endParaRPr>
                    </a:p>
                  </a:txBody>
                  <a:tcPr marL="36000" marR="36000" marT="36000" marB="360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굴림"/>
                          <a:ea typeface="굴림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굴림"/>
                          <a:ea typeface="굴림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굴림"/>
                          <a:ea typeface="굴림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굴림"/>
                          <a:ea typeface="굴림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굴림"/>
                          <a:ea typeface="굴림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굴림"/>
                          <a:ea typeface="굴림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굴림"/>
                          <a:ea typeface="굴림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굴림"/>
                          <a:ea typeface="굴림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굴림"/>
                          <a:ea typeface="굴림"/>
                        </a:defRPr>
                      </a:lvl9pPr>
                    </a:lstStyle>
                    <a:p>
                      <a:pPr algn="ctr" latinLnBrk="1"/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LG스마트체 Light" panose="020B0600000101010101" pitchFamily="50" charset="-127"/>
                          <a:ea typeface="LG스마트체 Light" panose="020B0600000101010101" pitchFamily="50" charset="-127"/>
                        </a:rPr>
                        <a:t>-</a:t>
                      </a:r>
                    </a:p>
                  </a:txBody>
                  <a:tcPr marL="36000" marR="36000" marT="36000" marB="360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146" name="표 145"/>
          <p:cNvGraphicFramePr>
            <a:graphicFrameLocks noGrp="1"/>
          </p:cNvGraphicFramePr>
          <p:nvPr>
            <p:extLst/>
          </p:nvPr>
        </p:nvGraphicFramePr>
        <p:xfrm>
          <a:off x="344488" y="4101804"/>
          <a:ext cx="4279896" cy="1054200"/>
        </p:xfrm>
        <a:graphic>
          <a:graphicData uri="http://schemas.openxmlformats.org/drawingml/2006/table">
            <a:tbl>
              <a:tblPr firstRow="1" bandRow="1"/>
              <a:tblGrid>
                <a:gridCol w="142663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2663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2663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1254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굴림"/>
                          <a:ea typeface="굴림"/>
                        </a:defRPr>
                      </a:lvl1pPr>
                      <a:lvl2pPr marL="4572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굴림"/>
                          <a:ea typeface="굴림"/>
                        </a:defRPr>
                      </a:lvl2pPr>
                      <a:lvl3pPr marL="9144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굴림"/>
                          <a:ea typeface="굴림"/>
                        </a:defRPr>
                      </a:lvl3pPr>
                      <a:lvl4pPr marL="13716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굴림"/>
                          <a:ea typeface="굴림"/>
                        </a:defRPr>
                      </a:lvl4pPr>
                      <a:lvl5pPr marL="18288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굴림"/>
                          <a:ea typeface="굴림"/>
                        </a:defRPr>
                      </a:lvl5pPr>
                      <a:lvl6pPr marL="22860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굴림"/>
                          <a:ea typeface="굴림"/>
                        </a:defRPr>
                      </a:lvl6pPr>
                      <a:lvl7pPr marL="27432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굴림"/>
                          <a:ea typeface="굴림"/>
                        </a:defRPr>
                      </a:lvl7pPr>
                      <a:lvl8pPr marL="32004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굴림"/>
                          <a:ea typeface="굴림"/>
                        </a:defRPr>
                      </a:lvl8pPr>
                      <a:lvl9pPr marL="36576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굴림"/>
                          <a:ea typeface="굴림"/>
                        </a:defRPr>
                      </a:lvl9pPr>
                    </a:lstStyle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LG스마트체 Light" panose="020B0600000101010101" pitchFamily="50" charset="-127"/>
                          <a:ea typeface="LG스마트체 Light" panose="020B0600000101010101" pitchFamily="50" charset="-127"/>
                        </a:rPr>
                        <a:t>주요 설비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LG스마트체 Light" panose="020B0600000101010101" pitchFamily="50" charset="-127"/>
                        <a:ea typeface="LG스마트체 Light" panose="020B0600000101010101" pitchFamily="50" charset="-127"/>
                      </a:endParaRPr>
                    </a:p>
                  </a:txBody>
                  <a:tcPr marL="36000" marR="36000" marT="36000" marB="360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lumMod val="75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굴림"/>
                          <a:ea typeface="굴림"/>
                        </a:defRPr>
                      </a:lvl1pPr>
                      <a:lvl2pPr marL="4572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굴림"/>
                          <a:ea typeface="굴림"/>
                        </a:defRPr>
                      </a:lvl2pPr>
                      <a:lvl3pPr marL="9144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굴림"/>
                          <a:ea typeface="굴림"/>
                        </a:defRPr>
                      </a:lvl3pPr>
                      <a:lvl4pPr marL="13716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굴림"/>
                          <a:ea typeface="굴림"/>
                        </a:defRPr>
                      </a:lvl4pPr>
                      <a:lvl5pPr marL="18288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굴림"/>
                          <a:ea typeface="굴림"/>
                        </a:defRPr>
                      </a:lvl5pPr>
                      <a:lvl6pPr marL="22860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굴림"/>
                          <a:ea typeface="굴림"/>
                        </a:defRPr>
                      </a:lvl6pPr>
                      <a:lvl7pPr marL="27432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굴림"/>
                          <a:ea typeface="굴림"/>
                        </a:defRPr>
                      </a:lvl7pPr>
                      <a:lvl8pPr marL="32004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굴림"/>
                          <a:ea typeface="굴림"/>
                        </a:defRPr>
                      </a:lvl8pPr>
                      <a:lvl9pPr marL="36576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굴림"/>
                          <a:ea typeface="굴림"/>
                        </a:defRPr>
                      </a:lvl9pPr>
                    </a:lstStyle>
                    <a:p>
                      <a:pPr algn="ctr" latinLnBrk="1"/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LG스마트체 Light" panose="020B0600000101010101" pitchFamily="50" charset="-127"/>
                          <a:ea typeface="LG스마트체 Light" panose="020B0600000101010101" pitchFamily="50" charset="-127"/>
                        </a:rPr>
                        <a:t>Item</a:t>
                      </a:r>
                      <a:r>
                        <a:rPr lang="en-US" altLang="ko-KR" sz="1100" b="0" baseline="0" dirty="0" smtClean="0">
                          <a:solidFill>
                            <a:schemeClr val="tx1"/>
                          </a:solidFill>
                          <a:latin typeface="LG스마트체 Light" panose="020B0600000101010101" pitchFamily="50" charset="-127"/>
                          <a:ea typeface="LG스마트체 Light" panose="020B0600000101010101" pitchFamily="50" charset="-127"/>
                        </a:rPr>
                        <a:t> No,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LG스마트체 Light" panose="020B0600000101010101" pitchFamily="50" charset="-127"/>
                        <a:ea typeface="LG스마트체 Light" panose="020B0600000101010101" pitchFamily="50" charset="-127"/>
                      </a:endParaRPr>
                    </a:p>
                  </a:txBody>
                  <a:tcPr marL="36000" marR="36000" marT="36000" marB="360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lumMod val="75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굴림"/>
                          <a:ea typeface="굴림"/>
                        </a:defRPr>
                      </a:lvl1pPr>
                      <a:lvl2pPr marL="4572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굴림"/>
                          <a:ea typeface="굴림"/>
                        </a:defRPr>
                      </a:lvl2pPr>
                      <a:lvl3pPr marL="9144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굴림"/>
                          <a:ea typeface="굴림"/>
                        </a:defRPr>
                      </a:lvl3pPr>
                      <a:lvl4pPr marL="13716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굴림"/>
                          <a:ea typeface="굴림"/>
                        </a:defRPr>
                      </a:lvl4pPr>
                      <a:lvl5pPr marL="18288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굴림"/>
                          <a:ea typeface="굴림"/>
                        </a:defRPr>
                      </a:lvl5pPr>
                      <a:lvl6pPr marL="22860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굴림"/>
                          <a:ea typeface="굴림"/>
                        </a:defRPr>
                      </a:lvl6pPr>
                      <a:lvl7pPr marL="27432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굴림"/>
                          <a:ea typeface="굴림"/>
                        </a:defRPr>
                      </a:lvl7pPr>
                      <a:lvl8pPr marL="32004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굴림"/>
                          <a:ea typeface="굴림"/>
                        </a:defRPr>
                      </a:lvl8pPr>
                      <a:lvl9pPr marL="36576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굴림"/>
                          <a:ea typeface="굴림"/>
                        </a:defRPr>
                      </a:lvl9pPr>
                    </a:lstStyle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LG스마트체 Light" panose="020B0600000101010101" pitchFamily="50" charset="-127"/>
                          <a:ea typeface="LG스마트체 Light" panose="020B0600000101010101" pitchFamily="50" charset="-127"/>
                        </a:rPr>
                        <a:t>비고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LG스마트체 Light" panose="020B0600000101010101" pitchFamily="50" charset="-127"/>
                        <a:ea typeface="LG스마트체 Light" panose="020B0600000101010101" pitchFamily="50" charset="-127"/>
                      </a:endParaRPr>
                    </a:p>
                  </a:txBody>
                  <a:tcPr marL="36000" marR="36000" marT="36000" marB="360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lumMod val="75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7299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굴림"/>
                          <a:ea typeface="굴림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굴림"/>
                          <a:ea typeface="굴림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굴림"/>
                          <a:ea typeface="굴림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굴림"/>
                          <a:ea typeface="굴림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굴림"/>
                          <a:ea typeface="굴림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굴림"/>
                          <a:ea typeface="굴림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굴림"/>
                          <a:ea typeface="굴림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굴림"/>
                          <a:ea typeface="굴림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굴림"/>
                          <a:ea typeface="굴림"/>
                        </a:defRPr>
                      </a:lvl9pPr>
                    </a:lstStyle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LG스마트체 Light" panose="020B0600000101010101" pitchFamily="50" charset="-127"/>
                          <a:ea typeface="LG스마트체 Light" panose="020B0600000101010101" pitchFamily="50" charset="-127"/>
                        </a:rPr>
                        <a:t>수첨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LG스마트체 Light" panose="020B0600000101010101" pitchFamily="50" charset="-127"/>
                          <a:ea typeface="LG스마트체 Light" panose="020B0600000101010101" pitchFamily="50" charset="-127"/>
                        </a:rPr>
                        <a:t> </a:t>
                      </a: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LG스마트체 Light" panose="020B0600000101010101" pitchFamily="50" charset="-127"/>
                          <a:ea typeface="LG스마트체 Light" panose="020B0600000101010101" pitchFamily="50" charset="-127"/>
                        </a:rPr>
                        <a:t>반응기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LG스마트체 Light" panose="020B0600000101010101" pitchFamily="50" charset="-127"/>
                        <a:ea typeface="LG스마트체 Light" panose="020B0600000101010101" pitchFamily="50" charset="-127"/>
                      </a:endParaRPr>
                    </a:p>
                  </a:txBody>
                  <a:tcPr marL="36000" marR="36000" marT="36000" marB="360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굴림"/>
                          <a:ea typeface="굴림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굴림"/>
                          <a:ea typeface="굴림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굴림"/>
                          <a:ea typeface="굴림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굴림"/>
                          <a:ea typeface="굴림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굴림"/>
                          <a:ea typeface="굴림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굴림"/>
                          <a:ea typeface="굴림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굴림"/>
                          <a:ea typeface="굴림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굴림"/>
                          <a:ea typeface="굴림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굴림"/>
                          <a:ea typeface="굴림"/>
                        </a:defRPr>
                      </a:lvl9pPr>
                    </a:lstStyle>
                    <a:p>
                      <a:pPr algn="ctr" latinLnBrk="1"/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LG스마트체 Light" panose="020B0600000101010101" pitchFamily="50" charset="-127"/>
                          <a:ea typeface="LG스마트체 Light" panose="020B0600000101010101" pitchFamily="50" charset="-127"/>
                        </a:rPr>
                        <a:t>DC-801(1</a:t>
                      </a: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LG스마트체 Light" panose="020B0600000101010101" pitchFamily="50" charset="-127"/>
                          <a:ea typeface="LG스마트체 Light" panose="020B0600000101010101" pitchFamily="50" charset="-127"/>
                        </a:rPr>
                        <a:t>차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LG스마트체 Light" panose="020B0600000101010101" pitchFamily="50" charset="-127"/>
                          <a:ea typeface="LG스마트체 Light" panose="020B0600000101010101" pitchFamily="50" charset="-127"/>
                        </a:rPr>
                        <a:t>)</a:t>
                      </a:r>
                    </a:p>
                    <a:p>
                      <a:pPr algn="ctr" latinLnBrk="1"/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LG스마트체 Light" panose="020B0600000101010101" pitchFamily="50" charset="-127"/>
                          <a:ea typeface="LG스마트체 Light" panose="020B0600000101010101" pitchFamily="50" charset="-127"/>
                        </a:rPr>
                        <a:t>DC</a:t>
                      </a:r>
                      <a:r>
                        <a:rPr lang="en-US" altLang="ko-KR" sz="1100" b="0" baseline="0" dirty="0" smtClean="0">
                          <a:solidFill>
                            <a:schemeClr val="tx1"/>
                          </a:solidFill>
                          <a:latin typeface="LG스마트체 Light" panose="020B0600000101010101" pitchFamily="50" charset="-127"/>
                          <a:ea typeface="LG스마트체 Light" panose="020B0600000101010101" pitchFamily="50" charset="-127"/>
                        </a:rPr>
                        <a:t>-802(2</a:t>
                      </a:r>
                      <a:r>
                        <a:rPr lang="ko-KR" altLang="en-US" sz="1100" b="0" baseline="0" dirty="0" smtClean="0">
                          <a:solidFill>
                            <a:schemeClr val="tx1"/>
                          </a:solidFill>
                          <a:latin typeface="LG스마트체 Light" panose="020B0600000101010101" pitchFamily="50" charset="-127"/>
                          <a:ea typeface="LG스마트체 Light" panose="020B0600000101010101" pitchFamily="50" charset="-127"/>
                        </a:rPr>
                        <a:t>차</a:t>
                      </a:r>
                      <a:r>
                        <a:rPr lang="en-US" altLang="ko-KR" sz="1100" b="0" baseline="0" dirty="0" smtClean="0">
                          <a:solidFill>
                            <a:schemeClr val="tx1"/>
                          </a:solidFill>
                          <a:latin typeface="LG스마트체 Light" panose="020B0600000101010101" pitchFamily="50" charset="-127"/>
                          <a:ea typeface="LG스마트체 Light" panose="020B0600000101010101" pitchFamily="50" charset="-127"/>
                        </a:rPr>
                        <a:t>)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LG스마트체 Light" panose="020B0600000101010101" pitchFamily="50" charset="-127"/>
                        <a:ea typeface="LG스마트체 Light" panose="020B0600000101010101" pitchFamily="50" charset="-127"/>
                      </a:endParaRPr>
                    </a:p>
                  </a:txBody>
                  <a:tcPr marL="36000" marR="36000" marT="36000" marB="360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굴림"/>
                          <a:ea typeface="굴림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굴림"/>
                          <a:ea typeface="굴림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굴림"/>
                          <a:ea typeface="굴림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굴림"/>
                          <a:ea typeface="굴림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굴림"/>
                          <a:ea typeface="굴림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굴림"/>
                          <a:ea typeface="굴림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굴림"/>
                          <a:ea typeface="굴림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굴림"/>
                          <a:ea typeface="굴림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굴림"/>
                          <a:ea typeface="굴림"/>
                        </a:defRPr>
                      </a:lvl9pPr>
                    </a:lstStyle>
                    <a:p>
                      <a:pPr algn="ctr" latinLnBrk="1"/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LG스마트체 Light" panose="020B0600000101010101" pitchFamily="50" charset="-127"/>
                          <a:ea typeface="LG스마트체 Light" panose="020B0600000101010101" pitchFamily="50" charset="-127"/>
                        </a:rPr>
                        <a:t>1</a:t>
                      </a: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LG스마트체 Light" panose="020B0600000101010101" pitchFamily="50" charset="-127"/>
                          <a:ea typeface="LG스마트체 Light" panose="020B0600000101010101" pitchFamily="50" charset="-127"/>
                        </a:rPr>
                        <a:t>차 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LG스마트체 Light" panose="020B0600000101010101" pitchFamily="50" charset="-127"/>
                          <a:ea typeface="LG스마트체 Light" panose="020B0600000101010101" pitchFamily="50" charset="-127"/>
                        </a:rPr>
                        <a:t>: </a:t>
                      </a: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LG스마트체 Light" panose="020B0600000101010101" pitchFamily="50" charset="-127"/>
                          <a:ea typeface="LG스마트체 Light" panose="020B0600000101010101" pitchFamily="50" charset="-127"/>
                        </a:rPr>
                        <a:t>부분수첨</a:t>
                      </a:r>
                      <a:endParaRPr lang="en-US" altLang="ko-KR" sz="1100" b="0" dirty="0" smtClean="0">
                        <a:solidFill>
                          <a:schemeClr val="tx1"/>
                        </a:solidFill>
                        <a:latin typeface="LG스마트체 Light" panose="020B0600000101010101" pitchFamily="50" charset="-127"/>
                        <a:ea typeface="LG스마트체 Light" panose="020B0600000101010101" pitchFamily="50" charset="-127"/>
                      </a:endParaRPr>
                    </a:p>
                    <a:p>
                      <a:pPr algn="ctr" latinLnBrk="1"/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LG스마트체 Light" panose="020B0600000101010101" pitchFamily="50" charset="-127"/>
                          <a:ea typeface="LG스마트체 Light" panose="020B0600000101010101" pitchFamily="50" charset="-127"/>
                        </a:rPr>
                        <a:t>2</a:t>
                      </a: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LG스마트체 Light" panose="020B0600000101010101" pitchFamily="50" charset="-127"/>
                          <a:ea typeface="LG스마트체 Light" panose="020B0600000101010101" pitchFamily="50" charset="-127"/>
                        </a:rPr>
                        <a:t>차 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LG스마트체 Light" panose="020B0600000101010101" pitchFamily="50" charset="-127"/>
                          <a:ea typeface="LG스마트체 Light" panose="020B0600000101010101" pitchFamily="50" charset="-127"/>
                        </a:rPr>
                        <a:t>: </a:t>
                      </a: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LG스마트체 Light" panose="020B0600000101010101" pitchFamily="50" charset="-127"/>
                          <a:ea typeface="LG스마트체 Light" panose="020B0600000101010101" pitchFamily="50" charset="-127"/>
                        </a:rPr>
                        <a:t>완전수첨</a:t>
                      </a:r>
                      <a:endParaRPr lang="en-US" altLang="ko-KR" sz="1100" b="0" dirty="0" smtClean="0">
                        <a:solidFill>
                          <a:schemeClr val="tx1"/>
                        </a:solidFill>
                        <a:latin typeface="LG스마트체 Light" panose="020B0600000101010101" pitchFamily="50" charset="-127"/>
                        <a:ea typeface="LG스마트체 Light" panose="020B0600000101010101" pitchFamily="50" charset="-127"/>
                      </a:endParaRPr>
                    </a:p>
                  </a:txBody>
                  <a:tcPr marL="36000" marR="36000" marT="36000" marB="360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7299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굴림"/>
                          <a:ea typeface="굴림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굴림"/>
                          <a:ea typeface="굴림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굴림"/>
                          <a:ea typeface="굴림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굴림"/>
                          <a:ea typeface="굴림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굴림"/>
                          <a:ea typeface="굴림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굴림"/>
                          <a:ea typeface="굴림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굴림"/>
                          <a:ea typeface="굴림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굴림"/>
                          <a:ea typeface="굴림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굴림"/>
                          <a:ea typeface="굴림"/>
                        </a:defRPr>
                      </a:lvl9pPr>
                    </a:lstStyle>
                    <a:p>
                      <a:pPr algn="ctr" latinLnBrk="1"/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LG스마트체 Light" panose="020B0600000101010101" pitchFamily="50" charset="-127"/>
                          <a:ea typeface="LG스마트체 Light" panose="020B0600000101010101" pitchFamily="50" charset="-127"/>
                        </a:rPr>
                        <a:t>BT Tower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LG스마트체 Light" panose="020B0600000101010101" pitchFamily="50" charset="-127"/>
                        <a:ea typeface="LG스마트체 Light" panose="020B0600000101010101" pitchFamily="50" charset="-127"/>
                      </a:endParaRPr>
                    </a:p>
                  </a:txBody>
                  <a:tcPr marL="36000" marR="36000" marT="36000" marB="360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굴림"/>
                          <a:ea typeface="굴림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굴림"/>
                          <a:ea typeface="굴림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굴림"/>
                          <a:ea typeface="굴림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굴림"/>
                          <a:ea typeface="굴림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굴림"/>
                          <a:ea typeface="굴림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굴림"/>
                          <a:ea typeface="굴림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굴림"/>
                          <a:ea typeface="굴림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굴림"/>
                          <a:ea typeface="굴림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굴림"/>
                          <a:ea typeface="굴림"/>
                        </a:defRPr>
                      </a:lvl9pPr>
                    </a:lstStyle>
                    <a:p>
                      <a:pPr algn="ctr" latinLnBrk="1"/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LG스마트체 Light" panose="020B0600000101010101" pitchFamily="50" charset="-127"/>
                          <a:ea typeface="LG스마트체 Light" panose="020B0600000101010101" pitchFamily="50" charset="-127"/>
                        </a:rPr>
                        <a:t>DA-802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LG스마트체 Light" panose="020B0600000101010101" pitchFamily="50" charset="-127"/>
                        <a:ea typeface="LG스마트체 Light" panose="020B0600000101010101" pitchFamily="50" charset="-127"/>
                      </a:endParaRPr>
                    </a:p>
                  </a:txBody>
                  <a:tcPr marL="36000" marR="36000" marT="36000" marB="360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굴림"/>
                          <a:ea typeface="굴림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굴림"/>
                          <a:ea typeface="굴림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굴림"/>
                          <a:ea typeface="굴림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굴림"/>
                          <a:ea typeface="굴림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굴림"/>
                          <a:ea typeface="굴림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굴림"/>
                          <a:ea typeface="굴림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굴림"/>
                          <a:ea typeface="굴림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굴림"/>
                          <a:ea typeface="굴림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굴림"/>
                          <a:ea typeface="굴림"/>
                        </a:defRPr>
                      </a:lvl9pPr>
                    </a:lstStyle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LG스마트체 Light" panose="020B0600000101010101" pitchFamily="50" charset="-127"/>
                          <a:ea typeface="LG스마트체 Light" panose="020B0600000101010101" pitchFamily="50" charset="-127"/>
                        </a:rPr>
                        <a:t>벤젠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LG스마트체 Light" panose="020B0600000101010101" pitchFamily="50" charset="-127"/>
                          <a:ea typeface="LG스마트체 Light" panose="020B0600000101010101" pitchFamily="50" charset="-127"/>
                        </a:rPr>
                        <a:t>, </a:t>
                      </a: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LG스마트체 Light" panose="020B0600000101010101" pitchFamily="50" charset="-127"/>
                          <a:ea typeface="LG스마트체 Light" panose="020B0600000101010101" pitchFamily="50" charset="-127"/>
                        </a:rPr>
                        <a:t>톨루엔</a:t>
                      </a:r>
                      <a:r>
                        <a:rPr lang="en-US" altLang="ko-KR" sz="1100" b="0" baseline="0" dirty="0" smtClean="0">
                          <a:solidFill>
                            <a:schemeClr val="tx1"/>
                          </a:solidFill>
                          <a:latin typeface="LG스마트체 Light" panose="020B0600000101010101" pitchFamily="50" charset="-127"/>
                          <a:ea typeface="LG스마트체 Light" panose="020B0600000101010101" pitchFamily="50" charset="-127"/>
                        </a:rPr>
                        <a:t>(C6~7) /</a:t>
                      </a:r>
                    </a:p>
                    <a:p>
                      <a:pPr algn="ctr" latinLnBrk="1"/>
                      <a:r>
                        <a:rPr lang="en-US" altLang="ko-KR" sz="1100" b="0" baseline="0" dirty="0" smtClean="0">
                          <a:solidFill>
                            <a:schemeClr val="tx1"/>
                          </a:solidFill>
                          <a:latin typeface="LG스마트체 Light" panose="020B0600000101010101" pitchFamily="50" charset="-127"/>
                          <a:ea typeface="LG스마트체 Light" panose="020B0600000101010101" pitchFamily="50" charset="-127"/>
                        </a:rPr>
                        <a:t>C8(</a:t>
                      </a:r>
                      <a:r>
                        <a:rPr lang="ko-KR" altLang="en-US" sz="1100" b="0" baseline="0" dirty="0" smtClean="0">
                          <a:solidFill>
                            <a:schemeClr val="tx1"/>
                          </a:solidFill>
                          <a:latin typeface="LG스마트체 Light" panose="020B0600000101010101" pitchFamily="50" charset="-127"/>
                          <a:ea typeface="LG스마트체 Light" panose="020B0600000101010101" pitchFamily="50" charset="-127"/>
                        </a:rPr>
                        <a:t>자일렌 유분</a:t>
                      </a:r>
                      <a:r>
                        <a:rPr lang="en-US" altLang="ko-KR" sz="1100" b="0" baseline="0" dirty="0" smtClean="0">
                          <a:solidFill>
                            <a:schemeClr val="tx1"/>
                          </a:solidFill>
                          <a:latin typeface="LG스마트체 Light" panose="020B0600000101010101" pitchFamily="50" charset="-127"/>
                          <a:ea typeface="LG스마트체 Light" panose="020B0600000101010101" pitchFamily="50" charset="-127"/>
                        </a:rPr>
                        <a:t>) </a:t>
                      </a:r>
                      <a:r>
                        <a:rPr lang="ko-KR" altLang="en-US" sz="1100" b="0" baseline="0" dirty="0" smtClean="0">
                          <a:solidFill>
                            <a:schemeClr val="tx1"/>
                          </a:solidFill>
                          <a:latin typeface="LG스마트체 Light" panose="020B0600000101010101" pitchFamily="50" charset="-127"/>
                          <a:ea typeface="LG스마트체 Light" panose="020B0600000101010101" pitchFamily="50" charset="-127"/>
                        </a:rPr>
                        <a:t>분리</a:t>
                      </a:r>
                      <a:endParaRPr lang="en-US" altLang="ko-KR" sz="1100" b="0" dirty="0" smtClean="0">
                        <a:solidFill>
                          <a:schemeClr val="tx1"/>
                        </a:solidFill>
                        <a:latin typeface="LG스마트체 Light" panose="020B0600000101010101" pitchFamily="50" charset="-127"/>
                        <a:ea typeface="LG스마트체 Light" panose="020B0600000101010101" pitchFamily="50" charset="-127"/>
                      </a:endParaRPr>
                    </a:p>
                  </a:txBody>
                  <a:tcPr marL="36000" marR="36000" marT="36000" marB="360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41" name="Line 16"/>
          <p:cNvSpPr>
            <a:spLocks noChangeShapeType="1"/>
          </p:cNvSpPr>
          <p:nvPr/>
        </p:nvSpPr>
        <p:spPr bwMode="auto">
          <a:xfrm>
            <a:off x="0" y="434044"/>
            <a:ext cx="99060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ko-KR" altLang="en-US" sz="1463" dirty="0">
              <a:solidFill>
                <a:srgbClr val="000000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Adobe Devanagari" pitchFamily="18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162884" y="-47625"/>
            <a:ext cx="5157261" cy="526559"/>
          </a:xfrm>
          <a:prstGeom prst="rect">
            <a:avLst/>
          </a:prstGeom>
          <a:noFill/>
          <a:ln w="3175">
            <a:noFill/>
          </a:ln>
        </p:spPr>
        <p:txBody>
          <a:bodyPr wrap="square" rtlCol="0" anchor="ctr" anchorCtr="0">
            <a:noAutofit/>
          </a:bodyPr>
          <a:lstStyle/>
          <a:p>
            <a:r>
              <a:rPr lang="en-US" altLang="ko-KR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4.</a:t>
            </a:r>
            <a:r>
              <a:rPr lang="ko-KR" altLang="en-US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b="1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공정소개</a:t>
            </a:r>
            <a:endParaRPr lang="ko-KR" altLang="en-US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6753644" y="-47625"/>
            <a:ext cx="2969832" cy="526559"/>
          </a:xfrm>
          <a:prstGeom prst="rect">
            <a:avLst/>
          </a:prstGeom>
          <a:noFill/>
          <a:ln w="3175">
            <a:noFill/>
          </a:ln>
        </p:spPr>
        <p:txBody>
          <a:bodyPr wrap="square" rtlCol="0" anchor="ctr" anchorCtr="0">
            <a:noAutofit/>
          </a:bodyPr>
          <a:lstStyle/>
          <a:p>
            <a:pPr algn="r"/>
            <a:r>
              <a:rPr lang="ko-KR" altLang="en-US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② </a:t>
            </a:r>
            <a:r>
              <a:rPr lang="en-US" altLang="ko-KR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BD/BTX (BTX</a:t>
            </a:r>
            <a:r>
              <a:rPr lang="ko-KR" altLang="en-US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공정</a:t>
            </a:r>
            <a:r>
              <a:rPr lang="en-US" altLang="ko-KR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endParaRPr lang="ko-KR" altLang="en-US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915819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35"/>
          <p:cNvSpPr>
            <a:spLocks noChangeArrowheads="1"/>
          </p:cNvSpPr>
          <p:nvPr/>
        </p:nvSpPr>
        <p:spPr bwMode="auto">
          <a:xfrm>
            <a:off x="282046" y="1125539"/>
            <a:ext cx="9273117" cy="3025775"/>
          </a:xfrm>
          <a:prstGeom prst="rect">
            <a:avLst/>
          </a:prstGeom>
          <a:solidFill>
            <a:srgbClr val="EAEAEA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lIns="92075" tIns="46038" rIns="92075" bIns="46038" anchor="ctr"/>
          <a:lstStyle>
            <a:lvl1pPr defTabSz="762000"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1pPr>
            <a:lvl2pPr marL="742950" indent="-285750" defTabSz="762000"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2pPr>
            <a:lvl3pPr marL="1143000" indent="-228600" defTabSz="762000"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3pPr>
            <a:lvl4pPr marL="1600200" indent="-228600" defTabSz="762000"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4pPr>
            <a:lvl5pPr marL="2057400" indent="-228600" defTabSz="762000"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5pPr>
            <a:lvl6pPr marL="2514600" indent="-228600" algn="ctr" defTabSz="7620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6pPr>
            <a:lvl7pPr marL="2971800" indent="-228600" algn="ctr" defTabSz="7620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7pPr>
            <a:lvl8pPr marL="3429000" indent="-228600" algn="ctr" defTabSz="7620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8pPr>
            <a:lvl9pPr marL="3886200" indent="-228600" algn="ctr" defTabSz="7620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9pPr>
          </a:lstStyle>
          <a:p>
            <a:pPr algn="l">
              <a:buFont typeface="Monotype Sorts" pitchFamily="2" charset="2"/>
              <a:buChar char="3"/>
            </a:pPr>
            <a:endParaRPr kumimoji="1" lang="ko-KR" altLang="ko-KR" sz="1200">
              <a:solidFill>
                <a:schemeClr val="bg2"/>
              </a:solidFill>
              <a:latin typeface="Arial Narrow" panose="020B0606020202030204" pitchFamily="34" charset="0"/>
              <a:ea typeface="LG스마트체 Light" panose="020B0600000101010101" pitchFamily="50" charset="-127"/>
            </a:endParaRPr>
          </a:p>
        </p:txBody>
      </p:sp>
      <p:sp>
        <p:nvSpPr>
          <p:cNvPr id="13315" name="Line 36"/>
          <p:cNvSpPr>
            <a:spLocks noChangeShapeType="1"/>
          </p:cNvSpPr>
          <p:nvPr/>
        </p:nvSpPr>
        <p:spPr bwMode="auto">
          <a:xfrm>
            <a:off x="5652956" y="3536950"/>
            <a:ext cx="0" cy="21590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 type="triangle" w="sm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ko-KR" altLang="en-US">
              <a:latin typeface="Arial Narrow" panose="020B0606020202030204" pitchFamily="34" charset="0"/>
              <a:ea typeface="LG스마트체 Light" panose="020B0600000101010101" pitchFamily="50" charset="-127"/>
            </a:endParaRPr>
          </a:p>
        </p:txBody>
      </p:sp>
      <p:sp>
        <p:nvSpPr>
          <p:cNvPr id="13316" name="Freeform 37"/>
          <p:cNvSpPr>
            <a:spLocks/>
          </p:cNvSpPr>
          <p:nvPr/>
        </p:nvSpPr>
        <p:spPr bwMode="auto">
          <a:xfrm>
            <a:off x="2177257" y="1843089"/>
            <a:ext cx="521097" cy="477837"/>
          </a:xfrm>
          <a:custGeom>
            <a:avLst/>
            <a:gdLst>
              <a:gd name="T0" fmla="*/ 2147483647 w 400"/>
              <a:gd name="T1" fmla="*/ 2147483647 h 681"/>
              <a:gd name="T2" fmla="*/ 2147483647 w 400"/>
              <a:gd name="T3" fmla="*/ 2147483647 h 681"/>
              <a:gd name="T4" fmla="*/ 2147483647 w 400"/>
              <a:gd name="T5" fmla="*/ 0 h 681"/>
              <a:gd name="T6" fmla="*/ 2147483647 w 400"/>
              <a:gd name="T7" fmla="*/ 0 h 681"/>
              <a:gd name="T8" fmla="*/ 0 w 400"/>
              <a:gd name="T9" fmla="*/ 2147483647 h 68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400"/>
              <a:gd name="T16" fmla="*/ 0 h 681"/>
              <a:gd name="T17" fmla="*/ 400 w 400"/>
              <a:gd name="T18" fmla="*/ 681 h 681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400" h="681">
                <a:moveTo>
                  <a:pt x="291" y="681"/>
                </a:moveTo>
                <a:lnTo>
                  <a:pt x="400" y="681"/>
                </a:lnTo>
                <a:lnTo>
                  <a:pt x="400" y="0"/>
                </a:lnTo>
                <a:lnTo>
                  <a:pt x="2" y="0"/>
                </a:lnTo>
                <a:lnTo>
                  <a:pt x="0" y="111"/>
                </a:lnTo>
              </a:path>
            </a:pathLst>
          </a:custGeom>
          <a:noFill/>
          <a:ln w="19050">
            <a:solidFill>
              <a:srgbClr val="0000FF"/>
            </a:solidFill>
            <a:round/>
            <a:headEnd/>
            <a:tailEnd type="triangle" w="sm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ko-KR" altLang="en-US">
              <a:latin typeface="Arial Narrow" panose="020B0606020202030204" pitchFamily="34" charset="0"/>
              <a:ea typeface="LG스마트체 Light" panose="020B0600000101010101" pitchFamily="50" charset="-127"/>
            </a:endParaRPr>
          </a:p>
        </p:txBody>
      </p:sp>
      <p:sp>
        <p:nvSpPr>
          <p:cNvPr id="13317" name="Line 38"/>
          <p:cNvSpPr>
            <a:spLocks noChangeShapeType="1"/>
          </p:cNvSpPr>
          <p:nvPr/>
        </p:nvSpPr>
        <p:spPr bwMode="auto">
          <a:xfrm>
            <a:off x="8186208" y="2413001"/>
            <a:ext cx="0" cy="214313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 type="triangle" w="sm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ko-KR" altLang="en-US">
              <a:latin typeface="Arial Narrow" panose="020B0606020202030204" pitchFamily="34" charset="0"/>
              <a:ea typeface="LG스마트체 Light" panose="020B0600000101010101" pitchFamily="50" charset="-127"/>
            </a:endParaRPr>
          </a:p>
        </p:txBody>
      </p:sp>
      <p:sp>
        <p:nvSpPr>
          <p:cNvPr id="666663" name="Freeform 39"/>
          <p:cNvSpPr>
            <a:spLocks/>
          </p:cNvSpPr>
          <p:nvPr/>
        </p:nvSpPr>
        <p:spPr bwMode="auto">
          <a:xfrm>
            <a:off x="7926521" y="1897064"/>
            <a:ext cx="503898" cy="515937"/>
          </a:xfrm>
          <a:custGeom>
            <a:avLst/>
            <a:gdLst/>
            <a:ahLst/>
            <a:cxnLst>
              <a:cxn ang="0">
                <a:pos x="0" y="480"/>
              </a:cxn>
              <a:cxn ang="0">
                <a:pos x="144" y="624"/>
              </a:cxn>
              <a:cxn ang="0">
                <a:pos x="288" y="480"/>
              </a:cxn>
              <a:cxn ang="0">
                <a:pos x="288" y="0"/>
              </a:cxn>
              <a:cxn ang="0">
                <a:pos x="0" y="0"/>
              </a:cxn>
              <a:cxn ang="0">
                <a:pos x="0" y="480"/>
              </a:cxn>
            </a:cxnLst>
            <a:rect l="0" t="0" r="r" b="b"/>
            <a:pathLst>
              <a:path w="288" h="624">
                <a:moveTo>
                  <a:pt x="0" y="480"/>
                </a:moveTo>
                <a:lnTo>
                  <a:pt x="144" y="624"/>
                </a:lnTo>
                <a:lnTo>
                  <a:pt x="288" y="480"/>
                </a:lnTo>
                <a:lnTo>
                  <a:pt x="288" y="0"/>
                </a:lnTo>
                <a:lnTo>
                  <a:pt x="0" y="0"/>
                </a:lnTo>
                <a:lnTo>
                  <a:pt x="0" y="480"/>
                </a:lnTo>
                <a:close/>
              </a:path>
            </a:pathLst>
          </a:custGeom>
          <a:gradFill rotWithShape="0">
            <a:gsLst>
              <a:gs pos="0">
                <a:schemeClr val="bg2">
                  <a:gamma/>
                  <a:shade val="46275"/>
                  <a:invGamma/>
                </a:schemeClr>
              </a:gs>
              <a:gs pos="50000">
                <a:schemeClr val="bg2"/>
              </a:gs>
              <a:gs pos="100000">
                <a:schemeClr val="bg2">
                  <a:gamma/>
                  <a:shade val="46275"/>
                  <a:invGamma/>
                </a:schemeClr>
              </a:gs>
            </a:gsLst>
            <a:lin ang="0" scaled="1"/>
          </a:gradFill>
          <a:ln w="12700" cmpd="sng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ko-KR" altLang="en-US">
              <a:latin typeface="Arial Narrow" panose="020B0606020202030204" pitchFamily="34" charset="0"/>
              <a:ea typeface="LG스마트체 Light" panose="020B0600000101010101" pitchFamily="50" charset="-127"/>
            </a:endParaRPr>
          </a:p>
        </p:txBody>
      </p:sp>
      <p:sp>
        <p:nvSpPr>
          <p:cNvPr id="666664" name="Rectangle 40"/>
          <p:cNvSpPr>
            <a:spLocks noChangeArrowheads="1"/>
          </p:cNvSpPr>
          <p:nvPr/>
        </p:nvSpPr>
        <p:spPr bwMode="auto">
          <a:xfrm flipH="1">
            <a:off x="8009070" y="2644775"/>
            <a:ext cx="541734" cy="103188"/>
          </a:xfrm>
          <a:prstGeom prst="rect">
            <a:avLst/>
          </a:prstGeom>
          <a:gradFill rotWithShape="0">
            <a:gsLst>
              <a:gs pos="0">
                <a:schemeClr val="bg2">
                  <a:gamma/>
                  <a:shade val="46275"/>
                  <a:invGamma/>
                </a:schemeClr>
              </a:gs>
              <a:gs pos="50000">
                <a:schemeClr val="bg2"/>
              </a:gs>
              <a:gs pos="100000">
                <a:schemeClr val="bg2">
                  <a:gamma/>
                  <a:shade val="46275"/>
                  <a:invGamma/>
                </a:schemeClr>
              </a:gs>
            </a:gsLst>
            <a:lin ang="5400000" scaled="1"/>
          </a:gradFill>
          <a:ln w="12700">
            <a:solidFill>
              <a:schemeClr val="folHlink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ko-KR" altLang="en-US">
              <a:latin typeface="Arial Narrow" panose="020B0606020202030204" pitchFamily="34" charset="0"/>
              <a:ea typeface="LG스마트체 Light" panose="020B0600000101010101" pitchFamily="50" charset="-127"/>
            </a:endParaRPr>
          </a:p>
        </p:txBody>
      </p:sp>
      <p:sp>
        <p:nvSpPr>
          <p:cNvPr id="666665" name="Freeform 41"/>
          <p:cNvSpPr>
            <a:spLocks/>
          </p:cNvSpPr>
          <p:nvPr/>
        </p:nvSpPr>
        <p:spPr bwMode="auto">
          <a:xfrm>
            <a:off x="8009071" y="2644776"/>
            <a:ext cx="794544" cy="155575"/>
          </a:xfrm>
          <a:custGeom>
            <a:avLst/>
            <a:gdLst/>
            <a:ahLst/>
            <a:cxnLst>
              <a:cxn ang="0">
                <a:pos x="0" y="432"/>
              </a:cxn>
              <a:cxn ang="0">
                <a:pos x="768" y="432"/>
              </a:cxn>
              <a:cxn ang="0">
                <a:pos x="768" y="0"/>
              </a:cxn>
              <a:cxn ang="0">
                <a:pos x="912" y="0"/>
              </a:cxn>
              <a:cxn ang="0">
                <a:pos x="1056" y="384"/>
              </a:cxn>
              <a:cxn ang="0">
                <a:pos x="1056" y="576"/>
              </a:cxn>
              <a:cxn ang="0">
                <a:pos x="0" y="576"/>
              </a:cxn>
              <a:cxn ang="0">
                <a:pos x="0" y="432"/>
              </a:cxn>
            </a:cxnLst>
            <a:rect l="0" t="0" r="r" b="b"/>
            <a:pathLst>
              <a:path w="1056" h="576">
                <a:moveTo>
                  <a:pt x="0" y="432"/>
                </a:moveTo>
                <a:lnTo>
                  <a:pt x="768" y="432"/>
                </a:lnTo>
                <a:lnTo>
                  <a:pt x="768" y="0"/>
                </a:lnTo>
                <a:lnTo>
                  <a:pt x="912" y="0"/>
                </a:lnTo>
                <a:lnTo>
                  <a:pt x="1056" y="384"/>
                </a:lnTo>
                <a:lnTo>
                  <a:pt x="1056" y="576"/>
                </a:lnTo>
                <a:lnTo>
                  <a:pt x="0" y="576"/>
                </a:lnTo>
                <a:lnTo>
                  <a:pt x="0" y="432"/>
                </a:lnTo>
                <a:close/>
              </a:path>
            </a:pathLst>
          </a:custGeom>
          <a:gradFill rotWithShape="0">
            <a:gsLst>
              <a:gs pos="0">
                <a:schemeClr val="bg2">
                  <a:gamma/>
                  <a:shade val="46275"/>
                  <a:invGamma/>
                </a:schemeClr>
              </a:gs>
              <a:gs pos="50000">
                <a:schemeClr val="bg2"/>
              </a:gs>
              <a:gs pos="100000">
                <a:schemeClr val="bg2">
                  <a:gamma/>
                  <a:shade val="46275"/>
                  <a:invGamma/>
                </a:schemeClr>
              </a:gs>
            </a:gsLst>
            <a:lin ang="5400000" scaled="1"/>
          </a:gradFill>
          <a:ln w="12700" cmpd="sng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ko-KR" altLang="en-US">
              <a:latin typeface="Arial Narrow" panose="020B0606020202030204" pitchFamily="34" charset="0"/>
              <a:ea typeface="LG스마트체 Light" panose="020B0600000101010101" pitchFamily="50" charset="-127"/>
            </a:endParaRPr>
          </a:p>
        </p:txBody>
      </p:sp>
      <p:sp>
        <p:nvSpPr>
          <p:cNvPr id="13321" name="Line 42"/>
          <p:cNvSpPr>
            <a:spLocks noChangeShapeType="1"/>
          </p:cNvSpPr>
          <p:nvPr/>
        </p:nvSpPr>
        <p:spPr bwMode="auto">
          <a:xfrm>
            <a:off x="8009070" y="2674938"/>
            <a:ext cx="541734" cy="0"/>
          </a:xfrm>
          <a:prstGeom prst="line">
            <a:avLst/>
          </a:prstGeom>
          <a:noFill/>
          <a:ln w="12700">
            <a:solidFill>
              <a:schemeClr val="folHlink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ko-KR" altLang="en-US">
              <a:latin typeface="Arial Narrow" panose="020B0606020202030204" pitchFamily="34" charset="0"/>
              <a:ea typeface="LG스마트체 Light" panose="020B0600000101010101" pitchFamily="50" charset="-127"/>
            </a:endParaRPr>
          </a:p>
        </p:txBody>
      </p:sp>
      <p:sp>
        <p:nvSpPr>
          <p:cNvPr id="13322" name="Line 43"/>
          <p:cNvSpPr>
            <a:spLocks noChangeShapeType="1"/>
          </p:cNvSpPr>
          <p:nvPr/>
        </p:nvSpPr>
        <p:spPr bwMode="auto">
          <a:xfrm>
            <a:off x="8009070" y="2713038"/>
            <a:ext cx="541734" cy="0"/>
          </a:xfrm>
          <a:prstGeom prst="line">
            <a:avLst/>
          </a:prstGeom>
          <a:noFill/>
          <a:ln w="12700">
            <a:solidFill>
              <a:schemeClr val="folHlink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ko-KR" altLang="en-US">
              <a:latin typeface="Arial Narrow" panose="020B0606020202030204" pitchFamily="34" charset="0"/>
              <a:ea typeface="LG스마트체 Light" panose="020B0600000101010101" pitchFamily="50" charset="-127"/>
            </a:endParaRPr>
          </a:p>
        </p:txBody>
      </p:sp>
      <p:sp>
        <p:nvSpPr>
          <p:cNvPr id="13323" name="Line 44"/>
          <p:cNvSpPr>
            <a:spLocks noChangeShapeType="1"/>
          </p:cNvSpPr>
          <p:nvPr/>
        </p:nvSpPr>
        <p:spPr bwMode="auto">
          <a:xfrm>
            <a:off x="8186208" y="2644775"/>
            <a:ext cx="0" cy="103188"/>
          </a:xfrm>
          <a:prstGeom prst="line">
            <a:avLst/>
          </a:prstGeom>
          <a:noFill/>
          <a:ln w="12700">
            <a:solidFill>
              <a:schemeClr val="folHlink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ko-KR" altLang="en-US">
              <a:latin typeface="Arial Narrow" panose="020B0606020202030204" pitchFamily="34" charset="0"/>
              <a:ea typeface="LG스마트체 Light" panose="020B0600000101010101" pitchFamily="50" charset="-127"/>
            </a:endParaRPr>
          </a:p>
        </p:txBody>
      </p:sp>
      <p:sp>
        <p:nvSpPr>
          <p:cNvPr id="13324" name="Line 45"/>
          <p:cNvSpPr>
            <a:spLocks noChangeShapeType="1"/>
          </p:cNvSpPr>
          <p:nvPr/>
        </p:nvSpPr>
        <p:spPr bwMode="auto">
          <a:xfrm>
            <a:off x="8377106" y="2644775"/>
            <a:ext cx="0" cy="103188"/>
          </a:xfrm>
          <a:prstGeom prst="line">
            <a:avLst/>
          </a:prstGeom>
          <a:noFill/>
          <a:ln w="12700">
            <a:solidFill>
              <a:schemeClr val="folHlink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ko-KR" altLang="en-US">
              <a:latin typeface="Arial Narrow" panose="020B0606020202030204" pitchFamily="34" charset="0"/>
              <a:ea typeface="LG스마트체 Light" panose="020B0600000101010101" pitchFamily="50" charset="-127"/>
            </a:endParaRPr>
          </a:p>
        </p:txBody>
      </p:sp>
      <p:sp>
        <p:nvSpPr>
          <p:cNvPr id="666670" name="Oval 46"/>
          <p:cNvSpPr>
            <a:spLocks noChangeArrowheads="1"/>
          </p:cNvSpPr>
          <p:nvPr/>
        </p:nvSpPr>
        <p:spPr bwMode="auto">
          <a:xfrm>
            <a:off x="8126017" y="2800351"/>
            <a:ext cx="141023" cy="53975"/>
          </a:xfrm>
          <a:prstGeom prst="ellipse">
            <a:avLst/>
          </a:prstGeom>
          <a:gradFill rotWithShape="0">
            <a:gsLst>
              <a:gs pos="0">
                <a:schemeClr val="bg2">
                  <a:gamma/>
                  <a:shade val="46275"/>
                  <a:invGamma/>
                </a:schemeClr>
              </a:gs>
              <a:gs pos="50000">
                <a:schemeClr val="bg2"/>
              </a:gs>
              <a:gs pos="100000">
                <a:schemeClr val="bg2">
                  <a:gamma/>
                  <a:shade val="46275"/>
                  <a:invGamma/>
                </a:schemeClr>
              </a:gs>
            </a:gsLst>
            <a:lin ang="5400000" scaled="1"/>
          </a:gradFill>
          <a:ln w="12700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ko-KR" altLang="en-US">
              <a:latin typeface="Arial Narrow" panose="020B0606020202030204" pitchFamily="34" charset="0"/>
              <a:ea typeface="LG스마트체 Light" panose="020B0600000101010101" pitchFamily="50" charset="-127"/>
            </a:endParaRPr>
          </a:p>
        </p:txBody>
      </p:sp>
      <p:sp>
        <p:nvSpPr>
          <p:cNvPr id="666671" name="Oval 47"/>
          <p:cNvSpPr>
            <a:spLocks noChangeArrowheads="1"/>
          </p:cNvSpPr>
          <p:nvPr/>
        </p:nvSpPr>
        <p:spPr bwMode="auto">
          <a:xfrm>
            <a:off x="8523287" y="2800351"/>
            <a:ext cx="144463" cy="53975"/>
          </a:xfrm>
          <a:prstGeom prst="ellipse">
            <a:avLst/>
          </a:prstGeom>
          <a:gradFill rotWithShape="0">
            <a:gsLst>
              <a:gs pos="0">
                <a:schemeClr val="bg2">
                  <a:gamma/>
                  <a:shade val="46275"/>
                  <a:invGamma/>
                </a:schemeClr>
              </a:gs>
              <a:gs pos="50000">
                <a:schemeClr val="bg2"/>
              </a:gs>
              <a:gs pos="100000">
                <a:schemeClr val="bg2">
                  <a:gamma/>
                  <a:shade val="46275"/>
                  <a:invGamma/>
                </a:schemeClr>
              </a:gs>
            </a:gsLst>
            <a:lin ang="5400000" scaled="1"/>
          </a:gradFill>
          <a:ln w="12700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ko-KR" altLang="en-US">
              <a:latin typeface="Arial Narrow" panose="020B0606020202030204" pitchFamily="34" charset="0"/>
              <a:ea typeface="LG스마트체 Light" panose="020B0600000101010101" pitchFamily="50" charset="-127"/>
            </a:endParaRPr>
          </a:p>
        </p:txBody>
      </p:sp>
      <p:sp>
        <p:nvSpPr>
          <p:cNvPr id="13327" name="Rectangle 48"/>
          <p:cNvSpPr>
            <a:spLocks noChangeArrowheads="1"/>
          </p:cNvSpPr>
          <p:nvPr/>
        </p:nvSpPr>
        <p:spPr bwMode="auto">
          <a:xfrm>
            <a:off x="7549885" y="1993900"/>
            <a:ext cx="928688" cy="2776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 defTabSz="762000"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1pPr>
            <a:lvl2pPr marL="742950" indent="-285750" defTabSz="762000"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2pPr>
            <a:lvl3pPr marL="1143000" indent="-228600" defTabSz="762000"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3pPr>
            <a:lvl4pPr marL="1600200" indent="-228600" defTabSz="762000"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4pPr>
            <a:lvl5pPr marL="2057400" indent="-228600" defTabSz="762000"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5pPr>
            <a:lvl6pPr marL="2514600" indent="-228600" algn="ctr" defTabSz="7620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6pPr>
            <a:lvl7pPr marL="2971800" indent="-228600" algn="ctr" defTabSz="7620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7pPr>
            <a:lvl8pPr marL="3429000" indent="-228600" algn="ctr" defTabSz="7620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8pPr>
            <a:lvl9pPr marL="3886200" indent="-228600" algn="ctr" defTabSz="7620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9pPr>
          </a:lstStyle>
          <a:p>
            <a:pPr algn="l"/>
            <a:r>
              <a:rPr lang="en-US" altLang="ko-KR" sz="1200">
                <a:latin typeface="Arial Narrow" panose="020B0606020202030204" pitchFamily="34" charset="0"/>
                <a:ea typeface="LG스마트체 Light" panose="020B0600000101010101" pitchFamily="50" charset="-127"/>
              </a:rPr>
              <a:t>Silo</a:t>
            </a:r>
          </a:p>
        </p:txBody>
      </p:sp>
      <p:sp>
        <p:nvSpPr>
          <p:cNvPr id="13328" name="Freeform 49"/>
          <p:cNvSpPr>
            <a:spLocks/>
          </p:cNvSpPr>
          <p:nvPr/>
        </p:nvSpPr>
        <p:spPr bwMode="auto">
          <a:xfrm>
            <a:off x="7331473" y="1773239"/>
            <a:ext cx="854736" cy="1042987"/>
          </a:xfrm>
          <a:custGeom>
            <a:avLst/>
            <a:gdLst>
              <a:gd name="T0" fmla="*/ 0 w 489"/>
              <a:gd name="T1" fmla="*/ 2147483647 h 1191"/>
              <a:gd name="T2" fmla="*/ 0 w 489"/>
              <a:gd name="T3" fmla="*/ 2147483647 h 1191"/>
              <a:gd name="T4" fmla="*/ 2147483647 w 489"/>
              <a:gd name="T5" fmla="*/ 2147483647 h 1191"/>
              <a:gd name="T6" fmla="*/ 2147483647 w 489"/>
              <a:gd name="T7" fmla="*/ 0 h 1191"/>
              <a:gd name="T8" fmla="*/ 2147483647 w 489"/>
              <a:gd name="T9" fmla="*/ 0 h 1191"/>
              <a:gd name="T10" fmla="*/ 2147483647 w 489"/>
              <a:gd name="T11" fmla="*/ 2147483647 h 1191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489"/>
              <a:gd name="T19" fmla="*/ 0 h 1191"/>
              <a:gd name="T20" fmla="*/ 489 w 489"/>
              <a:gd name="T21" fmla="*/ 1191 h 1191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489" h="1191">
                <a:moveTo>
                  <a:pt x="0" y="1123"/>
                </a:moveTo>
                <a:lnTo>
                  <a:pt x="0" y="1191"/>
                </a:lnTo>
                <a:lnTo>
                  <a:pt x="192" y="1191"/>
                </a:lnTo>
                <a:lnTo>
                  <a:pt x="192" y="0"/>
                </a:lnTo>
                <a:lnTo>
                  <a:pt x="489" y="0"/>
                </a:lnTo>
                <a:lnTo>
                  <a:pt x="489" y="135"/>
                </a:lnTo>
              </a:path>
            </a:pathLst>
          </a:custGeom>
          <a:noFill/>
          <a:ln w="19050">
            <a:solidFill>
              <a:srgbClr val="5F5F5F"/>
            </a:solidFill>
            <a:round/>
            <a:headEnd/>
            <a:tailEnd type="triangle" w="sm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ko-KR" altLang="en-US">
              <a:latin typeface="Arial Narrow" panose="020B0606020202030204" pitchFamily="34" charset="0"/>
              <a:ea typeface="LG스마트체 Light" panose="020B0600000101010101" pitchFamily="50" charset="-127"/>
            </a:endParaRPr>
          </a:p>
        </p:txBody>
      </p:sp>
      <p:sp>
        <p:nvSpPr>
          <p:cNvPr id="13329" name="Rectangle 50"/>
          <p:cNvSpPr>
            <a:spLocks noChangeArrowheads="1"/>
          </p:cNvSpPr>
          <p:nvPr/>
        </p:nvSpPr>
        <p:spPr bwMode="auto">
          <a:xfrm>
            <a:off x="7532688" y="1544638"/>
            <a:ext cx="520977" cy="2744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>
            <a:lvl1pPr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1pPr>
            <a:lvl2pPr marL="742950" indent="-285750"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2pPr>
            <a:lvl3pPr marL="1143000" indent="-228600"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3pPr>
            <a:lvl4pPr marL="1600200" indent="-228600"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4pPr>
            <a:lvl5pPr marL="2057400" indent="-228600"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9pPr>
          </a:lstStyle>
          <a:p>
            <a:pPr algn="l"/>
            <a:r>
              <a:rPr kumimoji="1" lang="en-US" altLang="ko-KR" sz="1200">
                <a:latin typeface="Arial Narrow" panose="020B0606020202030204" pitchFamily="34" charset="0"/>
                <a:ea typeface="LG스마트체 Light" panose="020B0600000101010101" pitchFamily="50" charset="-127"/>
              </a:rPr>
              <a:t>Pellet</a:t>
            </a:r>
          </a:p>
        </p:txBody>
      </p:sp>
      <p:sp>
        <p:nvSpPr>
          <p:cNvPr id="13330" name="Freeform 51"/>
          <p:cNvSpPr>
            <a:spLocks/>
          </p:cNvSpPr>
          <p:nvPr/>
        </p:nvSpPr>
        <p:spPr bwMode="auto">
          <a:xfrm>
            <a:off x="4638279" y="2001839"/>
            <a:ext cx="190896" cy="307975"/>
          </a:xfrm>
          <a:custGeom>
            <a:avLst/>
            <a:gdLst>
              <a:gd name="T0" fmla="*/ 0 w 109"/>
              <a:gd name="T1" fmla="*/ 0 h 342"/>
              <a:gd name="T2" fmla="*/ 2147483647 w 109"/>
              <a:gd name="T3" fmla="*/ 0 h 342"/>
              <a:gd name="T4" fmla="*/ 2147483647 w 109"/>
              <a:gd name="T5" fmla="*/ 2147483647 h 342"/>
              <a:gd name="T6" fmla="*/ 0 60000 65536"/>
              <a:gd name="T7" fmla="*/ 0 60000 65536"/>
              <a:gd name="T8" fmla="*/ 0 60000 65536"/>
              <a:gd name="T9" fmla="*/ 0 w 109"/>
              <a:gd name="T10" fmla="*/ 0 h 342"/>
              <a:gd name="T11" fmla="*/ 109 w 109"/>
              <a:gd name="T12" fmla="*/ 342 h 342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09" h="342">
                <a:moveTo>
                  <a:pt x="0" y="0"/>
                </a:moveTo>
                <a:lnTo>
                  <a:pt x="109" y="0"/>
                </a:lnTo>
                <a:lnTo>
                  <a:pt x="109" y="342"/>
                </a:lnTo>
              </a:path>
            </a:pathLst>
          </a:custGeom>
          <a:noFill/>
          <a:ln w="19050">
            <a:solidFill>
              <a:srgbClr val="5F5F5F"/>
            </a:solidFill>
            <a:round/>
            <a:headEnd/>
            <a:tailEnd type="triangle" w="sm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ko-KR" altLang="en-US">
              <a:latin typeface="Arial Narrow" panose="020B0606020202030204" pitchFamily="34" charset="0"/>
              <a:ea typeface="LG스마트체 Light" panose="020B0600000101010101" pitchFamily="50" charset="-127"/>
            </a:endParaRPr>
          </a:p>
        </p:txBody>
      </p:sp>
      <p:sp>
        <p:nvSpPr>
          <p:cNvPr id="666676" name="Rectangle 52"/>
          <p:cNvSpPr>
            <a:spLocks noChangeArrowheads="1"/>
          </p:cNvSpPr>
          <p:nvPr/>
        </p:nvSpPr>
        <p:spPr bwMode="auto">
          <a:xfrm>
            <a:off x="3860933" y="2011364"/>
            <a:ext cx="583009" cy="58737"/>
          </a:xfrm>
          <a:prstGeom prst="rect">
            <a:avLst/>
          </a:prstGeom>
          <a:gradFill rotWithShape="0">
            <a:gsLst>
              <a:gs pos="0">
                <a:schemeClr val="bg2">
                  <a:gamma/>
                  <a:shade val="46275"/>
                  <a:invGamma/>
                </a:schemeClr>
              </a:gs>
              <a:gs pos="50000">
                <a:schemeClr val="bg2"/>
              </a:gs>
              <a:gs pos="100000">
                <a:schemeClr val="bg2">
                  <a:gamma/>
                  <a:shade val="46275"/>
                  <a:invGamma/>
                </a:schemeClr>
              </a:gs>
            </a:gsLst>
            <a:lin ang="5400000" scaled="1"/>
          </a:gradFill>
          <a:ln w="12700">
            <a:solidFill>
              <a:schemeClr val="hlink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ko-KR" altLang="en-US">
              <a:latin typeface="Arial Narrow" panose="020B0606020202030204" pitchFamily="34" charset="0"/>
              <a:ea typeface="LG스마트체 Light" panose="020B0600000101010101" pitchFamily="50" charset="-127"/>
            </a:endParaRPr>
          </a:p>
        </p:txBody>
      </p:sp>
      <p:sp>
        <p:nvSpPr>
          <p:cNvPr id="13332" name="Line 53"/>
          <p:cNvSpPr>
            <a:spLocks noChangeShapeType="1"/>
          </p:cNvSpPr>
          <p:nvPr/>
        </p:nvSpPr>
        <p:spPr bwMode="auto">
          <a:xfrm flipV="1">
            <a:off x="4156737" y="1851026"/>
            <a:ext cx="0" cy="238125"/>
          </a:xfrm>
          <a:prstGeom prst="line">
            <a:avLst/>
          </a:prstGeom>
          <a:noFill/>
          <a:ln w="12700">
            <a:solidFill>
              <a:schemeClr val="hlink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>
              <a:latin typeface="Arial Narrow" panose="020B0606020202030204" pitchFamily="34" charset="0"/>
              <a:ea typeface="LG스마트체 Light" panose="020B0600000101010101" pitchFamily="50" charset="-127"/>
            </a:endParaRPr>
          </a:p>
        </p:txBody>
      </p:sp>
      <p:sp>
        <p:nvSpPr>
          <p:cNvPr id="666678" name="Rectangle 54"/>
          <p:cNvSpPr>
            <a:spLocks noChangeArrowheads="1"/>
          </p:cNvSpPr>
          <p:nvPr/>
        </p:nvSpPr>
        <p:spPr bwMode="auto">
          <a:xfrm>
            <a:off x="3910807" y="1885950"/>
            <a:ext cx="486702" cy="107950"/>
          </a:xfrm>
          <a:prstGeom prst="rect">
            <a:avLst/>
          </a:prstGeom>
          <a:gradFill rotWithShape="0">
            <a:gsLst>
              <a:gs pos="0">
                <a:schemeClr val="bg2">
                  <a:gamma/>
                  <a:shade val="46275"/>
                  <a:invGamma/>
                </a:schemeClr>
              </a:gs>
              <a:gs pos="50000">
                <a:schemeClr val="bg2"/>
              </a:gs>
              <a:gs pos="100000">
                <a:schemeClr val="bg2">
                  <a:gamma/>
                  <a:shade val="46275"/>
                  <a:invGamma/>
                </a:schemeClr>
              </a:gs>
            </a:gsLst>
            <a:lin ang="5400000" scaled="1"/>
          </a:gradFill>
          <a:ln w="12700">
            <a:solidFill>
              <a:schemeClr val="hlink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ko-KR" altLang="en-US">
              <a:latin typeface="Arial Narrow" panose="020B0606020202030204" pitchFamily="34" charset="0"/>
              <a:ea typeface="LG스마트체 Light" panose="020B0600000101010101" pitchFamily="50" charset="-127"/>
            </a:endParaRPr>
          </a:p>
        </p:txBody>
      </p:sp>
      <p:sp>
        <p:nvSpPr>
          <p:cNvPr id="666679" name="Rectangle 55"/>
          <p:cNvSpPr>
            <a:spLocks noChangeArrowheads="1"/>
          </p:cNvSpPr>
          <p:nvPr/>
        </p:nvSpPr>
        <p:spPr bwMode="auto">
          <a:xfrm>
            <a:off x="3723350" y="1936750"/>
            <a:ext cx="137583" cy="109538"/>
          </a:xfrm>
          <a:prstGeom prst="rect">
            <a:avLst/>
          </a:prstGeom>
          <a:gradFill rotWithShape="0">
            <a:gsLst>
              <a:gs pos="0">
                <a:schemeClr val="bg2">
                  <a:gamma/>
                  <a:shade val="46275"/>
                  <a:invGamma/>
                </a:schemeClr>
              </a:gs>
              <a:gs pos="50000">
                <a:schemeClr val="bg2"/>
              </a:gs>
              <a:gs pos="100000">
                <a:schemeClr val="bg2">
                  <a:gamma/>
                  <a:shade val="46275"/>
                  <a:invGamma/>
                </a:schemeClr>
              </a:gs>
            </a:gsLst>
            <a:lin ang="5400000" scaled="1"/>
          </a:gradFill>
          <a:ln w="12700">
            <a:solidFill>
              <a:schemeClr val="hlink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ko-KR" altLang="en-US">
              <a:latin typeface="Arial Narrow" panose="020B0606020202030204" pitchFamily="34" charset="0"/>
              <a:ea typeface="LG스마트체 Light" panose="020B0600000101010101" pitchFamily="50" charset="-127"/>
            </a:endParaRPr>
          </a:p>
        </p:txBody>
      </p:sp>
      <p:sp>
        <p:nvSpPr>
          <p:cNvPr id="666680" name="Rectangle 56"/>
          <p:cNvSpPr>
            <a:spLocks noChangeArrowheads="1"/>
          </p:cNvSpPr>
          <p:nvPr/>
        </p:nvSpPr>
        <p:spPr bwMode="auto">
          <a:xfrm>
            <a:off x="4443941" y="1931988"/>
            <a:ext cx="173700" cy="112712"/>
          </a:xfrm>
          <a:prstGeom prst="rect">
            <a:avLst/>
          </a:prstGeom>
          <a:gradFill rotWithShape="0">
            <a:gsLst>
              <a:gs pos="0">
                <a:schemeClr val="bg2">
                  <a:gamma/>
                  <a:shade val="46275"/>
                  <a:invGamma/>
                </a:schemeClr>
              </a:gs>
              <a:gs pos="50000">
                <a:schemeClr val="bg2"/>
              </a:gs>
              <a:gs pos="100000">
                <a:schemeClr val="bg2">
                  <a:gamma/>
                  <a:shade val="46275"/>
                  <a:invGamma/>
                </a:schemeClr>
              </a:gs>
            </a:gsLst>
            <a:lin ang="5400000" scaled="1"/>
          </a:gradFill>
          <a:ln w="12700">
            <a:solidFill>
              <a:schemeClr val="hlink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ko-KR" altLang="en-US">
              <a:latin typeface="Arial Narrow" panose="020B0606020202030204" pitchFamily="34" charset="0"/>
              <a:ea typeface="LG스마트체 Light" panose="020B0600000101010101" pitchFamily="50" charset="-127"/>
            </a:endParaRPr>
          </a:p>
        </p:txBody>
      </p:sp>
      <p:sp>
        <p:nvSpPr>
          <p:cNvPr id="666681" name="Rectangle 57"/>
          <p:cNvSpPr>
            <a:spLocks noChangeArrowheads="1"/>
          </p:cNvSpPr>
          <p:nvPr/>
        </p:nvSpPr>
        <p:spPr bwMode="auto">
          <a:xfrm>
            <a:off x="3860933" y="1963738"/>
            <a:ext cx="583009" cy="47625"/>
          </a:xfrm>
          <a:prstGeom prst="rect">
            <a:avLst/>
          </a:prstGeom>
          <a:gradFill rotWithShape="0">
            <a:gsLst>
              <a:gs pos="0">
                <a:schemeClr val="bg2">
                  <a:gamma/>
                  <a:shade val="46275"/>
                  <a:invGamma/>
                </a:schemeClr>
              </a:gs>
              <a:gs pos="50000">
                <a:schemeClr val="bg2"/>
              </a:gs>
              <a:gs pos="100000">
                <a:schemeClr val="bg2">
                  <a:gamma/>
                  <a:shade val="46275"/>
                  <a:invGamma/>
                </a:schemeClr>
              </a:gs>
            </a:gsLst>
            <a:lin ang="5400000" scaled="1"/>
          </a:gradFill>
          <a:ln w="12700">
            <a:solidFill>
              <a:schemeClr val="hlink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ko-KR" altLang="en-US">
              <a:latin typeface="Arial Narrow" panose="020B0606020202030204" pitchFamily="34" charset="0"/>
              <a:ea typeface="LG스마트체 Light" panose="020B0600000101010101" pitchFamily="50" charset="-127"/>
            </a:endParaRPr>
          </a:p>
        </p:txBody>
      </p:sp>
      <p:sp>
        <p:nvSpPr>
          <p:cNvPr id="666682" name="Drawing 268"/>
          <p:cNvSpPr>
            <a:spLocks/>
          </p:cNvSpPr>
          <p:nvPr/>
        </p:nvSpPr>
        <p:spPr bwMode="auto">
          <a:xfrm>
            <a:off x="3910807" y="2011363"/>
            <a:ext cx="486702" cy="139700"/>
          </a:xfrm>
          <a:custGeom>
            <a:avLst/>
            <a:gdLst/>
            <a:ahLst/>
            <a:cxnLst>
              <a:cxn ang="0">
                <a:pos x="64" y="0"/>
              </a:cxn>
              <a:cxn ang="0">
                <a:pos x="0" y="0"/>
              </a:cxn>
              <a:cxn ang="0">
                <a:pos x="0" y="16384"/>
              </a:cxn>
              <a:cxn ang="0">
                <a:pos x="1842" y="16384"/>
              </a:cxn>
              <a:cxn ang="0">
                <a:pos x="8256" y="8985"/>
              </a:cxn>
              <a:cxn ang="0">
                <a:pos x="14479" y="16120"/>
              </a:cxn>
              <a:cxn ang="0">
                <a:pos x="16384" y="16120"/>
              </a:cxn>
              <a:cxn ang="0">
                <a:pos x="16384" y="0"/>
              </a:cxn>
            </a:cxnLst>
            <a:rect l="0" t="0" r="r" b="b"/>
            <a:pathLst>
              <a:path w="16384" h="16384">
                <a:moveTo>
                  <a:pt x="64" y="0"/>
                </a:moveTo>
                <a:lnTo>
                  <a:pt x="0" y="0"/>
                </a:lnTo>
                <a:lnTo>
                  <a:pt x="0" y="16384"/>
                </a:lnTo>
                <a:lnTo>
                  <a:pt x="1842" y="16384"/>
                </a:lnTo>
                <a:lnTo>
                  <a:pt x="8256" y="8985"/>
                </a:lnTo>
                <a:lnTo>
                  <a:pt x="14479" y="16120"/>
                </a:lnTo>
                <a:lnTo>
                  <a:pt x="16384" y="16120"/>
                </a:lnTo>
                <a:lnTo>
                  <a:pt x="16384" y="0"/>
                </a:lnTo>
              </a:path>
            </a:pathLst>
          </a:custGeom>
          <a:gradFill rotWithShape="0">
            <a:gsLst>
              <a:gs pos="0">
                <a:schemeClr val="bg2">
                  <a:gamma/>
                  <a:shade val="46275"/>
                  <a:invGamma/>
                </a:schemeClr>
              </a:gs>
              <a:gs pos="50000">
                <a:schemeClr val="bg2"/>
              </a:gs>
              <a:gs pos="100000">
                <a:schemeClr val="bg2">
                  <a:gamma/>
                  <a:shade val="46275"/>
                  <a:invGamma/>
                </a:schemeClr>
              </a:gs>
            </a:gsLst>
            <a:lin ang="5400000" scaled="1"/>
          </a:gradFill>
          <a:ln w="12700" cap="flat" cmpd="sng">
            <a:solidFill>
              <a:schemeClr val="hlink"/>
            </a:solidFill>
            <a:prstDash val="solid"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ko-KR" altLang="en-US">
              <a:latin typeface="Arial Narrow" panose="020B0606020202030204" pitchFamily="34" charset="0"/>
              <a:ea typeface="LG스마트체 Light" panose="020B0600000101010101" pitchFamily="50" charset="-127"/>
            </a:endParaRPr>
          </a:p>
        </p:txBody>
      </p:sp>
      <p:sp>
        <p:nvSpPr>
          <p:cNvPr id="666683" name="Drawing 270"/>
          <p:cNvSpPr>
            <a:spLocks/>
          </p:cNvSpPr>
          <p:nvPr/>
        </p:nvSpPr>
        <p:spPr bwMode="auto">
          <a:xfrm>
            <a:off x="3964120" y="1922463"/>
            <a:ext cx="390392" cy="120650"/>
          </a:xfrm>
          <a:custGeom>
            <a:avLst/>
            <a:gdLst/>
            <a:ahLst/>
            <a:cxnLst>
              <a:cxn ang="0">
                <a:pos x="0" y="3337"/>
              </a:cxn>
              <a:cxn ang="0">
                <a:pos x="0" y="13653"/>
              </a:cxn>
              <a:cxn ang="0">
                <a:pos x="8152" y="16384"/>
              </a:cxn>
              <a:cxn ang="0">
                <a:pos x="16384" y="16384"/>
              </a:cxn>
              <a:cxn ang="0">
                <a:pos x="16384" y="152"/>
              </a:cxn>
              <a:cxn ang="0">
                <a:pos x="7994" y="152"/>
              </a:cxn>
              <a:cxn ang="0">
                <a:pos x="7994" y="0"/>
              </a:cxn>
              <a:cxn ang="0">
                <a:pos x="0" y="3337"/>
              </a:cxn>
            </a:cxnLst>
            <a:rect l="0" t="0" r="r" b="b"/>
            <a:pathLst>
              <a:path w="16384" h="16384">
                <a:moveTo>
                  <a:pt x="0" y="3337"/>
                </a:moveTo>
                <a:lnTo>
                  <a:pt x="0" y="13653"/>
                </a:lnTo>
                <a:lnTo>
                  <a:pt x="8152" y="16384"/>
                </a:lnTo>
                <a:lnTo>
                  <a:pt x="16384" y="16384"/>
                </a:lnTo>
                <a:lnTo>
                  <a:pt x="16384" y="152"/>
                </a:lnTo>
                <a:lnTo>
                  <a:pt x="7994" y="152"/>
                </a:lnTo>
                <a:lnTo>
                  <a:pt x="7994" y="0"/>
                </a:lnTo>
                <a:lnTo>
                  <a:pt x="0" y="3337"/>
                </a:lnTo>
                <a:close/>
              </a:path>
            </a:pathLst>
          </a:custGeom>
          <a:gradFill rotWithShape="0">
            <a:gsLst>
              <a:gs pos="0">
                <a:schemeClr val="bg2">
                  <a:gamma/>
                  <a:shade val="46275"/>
                  <a:invGamma/>
                </a:schemeClr>
              </a:gs>
              <a:gs pos="50000">
                <a:schemeClr val="bg2"/>
              </a:gs>
              <a:gs pos="100000">
                <a:schemeClr val="bg2">
                  <a:gamma/>
                  <a:shade val="46275"/>
                  <a:invGamma/>
                </a:schemeClr>
              </a:gs>
            </a:gsLst>
            <a:lin ang="5400000" scaled="1"/>
          </a:gradFill>
          <a:ln w="12700" cmpd="sng">
            <a:solidFill>
              <a:schemeClr val="hlink"/>
            </a:solidFill>
            <a:prstDash val="solid"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ko-KR" altLang="en-US">
              <a:latin typeface="Arial Narrow" panose="020B0606020202030204" pitchFamily="34" charset="0"/>
              <a:ea typeface="LG스마트체 Light" panose="020B0600000101010101" pitchFamily="50" charset="-127"/>
            </a:endParaRPr>
          </a:p>
        </p:txBody>
      </p:sp>
      <p:sp>
        <p:nvSpPr>
          <p:cNvPr id="666684" name="Drawing 271"/>
          <p:cNvSpPr>
            <a:spLocks/>
          </p:cNvSpPr>
          <p:nvPr/>
        </p:nvSpPr>
        <p:spPr bwMode="auto">
          <a:xfrm>
            <a:off x="3979598" y="1922463"/>
            <a:ext cx="374915" cy="120650"/>
          </a:xfrm>
          <a:custGeom>
            <a:avLst/>
            <a:gdLst/>
            <a:ahLst/>
            <a:cxnLst>
              <a:cxn ang="0">
                <a:pos x="0" y="11747"/>
              </a:cxn>
              <a:cxn ang="0">
                <a:pos x="819" y="14066"/>
              </a:cxn>
              <a:cxn ang="0">
                <a:pos x="2130" y="2009"/>
              </a:cxn>
              <a:cxn ang="0">
                <a:pos x="3686" y="14993"/>
              </a:cxn>
              <a:cxn ang="0">
                <a:pos x="5325" y="773"/>
              </a:cxn>
              <a:cxn ang="0">
                <a:pos x="7209" y="16229"/>
              </a:cxn>
              <a:cxn ang="0">
                <a:pos x="9093" y="0"/>
              </a:cxn>
              <a:cxn ang="0">
                <a:pos x="11305" y="16384"/>
              </a:cxn>
              <a:cxn ang="0">
                <a:pos x="13271" y="155"/>
              </a:cxn>
              <a:cxn ang="0">
                <a:pos x="15319" y="16229"/>
              </a:cxn>
              <a:cxn ang="0">
                <a:pos x="16384" y="7883"/>
              </a:cxn>
            </a:cxnLst>
            <a:rect l="0" t="0" r="r" b="b"/>
            <a:pathLst>
              <a:path w="16384" h="16384">
                <a:moveTo>
                  <a:pt x="0" y="11747"/>
                </a:moveTo>
                <a:lnTo>
                  <a:pt x="819" y="14066"/>
                </a:lnTo>
                <a:lnTo>
                  <a:pt x="2130" y="2009"/>
                </a:lnTo>
                <a:lnTo>
                  <a:pt x="3686" y="14993"/>
                </a:lnTo>
                <a:lnTo>
                  <a:pt x="5325" y="773"/>
                </a:lnTo>
                <a:lnTo>
                  <a:pt x="7209" y="16229"/>
                </a:lnTo>
                <a:lnTo>
                  <a:pt x="9093" y="0"/>
                </a:lnTo>
                <a:lnTo>
                  <a:pt x="11305" y="16384"/>
                </a:lnTo>
                <a:lnTo>
                  <a:pt x="13271" y="155"/>
                </a:lnTo>
                <a:lnTo>
                  <a:pt x="15319" y="16229"/>
                </a:lnTo>
                <a:lnTo>
                  <a:pt x="16384" y="7883"/>
                </a:lnTo>
              </a:path>
            </a:pathLst>
          </a:custGeom>
          <a:gradFill rotWithShape="0">
            <a:gsLst>
              <a:gs pos="0">
                <a:schemeClr val="bg2">
                  <a:gamma/>
                  <a:shade val="46275"/>
                  <a:invGamma/>
                </a:schemeClr>
              </a:gs>
              <a:gs pos="50000">
                <a:schemeClr val="bg2"/>
              </a:gs>
              <a:gs pos="100000">
                <a:schemeClr val="bg2">
                  <a:gamma/>
                  <a:shade val="46275"/>
                  <a:invGamma/>
                </a:schemeClr>
              </a:gs>
            </a:gsLst>
            <a:lin ang="5400000" scaled="1"/>
          </a:gradFill>
          <a:ln w="12700" cmpd="sng">
            <a:solidFill>
              <a:schemeClr val="hlink"/>
            </a:solidFill>
            <a:prstDash val="solid"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ko-KR" altLang="en-US">
              <a:latin typeface="Arial Narrow" panose="020B0606020202030204" pitchFamily="34" charset="0"/>
              <a:ea typeface="LG스마트체 Light" panose="020B0600000101010101" pitchFamily="50" charset="-127"/>
            </a:endParaRPr>
          </a:p>
        </p:txBody>
      </p:sp>
      <p:sp>
        <p:nvSpPr>
          <p:cNvPr id="666685" name="Rectangle 61"/>
          <p:cNvSpPr>
            <a:spLocks noChangeArrowheads="1"/>
          </p:cNvSpPr>
          <p:nvPr/>
        </p:nvSpPr>
        <p:spPr bwMode="auto">
          <a:xfrm>
            <a:off x="3979598" y="1955800"/>
            <a:ext cx="374915" cy="65088"/>
          </a:xfrm>
          <a:prstGeom prst="rect">
            <a:avLst/>
          </a:prstGeom>
          <a:gradFill rotWithShape="0">
            <a:gsLst>
              <a:gs pos="0">
                <a:schemeClr val="bg2">
                  <a:gamma/>
                  <a:shade val="46275"/>
                  <a:invGamma/>
                </a:schemeClr>
              </a:gs>
              <a:gs pos="50000">
                <a:schemeClr val="bg2"/>
              </a:gs>
              <a:gs pos="100000">
                <a:schemeClr val="bg2">
                  <a:gamma/>
                  <a:shade val="46275"/>
                  <a:invGamma/>
                </a:schemeClr>
              </a:gs>
            </a:gsLst>
            <a:lin ang="5400000" scaled="1"/>
          </a:gradFill>
          <a:ln w="12700">
            <a:solidFill>
              <a:schemeClr val="hlink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ko-KR" altLang="en-US">
              <a:latin typeface="Arial Narrow" panose="020B0606020202030204" pitchFamily="34" charset="0"/>
              <a:ea typeface="LG스마트체 Light" panose="020B0600000101010101" pitchFamily="50" charset="-127"/>
            </a:endParaRPr>
          </a:p>
        </p:txBody>
      </p:sp>
      <p:sp>
        <p:nvSpPr>
          <p:cNvPr id="13341" name="Freeform 62"/>
          <p:cNvSpPr>
            <a:spLocks/>
          </p:cNvSpPr>
          <p:nvPr/>
        </p:nvSpPr>
        <p:spPr bwMode="auto">
          <a:xfrm>
            <a:off x="1747309" y="1722438"/>
            <a:ext cx="1972602" cy="266700"/>
          </a:xfrm>
          <a:custGeom>
            <a:avLst/>
            <a:gdLst>
              <a:gd name="T0" fmla="*/ 0 w 989"/>
              <a:gd name="T1" fmla="*/ 2147483647 h 211"/>
              <a:gd name="T2" fmla="*/ 0 w 989"/>
              <a:gd name="T3" fmla="*/ 0 h 211"/>
              <a:gd name="T4" fmla="*/ 2147483647 w 989"/>
              <a:gd name="T5" fmla="*/ 0 h 211"/>
              <a:gd name="T6" fmla="*/ 2147483647 w 989"/>
              <a:gd name="T7" fmla="*/ 2147483647 h 211"/>
              <a:gd name="T8" fmla="*/ 2147483647 w 989"/>
              <a:gd name="T9" fmla="*/ 2147483647 h 21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989"/>
              <a:gd name="T16" fmla="*/ 0 h 211"/>
              <a:gd name="T17" fmla="*/ 989 w 989"/>
              <a:gd name="T18" fmla="*/ 211 h 211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989" h="211">
                <a:moveTo>
                  <a:pt x="0" y="153"/>
                </a:moveTo>
                <a:lnTo>
                  <a:pt x="0" y="0"/>
                </a:lnTo>
                <a:lnTo>
                  <a:pt x="768" y="0"/>
                </a:lnTo>
                <a:lnTo>
                  <a:pt x="768" y="211"/>
                </a:lnTo>
                <a:lnTo>
                  <a:pt x="989" y="211"/>
                </a:lnTo>
              </a:path>
            </a:pathLst>
          </a:custGeom>
          <a:noFill/>
          <a:ln w="19050">
            <a:solidFill>
              <a:srgbClr val="5F5F5F"/>
            </a:solidFill>
            <a:round/>
            <a:headEnd/>
            <a:tailEnd type="triangle" w="sm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ko-KR" altLang="en-US">
              <a:latin typeface="Arial Narrow" panose="020B0606020202030204" pitchFamily="34" charset="0"/>
              <a:ea typeface="LG스마트체 Light" panose="020B0600000101010101" pitchFamily="50" charset="-127"/>
            </a:endParaRPr>
          </a:p>
        </p:txBody>
      </p:sp>
      <p:sp>
        <p:nvSpPr>
          <p:cNvPr id="13342" name="Rectangle 63"/>
          <p:cNvSpPr>
            <a:spLocks noChangeArrowheads="1"/>
          </p:cNvSpPr>
          <p:nvPr/>
        </p:nvSpPr>
        <p:spPr bwMode="auto">
          <a:xfrm>
            <a:off x="686197" y="1466851"/>
            <a:ext cx="3678634" cy="2744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>
            <a:lvl1pPr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1pPr>
            <a:lvl2pPr marL="742950" indent="-285750"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2pPr>
            <a:lvl3pPr marL="1143000" indent="-228600"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3pPr>
            <a:lvl4pPr marL="1600200" indent="-228600"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4pPr>
            <a:lvl5pPr marL="2057400" indent="-228600"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9pPr>
          </a:lstStyle>
          <a:p>
            <a:pPr algn="l"/>
            <a:r>
              <a:rPr kumimoji="1" lang="en-US" altLang="ko-KR" sz="1200">
                <a:latin typeface="Arial Narrow" panose="020B0606020202030204" pitchFamily="34" charset="0"/>
                <a:ea typeface="LG스마트체 Light" panose="020B0600000101010101" pitchFamily="50" charset="-127"/>
              </a:rPr>
              <a:t>Slurry (Powder+Hexane)</a:t>
            </a:r>
          </a:p>
        </p:txBody>
      </p:sp>
      <p:sp>
        <p:nvSpPr>
          <p:cNvPr id="13343" name="Rectangle 64"/>
          <p:cNvSpPr>
            <a:spLocks noChangeArrowheads="1"/>
          </p:cNvSpPr>
          <p:nvPr/>
        </p:nvSpPr>
        <p:spPr bwMode="auto">
          <a:xfrm>
            <a:off x="558933" y="2132014"/>
            <a:ext cx="710132" cy="6437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>
            <a:lvl1pPr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1pPr>
            <a:lvl2pPr marL="742950" indent="-285750"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2pPr>
            <a:lvl3pPr marL="1143000" indent="-228600"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3pPr>
            <a:lvl4pPr marL="1600200" indent="-228600"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4pPr>
            <a:lvl5pPr marL="2057400" indent="-228600"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9pPr>
          </a:lstStyle>
          <a:p>
            <a:pPr algn="l"/>
            <a:r>
              <a:rPr kumimoji="1" lang="en-US" altLang="ko-KR" sz="1200">
                <a:latin typeface="Arial Narrow" panose="020B0606020202030204" pitchFamily="34" charset="0"/>
                <a:ea typeface="LG스마트체 Light" panose="020B0600000101010101" pitchFamily="50" charset="-127"/>
              </a:rPr>
              <a:t>Ethylene</a:t>
            </a:r>
          </a:p>
          <a:p>
            <a:pPr algn="l"/>
            <a:r>
              <a:rPr kumimoji="1" lang="en-US" altLang="ko-KR" sz="1200">
                <a:latin typeface="Arial Narrow" panose="020B0606020202030204" pitchFamily="34" charset="0"/>
                <a:ea typeface="LG스마트체 Light" panose="020B0600000101010101" pitchFamily="50" charset="-127"/>
              </a:rPr>
              <a:t>Catalyst</a:t>
            </a:r>
          </a:p>
          <a:p>
            <a:pPr algn="l"/>
            <a:r>
              <a:rPr kumimoji="1" lang="en-US" altLang="ko-KR" sz="1200">
                <a:latin typeface="Arial Narrow" panose="020B0606020202030204" pitchFamily="34" charset="0"/>
                <a:ea typeface="LG스마트체 Light" panose="020B0600000101010101" pitchFamily="50" charset="-127"/>
              </a:rPr>
              <a:t>Hexane</a:t>
            </a:r>
          </a:p>
        </p:txBody>
      </p:sp>
      <p:sp>
        <p:nvSpPr>
          <p:cNvPr id="13344" name="Freeform 65"/>
          <p:cNvSpPr>
            <a:spLocks/>
          </p:cNvSpPr>
          <p:nvPr/>
        </p:nvSpPr>
        <p:spPr bwMode="auto">
          <a:xfrm>
            <a:off x="1350037" y="2347914"/>
            <a:ext cx="433388" cy="173037"/>
          </a:xfrm>
          <a:custGeom>
            <a:avLst/>
            <a:gdLst>
              <a:gd name="T0" fmla="*/ 0 w 384"/>
              <a:gd name="T1" fmla="*/ 2147483647 h 144"/>
              <a:gd name="T2" fmla="*/ 2147483647 w 384"/>
              <a:gd name="T3" fmla="*/ 2147483647 h 144"/>
              <a:gd name="T4" fmla="*/ 2147483647 w 384"/>
              <a:gd name="T5" fmla="*/ 0 h 144"/>
              <a:gd name="T6" fmla="*/ 0 60000 65536"/>
              <a:gd name="T7" fmla="*/ 0 60000 65536"/>
              <a:gd name="T8" fmla="*/ 0 60000 65536"/>
              <a:gd name="T9" fmla="*/ 0 w 384"/>
              <a:gd name="T10" fmla="*/ 0 h 144"/>
              <a:gd name="T11" fmla="*/ 384 w 384"/>
              <a:gd name="T12" fmla="*/ 144 h 144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384" h="144">
                <a:moveTo>
                  <a:pt x="0" y="144"/>
                </a:moveTo>
                <a:lnTo>
                  <a:pt x="384" y="144"/>
                </a:lnTo>
                <a:lnTo>
                  <a:pt x="384" y="0"/>
                </a:lnTo>
              </a:path>
            </a:pathLst>
          </a:custGeom>
          <a:noFill/>
          <a:ln w="19050">
            <a:solidFill>
              <a:srgbClr val="0000FF"/>
            </a:solidFill>
            <a:round/>
            <a:headEnd/>
            <a:tailEnd type="triangle" w="sm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ko-KR" altLang="en-US">
              <a:latin typeface="Arial Narrow" panose="020B0606020202030204" pitchFamily="34" charset="0"/>
              <a:ea typeface="LG스마트체 Light" panose="020B0600000101010101" pitchFamily="50" charset="-127"/>
            </a:endParaRPr>
          </a:p>
        </p:txBody>
      </p:sp>
      <p:sp>
        <p:nvSpPr>
          <p:cNvPr id="666690" name="AutoShape 66"/>
          <p:cNvSpPr>
            <a:spLocks noChangeArrowheads="1"/>
          </p:cNvSpPr>
          <p:nvPr/>
        </p:nvSpPr>
        <p:spPr bwMode="auto">
          <a:xfrm>
            <a:off x="2230570" y="1993900"/>
            <a:ext cx="48154" cy="46038"/>
          </a:xfrm>
          <a:prstGeom prst="flowChartDelay">
            <a:avLst/>
          </a:prstGeom>
          <a:gradFill rotWithShape="0">
            <a:gsLst>
              <a:gs pos="0">
                <a:schemeClr val="bg2"/>
              </a:gs>
              <a:gs pos="100000">
                <a:schemeClr val="bg2">
                  <a:gamma/>
                  <a:shade val="0"/>
                  <a:invGamma/>
                </a:schemeClr>
              </a:gs>
            </a:gsLst>
            <a:lin ang="0" scaled="1"/>
          </a:gradFill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ko-KR" altLang="en-US">
              <a:latin typeface="Arial Narrow" panose="020B0606020202030204" pitchFamily="34" charset="0"/>
              <a:ea typeface="LG스마트체 Light" panose="020B0600000101010101" pitchFamily="50" charset="-127"/>
            </a:endParaRPr>
          </a:p>
        </p:txBody>
      </p:sp>
      <p:sp>
        <p:nvSpPr>
          <p:cNvPr id="666691" name="AutoShape 67"/>
          <p:cNvSpPr>
            <a:spLocks noChangeArrowheads="1"/>
          </p:cNvSpPr>
          <p:nvPr/>
        </p:nvSpPr>
        <p:spPr bwMode="auto">
          <a:xfrm>
            <a:off x="2230570" y="2039939"/>
            <a:ext cx="48154" cy="47625"/>
          </a:xfrm>
          <a:prstGeom prst="flowChartDelay">
            <a:avLst/>
          </a:prstGeom>
          <a:gradFill rotWithShape="0">
            <a:gsLst>
              <a:gs pos="0">
                <a:schemeClr val="bg2"/>
              </a:gs>
              <a:gs pos="100000">
                <a:schemeClr val="bg2">
                  <a:gamma/>
                  <a:shade val="0"/>
                  <a:invGamma/>
                </a:schemeClr>
              </a:gs>
            </a:gsLst>
            <a:lin ang="0" scaled="1"/>
          </a:gradFill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ko-KR" altLang="en-US">
              <a:latin typeface="Arial Narrow" panose="020B0606020202030204" pitchFamily="34" charset="0"/>
              <a:ea typeface="LG스마트체 Light" panose="020B0600000101010101" pitchFamily="50" charset="-127"/>
            </a:endParaRPr>
          </a:p>
        </p:txBody>
      </p:sp>
      <p:sp>
        <p:nvSpPr>
          <p:cNvPr id="666692" name="AutoShape 68"/>
          <p:cNvSpPr>
            <a:spLocks noChangeArrowheads="1"/>
          </p:cNvSpPr>
          <p:nvPr/>
        </p:nvSpPr>
        <p:spPr bwMode="auto">
          <a:xfrm>
            <a:off x="2230570" y="2087564"/>
            <a:ext cx="48154" cy="46037"/>
          </a:xfrm>
          <a:prstGeom prst="flowChartDelay">
            <a:avLst/>
          </a:prstGeom>
          <a:gradFill rotWithShape="0">
            <a:gsLst>
              <a:gs pos="0">
                <a:schemeClr val="bg2"/>
              </a:gs>
              <a:gs pos="100000">
                <a:schemeClr val="bg2">
                  <a:gamma/>
                  <a:shade val="0"/>
                  <a:invGamma/>
                </a:schemeClr>
              </a:gs>
            </a:gsLst>
            <a:lin ang="0" scaled="1"/>
          </a:gradFill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ko-KR" altLang="en-US">
              <a:latin typeface="Arial Narrow" panose="020B0606020202030204" pitchFamily="34" charset="0"/>
              <a:ea typeface="LG스마트체 Light" panose="020B0600000101010101" pitchFamily="50" charset="-127"/>
            </a:endParaRPr>
          </a:p>
        </p:txBody>
      </p:sp>
      <p:sp>
        <p:nvSpPr>
          <p:cNvPr id="666693" name="AutoShape 69"/>
          <p:cNvSpPr>
            <a:spLocks noChangeArrowheads="1"/>
          </p:cNvSpPr>
          <p:nvPr/>
        </p:nvSpPr>
        <p:spPr bwMode="auto">
          <a:xfrm>
            <a:off x="2230570" y="2133601"/>
            <a:ext cx="48154" cy="47625"/>
          </a:xfrm>
          <a:prstGeom prst="flowChartDelay">
            <a:avLst/>
          </a:prstGeom>
          <a:gradFill rotWithShape="0">
            <a:gsLst>
              <a:gs pos="0">
                <a:schemeClr val="bg2"/>
              </a:gs>
              <a:gs pos="100000">
                <a:schemeClr val="bg2">
                  <a:gamma/>
                  <a:shade val="0"/>
                  <a:invGamma/>
                </a:schemeClr>
              </a:gs>
            </a:gsLst>
            <a:lin ang="0" scaled="1"/>
          </a:gradFill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ko-KR" altLang="en-US">
              <a:latin typeface="Arial Narrow" panose="020B0606020202030204" pitchFamily="34" charset="0"/>
              <a:ea typeface="LG스마트체 Light" panose="020B0600000101010101" pitchFamily="50" charset="-127"/>
            </a:endParaRPr>
          </a:p>
        </p:txBody>
      </p:sp>
      <p:sp>
        <p:nvSpPr>
          <p:cNvPr id="666694" name="AutoShape 70"/>
          <p:cNvSpPr>
            <a:spLocks noChangeArrowheads="1"/>
          </p:cNvSpPr>
          <p:nvPr/>
        </p:nvSpPr>
        <p:spPr bwMode="auto">
          <a:xfrm>
            <a:off x="2230570" y="2178050"/>
            <a:ext cx="48154" cy="46038"/>
          </a:xfrm>
          <a:prstGeom prst="flowChartDelay">
            <a:avLst/>
          </a:prstGeom>
          <a:gradFill rotWithShape="0">
            <a:gsLst>
              <a:gs pos="0">
                <a:schemeClr val="bg2"/>
              </a:gs>
              <a:gs pos="100000">
                <a:schemeClr val="bg2">
                  <a:gamma/>
                  <a:shade val="0"/>
                  <a:invGamma/>
                </a:schemeClr>
              </a:gs>
            </a:gsLst>
            <a:lin ang="0" scaled="1"/>
          </a:gradFill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ko-KR" altLang="en-US">
              <a:latin typeface="Arial Narrow" panose="020B0606020202030204" pitchFamily="34" charset="0"/>
              <a:ea typeface="LG스마트체 Light" panose="020B0600000101010101" pitchFamily="50" charset="-127"/>
            </a:endParaRPr>
          </a:p>
        </p:txBody>
      </p:sp>
      <p:sp>
        <p:nvSpPr>
          <p:cNvPr id="666695" name="AutoShape 71"/>
          <p:cNvSpPr>
            <a:spLocks noChangeArrowheads="1"/>
          </p:cNvSpPr>
          <p:nvPr/>
        </p:nvSpPr>
        <p:spPr bwMode="auto">
          <a:xfrm>
            <a:off x="2230570" y="2222501"/>
            <a:ext cx="48154" cy="47625"/>
          </a:xfrm>
          <a:prstGeom prst="flowChartDelay">
            <a:avLst/>
          </a:prstGeom>
          <a:gradFill rotWithShape="0">
            <a:gsLst>
              <a:gs pos="0">
                <a:schemeClr val="bg2"/>
              </a:gs>
              <a:gs pos="100000">
                <a:schemeClr val="bg2">
                  <a:gamma/>
                  <a:shade val="0"/>
                  <a:invGamma/>
                </a:schemeClr>
              </a:gs>
            </a:gsLst>
            <a:lin ang="0" scaled="1"/>
          </a:gradFill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ko-KR" altLang="en-US">
              <a:latin typeface="Arial Narrow" panose="020B0606020202030204" pitchFamily="34" charset="0"/>
              <a:ea typeface="LG스마트체 Light" panose="020B0600000101010101" pitchFamily="50" charset="-127"/>
            </a:endParaRPr>
          </a:p>
        </p:txBody>
      </p:sp>
      <p:sp>
        <p:nvSpPr>
          <p:cNvPr id="666696" name="AutoShape 72"/>
          <p:cNvSpPr>
            <a:spLocks noChangeArrowheads="1"/>
          </p:cNvSpPr>
          <p:nvPr/>
        </p:nvSpPr>
        <p:spPr bwMode="auto">
          <a:xfrm>
            <a:off x="1654440" y="1900238"/>
            <a:ext cx="583010" cy="455612"/>
          </a:xfrm>
          <a:prstGeom prst="roundRect">
            <a:avLst>
              <a:gd name="adj" fmla="val 34532"/>
            </a:avLst>
          </a:prstGeom>
          <a:gradFill rotWithShape="0">
            <a:gsLst>
              <a:gs pos="0">
                <a:schemeClr val="bg2">
                  <a:gamma/>
                  <a:shade val="46275"/>
                  <a:invGamma/>
                </a:schemeClr>
              </a:gs>
              <a:gs pos="50000">
                <a:schemeClr val="bg2"/>
              </a:gs>
              <a:gs pos="100000">
                <a:schemeClr val="bg2">
                  <a:gamma/>
                  <a:shade val="46275"/>
                  <a:invGamma/>
                </a:schemeClr>
              </a:gs>
            </a:gsLst>
            <a:lin ang="0" scaled="1"/>
          </a:gradFill>
          <a:ln w="12700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ko-KR" altLang="en-US">
              <a:latin typeface="Arial Narrow" panose="020B0606020202030204" pitchFamily="34" charset="0"/>
              <a:ea typeface="LG스마트체 Light" panose="020B0600000101010101" pitchFamily="50" charset="-127"/>
            </a:endParaRPr>
          </a:p>
        </p:txBody>
      </p:sp>
      <p:sp>
        <p:nvSpPr>
          <p:cNvPr id="666697" name="Oval 73"/>
          <p:cNvSpPr>
            <a:spLocks noChangeArrowheads="1"/>
          </p:cNvSpPr>
          <p:nvPr/>
        </p:nvSpPr>
        <p:spPr bwMode="auto">
          <a:xfrm>
            <a:off x="1773106" y="2032001"/>
            <a:ext cx="154781" cy="11113"/>
          </a:xfrm>
          <a:prstGeom prst="ellipse">
            <a:avLst/>
          </a:prstGeom>
          <a:gradFill rotWithShape="0">
            <a:gsLst>
              <a:gs pos="0">
                <a:schemeClr val="bg2">
                  <a:gamma/>
                  <a:shade val="46275"/>
                  <a:invGamma/>
                </a:schemeClr>
              </a:gs>
              <a:gs pos="50000">
                <a:schemeClr val="bg2"/>
              </a:gs>
              <a:gs pos="100000">
                <a:schemeClr val="bg2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ko-KR" altLang="en-US">
              <a:latin typeface="Arial Narrow" panose="020B0606020202030204" pitchFamily="34" charset="0"/>
              <a:ea typeface="LG스마트체 Light" panose="020B0600000101010101" pitchFamily="50" charset="-127"/>
            </a:endParaRPr>
          </a:p>
        </p:txBody>
      </p:sp>
      <p:sp>
        <p:nvSpPr>
          <p:cNvPr id="666698" name="Oval 74"/>
          <p:cNvSpPr>
            <a:spLocks noChangeArrowheads="1"/>
          </p:cNvSpPr>
          <p:nvPr/>
        </p:nvSpPr>
        <p:spPr bwMode="auto">
          <a:xfrm>
            <a:off x="1927888" y="2032001"/>
            <a:ext cx="153061" cy="11113"/>
          </a:xfrm>
          <a:prstGeom prst="ellipse">
            <a:avLst/>
          </a:prstGeom>
          <a:gradFill rotWithShape="0">
            <a:gsLst>
              <a:gs pos="0">
                <a:schemeClr val="bg2">
                  <a:gamma/>
                  <a:shade val="46275"/>
                  <a:invGamma/>
                </a:schemeClr>
              </a:gs>
              <a:gs pos="50000">
                <a:schemeClr val="bg2"/>
              </a:gs>
              <a:gs pos="100000">
                <a:schemeClr val="bg2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ko-KR" altLang="en-US">
              <a:latin typeface="Arial Narrow" panose="020B0606020202030204" pitchFamily="34" charset="0"/>
              <a:ea typeface="LG스마트체 Light" panose="020B0600000101010101" pitchFamily="50" charset="-127"/>
            </a:endParaRPr>
          </a:p>
        </p:txBody>
      </p:sp>
      <p:sp>
        <p:nvSpPr>
          <p:cNvPr id="666699" name="Oval 75"/>
          <p:cNvSpPr>
            <a:spLocks noChangeArrowheads="1"/>
          </p:cNvSpPr>
          <p:nvPr/>
        </p:nvSpPr>
        <p:spPr bwMode="auto">
          <a:xfrm>
            <a:off x="1773106" y="2235200"/>
            <a:ext cx="154781" cy="14288"/>
          </a:xfrm>
          <a:prstGeom prst="ellipse">
            <a:avLst/>
          </a:prstGeom>
          <a:gradFill rotWithShape="0">
            <a:gsLst>
              <a:gs pos="0">
                <a:schemeClr val="bg2">
                  <a:gamma/>
                  <a:shade val="46275"/>
                  <a:invGamma/>
                </a:schemeClr>
              </a:gs>
              <a:gs pos="50000">
                <a:schemeClr val="bg2"/>
              </a:gs>
              <a:gs pos="100000">
                <a:schemeClr val="bg2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ko-KR" altLang="en-US">
              <a:latin typeface="Arial Narrow" panose="020B0606020202030204" pitchFamily="34" charset="0"/>
              <a:ea typeface="LG스마트체 Light" panose="020B0600000101010101" pitchFamily="50" charset="-127"/>
            </a:endParaRPr>
          </a:p>
        </p:txBody>
      </p:sp>
      <p:sp>
        <p:nvSpPr>
          <p:cNvPr id="666700" name="Oval 76"/>
          <p:cNvSpPr>
            <a:spLocks noChangeArrowheads="1"/>
          </p:cNvSpPr>
          <p:nvPr/>
        </p:nvSpPr>
        <p:spPr bwMode="auto">
          <a:xfrm>
            <a:off x="1927888" y="2235200"/>
            <a:ext cx="153061" cy="14288"/>
          </a:xfrm>
          <a:prstGeom prst="ellipse">
            <a:avLst/>
          </a:prstGeom>
          <a:gradFill rotWithShape="0">
            <a:gsLst>
              <a:gs pos="0">
                <a:schemeClr val="bg2">
                  <a:gamma/>
                  <a:shade val="46275"/>
                  <a:invGamma/>
                </a:schemeClr>
              </a:gs>
              <a:gs pos="50000">
                <a:schemeClr val="bg2"/>
              </a:gs>
              <a:gs pos="100000">
                <a:schemeClr val="bg2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ko-KR" altLang="en-US">
              <a:latin typeface="Arial Narrow" panose="020B0606020202030204" pitchFamily="34" charset="0"/>
              <a:ea typeface="LG스마트체 Light" panose="020B0600000101010101" pitchFamily="50" charset="-127"/>
            </a:endParaRPr>
          </a:p>
        </p:txBody>
      </p:sp>
      <p:sp>
        <p:nvSpPr>
          <p:cNvPr id="666701" name="Oval 77"/>
          <p:cNvSpPr>
            <a:spLocks noChangeArrowheads="1"/>
          </p:cNvSpPr>
          <p:nvPr/>
        </p:nvSpPr>
        <p:spPr bwMode="auto">
          <a:xfrm>
            <a:off x="1773106" y="2144713"/>
            <a:ext cx="154781" cy="11112"/>
          </a:xfrm>
          <a:prstGeom prst="ellipse">
            <a:avLst/>
          </a:prstGeom>
          <a:gradFill rotWithShape="0">
            <a:gsLst>
              <a:gs pos="0">
                <a:schemeClr val="bg2">
                  <a:gamma/>
                  <a:shade val="46275"/>
                  <a:invGamma/>
                </a:schemeClr>
              </a:gs>
              <a:gs pos="50000">
                <a:schemeClr val="bg2"/>
              </a:gs>
              <a:gs pos="100000">
                <a:schemeClr val="bg2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ko-KR" altLang="en-US">
              <a:latin typeface="Arial Narrow" panose="020B0606020202030204" pitchFamily="34" charset="0"/>
              <a:ea typeface="LG스마트체 Light" panose="020B0600000101010101" pitchFamily="50" charset="-127"/>
            </a:endParaRPr>
          </a:p>
        </p:txBody>
      </p:sp>
      <p:sp>
        <p:nvSpPr>
          <p:cNvPr id="666702" name="Oval 78"/>
          <p:cNvSpPr>
            <a:spLocks noChangeArrowheads="1"/>
          </p:cNvSpPr>
          <p:nvPr/>
        </p:nvSpPr>
        <p:spPr bwMode="auto">
          <a:xfrm>
            <a:off x="1927888" y="2144713"/>
            <a:ext cx="153061" cy="11112"/>
          </a:xfrm>
          <a:prstGeom prst="ellipse">
            <a:avLst/>
          </a:prstGeom>
          <a:gradFill rotWithShape="0">
            <a:gsLst>
              <a:gs pos="0">
                <a:schemeClr val="bg2">
                  <a:gamma/>
                  <a:shade val="46275"/>
                  <a:invGamma/>
                </a:schemeClr>
              </a:gs>
              <a:gs pos="50000">
                <a:schemeClr val="bg2"/>
              </a:gs>
              <a:gs pos="100000">
                <a:schemeClr val="bg2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ko-KR" altLang="en-US">
              <a:latin typeface="Arial Narrow" panose="020B0606020202030204" pitchFamily="34" charset="0"/>
              <a:ea typeface="LG스마트체 Light" panose="020B0600000101010101" pitchFamily="50" charset="-127"/>
            </a:endParaRPr>
          </a:p>
        </p:txBody>
      </p:sp>
      <p:sp>
        <p:nvSpPr>
          <p:cNvPr id="13358" name="Line 79"/>
          <p:cNvSpPr>
            <a:spLocks noChangeShapeType="1"/>
          </p:cNvSpPr>
          <p:nvPr/>
        </p:nvSpPr>
        <p:spPr bwMode="auto">
          <a:xfrm>
            <a:off x="1934766" y="1854200"/>
            <a:ext cx="0" cy="388938"/>
          </a:xfrm>
          <a:prstGeom prst="line">
            <a:avLst/>
          </a:prstGeom>
          <a:noFill/>
          <a:ln w="38100">
            <a:solidFill>
              <a:srgbClr val="5F5F5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>
              <a:latin typeface="Arial Narrow" panose="020B0606020202030204" pitchFamily="34" charset="0"/>
              <a:ea typeface="LG스마트체 Light" panose="020B0600000101010101" pitchFamily="50" charset="-127"/>
            </a:endParaRPr>
          </a:p>
        </p:txBody>
      </p:sp>
      <p:sp>
        <p:nvSpPr>
          <p:cNvPr id="666704" name="AutoShape 80"/>
          <p:cNvSpPr>
            <a:spLocks noChangeArrowheads="1"/>
          </p:cNvSpPr>
          <p:nvPr/>
        </p:nvSpPr>
        <p:spPr bwMode="auto">
          <a:xfrm>
            <a:off x="2328598" y="2312989"/>
            <a:ext cx="263129" cy="130175"/>
          </a:xfrm>
          <a:prstGeom prst="triangle">
            <a:avLst>
              <a:gd name="adj" fmla="val 50000"/>
            </a:avLst>
          </a:prstGeom>
          <a:gradFill rotWithShape="0">
            <a:gsLst>
              <a:gs pos="0">
                <a:schemeClr val="bg2"/>
              </a:gs>
              <a:gs pos="100000">
                <a:schemeClr val="bg2">
                  <a:gamma/>
                  <a:shade val="46275"/>
                  <a:invGamma/>
                </a:schemeClr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bg2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ko-KR" altLang="en-US">
              <a:latin typeface="Arial Narrow" panose="020B0606020202030204" pitchFamily="34" charset="0"/>
              <a:ea typeface="LG스마트체 Light" panose="020B0600000101010101" pitchFamily="50" charset="-127"/>
            </a:endParaRPr>
          </a:p>
        </p:txBody>
      </p:sp>
      <p:sp>
        <p:nvSpPr>
          <p:cNvPr id="666705" name="Oval 81"/>
          <p:cNvSpPr>
            <a:spLocks noChangeArrowheads="1"/>
          </p:cNvSpPr>
          <p:nvPr/>
        </p:nvSpPr>
        <p:spPr bwMode="auto">
          <a:xfrm>
            <a:off x="2337197" y="2274889"/>
            <a:ext cx="227013" cy="115887"/>
          </a:xfrm>
          <a:prstGeom prst="ellipse">
            <a:avLst/>
          </a:prstGeom>
          <a:gradFill rotWithShape="0">
            <a:gsLst>
              <a:gs pos="0">
                <a:schemeClr val="bg2"/>
              </a:gs>
              <a:gs pos="100000">
                <a:schemeClr val="bg2">
                  <a:gamma/>
                  <a:shade val="46275"/>
                  <a:invGamma/>
                </a:schemeClr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bg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ko-KR" altLang="en-US">
              <a:latin typeface="Arial Narrow" panose="020B0606020202030204" pitchFamily="34" charset="0"/>
              <a:ea typeface="LG스마트체 Light" panose="020B0600000101010101" pitchFamily="50" charset="-127"/>
            </a:endParaRPr>
          </a:p>
        </p:txBody>
      </p:sp>
      <p:sp>
        <p:nvSpPr>
          <p:cNvPr id="13361" name="Oval 82"/>
          <p:cNvSpPr>
            <a:spLocks noChangeArrowheads="1"/>
          </p:cNvSpPr>
          <p:nvPr/>
        </p:nvSpPr>
        <p:spPr bwMode="auto">
          <a:xfrm>
            <a:off x="2591727" y="1984376"/>
            <a:ext cx="244210" cy="119063"/>
          </a:xfrm>
          <a:prstGeom prst="ellipse">
            <a:avLst/>
          </a:prstGeom>
          <a:gradFill rotWithShape="0">
            <a:gsLst>
              <a:gs pos="0">
                <a:srgbClr val="868686"/>
              </a:gs>
              <a:gs pos="100000">
                <a:srgbClr val="252525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bg2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1pPr>
            <a:lvl2pPr marL="742950" indent="-285750"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2pPr>
            <a:lvl3pPr marL="1143000" indent="-228600"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3pPr>
            <a:lvl4pPr marL="1600200" indent="-228600"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4pPr>
            <a:lvl5pPr marL="2057400" indent="-228600"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9pPr>
          </a:lstStyle>
          <a:p>
            <a:endParaRPr lang="ko-KR" altLang="en-US">
              <a:latin typeface="Arial Narrow" panose="020B0606020202030204" pitchFamily="34" charset="0"/>
              <a:ea typeface="LG스마트체 Light" panose="020B0600000101010101" pitchFamily="50" charset="-127"/>
            </a:endParaRPr>
          </a:p>
        </p:txBody>
      </p:sp>
      <p:sp>
        <p:nvSpPr>
          <p:cNvPr id="13362" name="Freeform 83"/>
          <p:cNvSpPr>
            <a:spLocks/>
          </p:cNvSpPr>
          <p:nvPr/>
        </p:nvSpPr>
        <p:spPr bwMode="auto">
          <a:xfrm>
            <a:off x="2574529" y="1962151"/>
            <a:ext cx="311282" cy="131763"/>
          </a:xfrm>
          <a:custGeom>
            <a:avLst/>
            <a:gdLst>
              <a:gd name="T0" fmla="*/ 0 w 302"/>
              <a:gd name="T1" fmla="*/ 2147483647 h 311"/>
              <a:gd name="T2" fmla="*/ 2147483647 w 302"/>
              <a:gd name="T3" fmla="*/ 2147483647 h 311"/>
              <a:gd name="T4" fmla="*/ 2147483647 w 302"/>
              <a:gd name="T5" fmla="*/ 2147483647 h 311"/>
              <a:gd name="T6" fmla="*/ 2147483647 w 302"/>
              <a:gd name="T7" fmla="*/ 0 h 311"/>
              <a:gd name="T8" fmla="*/ 0 60000 65536"/>
              <a:gd name="T9" fmla="*/ 0 60000 65536"/>
              <a:gd name="T10" fmla="*/ 0 60000 65536"/>
              <a:gd name="T11" fmla="*/ 0 60000 65536"/>
              <a:gd name="T12" fmla="*/ 0 w 302"/>
              <a:gd name="T13" fmla="*/ 0 h 311"/>
              <a:gd name="T14" fmla="*/ 302 w 302"/>
              <a:gd name="T15" fmla="*/ 311 h 311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302" h="311">
                <a:moveTo>
                  <a:pt x="0" y="311"/>
                </a:moveTo>
                <a:lnTo>
                  <a:pt x="132" y="104"/>
                </a:lnTo>
                <a:lnTo>
                  <a:pt x="132" y="245"/>
                </a:lnTo>
                <a:lnTo>
                  <a:pt x="302" y="0"/>
                </a:lnTo>
              </a:path>
            </a:pathLst>
          </a:custGeom>
          <a:solidFill>
            <a:schemeClr val="accent2"/>
          </a:solidFill>
          <a:ln w="28575">
            <a:solidFill>
              <a:schemeClr val="accent2"/>
            </a:solidFill>
            <a:round/>
            <a:headEnd/>
            <a:tailEnd type="triangle" w="sm" len="med"/>
          </a:ln>
        </p:spPr>
        <p:txBody>
          <a:bodyPr/>
          <a:lstStyle/>
          <a:p>
            <a:endParaRPr lang="ko-KR" altLang="en-US">
              <a:latin typeface="Arial Narrow" panose="020B0606020202030204" pitchFamily="34" charset="0"/>
              <a:ea typeface="LG스마트체 Light" panose="020B0600000101010101" pitchFamily="50" charset="-127"/>
            </a:endParaRPr>
          </a:p>
        </p:txBody>
      </p:sp>
      <p:sp>
        <p:nvSpPr>
          <p:cNvPr id="13363" name="Rectangle 84"/>
          <p:cNvSpPr>
            <a:spLocks noChangeArrowheads="1"/>
          </p:cNvSpPr>
          <p:nvPr/>
        </p:nvSpPr>
        <p:spPr bwMode="auto">
          <a:xfrm>
            <a:off x="1857375" y="1774825"/>
            <a:ext cx="166820" cy="952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1pPr>
            <a:lvl2pPr marL="742950" indent="-285750"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2pPr>
            <a:lvl3pPr marL="1143000" indent="-228600"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3pPr>
            <a:lvl4pPr marL="1600200" indent="-228600"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4pPr>
            <a:lvl5pPr marL="2057400" indent="-228600"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9pPr>
          </a:lstStyle>
          <a:p>
            <a:pPr algn="ctr" eaLnBrk="1" latinLnBrk="1" hangingPunct="1"/>
            <a:r>
              <a:rPr kumimoji="1" lang="en-US" altLang="ko-KR" sz="1200" dirty="0">
                <a:latin typeface="Arial Narrow" panose="020B0606020202030204" pitchFamily="34" charset="0"/>
                <a:ea typeface="LG스마트체 Light" panose="020B0600000101010101" pitchFamily="50" charset="-127"/>
              </a:rPr>
              <a:t>M</a:t>
            </a:r>
          </a:p>
        </p:txBody>
      </p:sp>
      <p:sp>
        <p:nvSpPr>
          <p:cNvPr id="666709" name="AutoShape 85"/>
          <p:cNvSpPr>
            <a:spLocks noChangeArrowheads="1"/>
          </p:cNvSpPr>
          <p:nvPr/>
        </p:nvSpPr>
        <p:spPr bwMode="auto">
          <a:xfrm rot="-10800000">
            <a:off x="1590808" y="2133601"/>
            <a:ext cx="56753" cy="47625"/>
          </a:xfrm>
          <a:prstGeom prst="flowChartDelay">
            <a:avLst/>
          </a:prstGeom>
          <a:gradFill rotWithShape="0">
            <a:gsLst>
              <a:gs pos="0">
                <a:schemeClr val="bg2">
                  <a:gamma/>
                  <a:shade val="0"/>
                  <a:invGamma/>
                </a:schemeClr>
              </a:gs>
              <a:gs pos="100000">
                <a:schemeClr val="bg2"/>
              </a:gs>
            </a:gsLst>
            <a:lin ang="0" scaled="1"/>
          </a:gradFill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ko-KR" altLang="en-US">
              <a:latin typeface="Arial Narrow" panose="020B0606020202030204" pitchFamily="34" charset="0"/>
              <a:ea typeface="LG스마트체 Light" panose="020B0600000101010101" pitchFamily="50" charset="-127"/>
            </a:endParaRPr>
          </a:p>
        </p:txBody>
      </p:sp>
      <p:sp>
        <p:nvSpPr>
          <p:cNvPr id="666710" name="AutoShape 86"/>
          <p:cNvSpPr>
            <a:spLocks noChangeArrowheads="1"/>
          </p:cNvSpPr>
          <p:nvPr/>
        </p:nvSpPr>
        <p:spPr bwMode="auto">
          <a:xfrm rot="-10800000">
            <a:off x="1590808" y="2087564"/>
            <a:ext cx="56753" cy="46037"/>
          </a:xfrm>
          <a:prstGeom prst="flowChartDelay">
            <a:avLst/>
          </a:prstGeom>
          <a:gradFill rotWithShape="0">
            <a:gsLst>
              <a:gs pos="0">
                <a:schemeClr val="bg2">
                  <a:gamma/>
                  <a:shade val="0"/>
                  <a:invGamma/>
                </a:schemeClr>
              </a:gs>
              <a:gs pos="100000">
                <a:schemeClr val="bg2"/>
              </a:gs>
            </a:gsLst>
            <a:lin ang="0" scaled="1"/>
          </a:gradFill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ko-KR" altLang="en-US">
              <a:latin typeface="Arial Narrow" panose="020B0606020202030204" pitchFamily="34" charset="0"/>
              <a:ea typeface="LG스마트체 Light" panose="020B0600000101010101" pitchFamily="50" charset="-127"/>
            </a:endParaRPr>
          </a:p>
        </p:txBody>
      </p:sp>
      <p:sp>
        <p:nvSpPr>
          <p:cNvPr id="666711" name="AutoShape 87"/>
          <p:cNvSpPr>
            <a:spLocks noChangeArrowheads="1"/>
          </p:cNvSpPr>
          <p:nvPr/>
        </p:nvSpPr>
        <p:spPr bwMode="auto">
          <a:xfrm rot="-10800000">
            <a:off x="1590808" y="2039938"/>
            <a:ext cx="60192" cy="49212"/>
          </a:xfrm>
          <a:prstGeom prst="flowChartDelay">
            <a:avLst/>
          </a:prstGeom>
          <a:gradFill rotWithShape="0">
            <a:gsLst>
              <a:gs pos="0">
                <a:schemeClr val="bg2">
                  <a:gamma/>
                  <a:shade val="0"/>
                  <a:invGamma/>
                </a:schemeClr>
              </a:gs>
              <a:gs pos="100000">
                <a:schemeClr val="bg2"/>
              </a:gs>
            </a:gsLst>
            <a:lin ang="0" scaled="1"/>
          </a:gradFill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ko-KR" altLang="en-US">
              <a:latin typeface="Arial Narrow" panose="020B0606020202030204" pitchFamily="34" charset="0"/>
              <a:ea typeface="LG스마트체 Light" panose="020B0600000101010101" pitchFamily="50" charset="-127"/>
            </a:endParaRPr>
          </a:p>
        </p:txBody>
      </p:sp>
      <p:sp>
        <p:nvSpPr>
          <p:cNvPr id="666712" name="AutoShape 88"/>
          <p:cNvSpPr>
            <a:spLocks noChangeArrowheads="1"/>
          </p:cNvSpPr>
          <p:nvPr/>
        </p:nvSpPr>
        <p:spPr bwMode="auto">
          <a:xfrm rot="-10800000">
            <a:off x="1590808" y="1993900"/>
            <a:ext cx="56753" cy="46038"/>
          </a:xfrm>
          <a:prstGeom prst="flowChartDelay">
            <a:avLst/>
          </a:prstGeom>
          <a:gradFill rotWithShape="0">
            <a:gsLst>
              <a:gs pos="0">
                <a:schemeClr val="bg2">
                  <a:gamma/>
                  <a:shade val="0"/>
                  <a:invGamma/>
                </a:schemeClr>
              </a:gs>
              <a:gs pos="100000">
                <a:schemeClr val="bg2"/>
              </a:gs>
            </a:gsLst>
            <a:lin ang="0" scaled="1"/>
          </a:gradFill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ko-KR" altLang="en-US">
              <a:latin typeface="Arial Narrow" panose="020B0606020202030204" pitchFamily="34" charset="0"/>
              <a:ea typeface="LG스마트체 Light" panose="020B0600000101010101" pitchFamily="50" charset="-127"/>
            </a:endParaRPr>
          </a:p>
        </p:txBody>
      </p:sp>
      <p:sp>
        <p:nvSpPr>
          <p:cNvPr id="666713" name="AutoShape 89"/>
          <p:cNvSpPr>
            <a:spLocks noChangeArrowheads="1"/>
          </p:cNvSpPr>
          <p:nvPr/>
        </p:nvSpPr>
        <p:spPr bwMode="auto">
          <a:xfrm rot="-10800000">
            <a:off x="1590808" y="2178050"/>
            <a:ext cx="56753" cy="46038"/>
          </a:xfrm>
          <a:prstGeom prst="flowChartDelay">
            <a:avLst/>
          </a:prstGeom>
          <a:gradFill rotWithShape="0">
            <a:gsLst>
              <a:gs pos="0">
                <a:schemeClr val="bg2">
                  <a:gamma/>
                  <a:shade val="0"/>
                  <a:invGamma/>
                </a:schemeClr>
              </a:gs>
              <a:gs pos="100000">
                <a:schemeClr val="bg2"/>
              </a:gs>
            </a:gsLst>
            <a:lin ang="0" scaled="1"/>
          </a:gradFill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ko-KR" altLang="en-US">
              <a:latin typeface="Arial Narrow" panose="020B0606020202030204" pitchFamily="34" charset="0"/>
              <a:ea typeface="LG스마트체 Light" panose="020B0600000101010101" pitchFamily="50" charset="-127"/>
            </a:endParaRPr>
          </a:p>
        </p:txBody>
      </p:sp>
      <p:sp>
        <p:nvSpPr>
          <p:cNvPr id="666714" name="AutoShape 90"/>
          <p:cNvSpPr>
            <a:spLocks noChangeArrowheads="1"/>
          </p:cNvSpPr>
          <p:nvPr/>
        </p:nvSpPr>
        <p:spPr bwMode="auto">
          <a:xfrm rot="-10800000">
            <a:off x="1590808" y="2222501"/>
            <a:ext cx="56753" cy="47625"/>
          </a:xfrm>
          <a:prstGeom prst="flowChartDelay">
            <a:avLst/>
          </a:prstGeom>
          <a:gradFill rotWithShape="0">
            <a:gsLst>
              <a:gs pos="0">
                <a:schemeClr val="bg2">
                  <a:gamma/>
                  <a:shade val="0"/>
                  <a:invGamma/>
                </a:schemeClr>
              </a:gs>
              <a:gs pos="100000">
                <a:schemeClr val="bg2"/>
              </a:gs>
            </a:gsLst>
            <a:lin ang="0" scaled="1"/>
          </a:gradFill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ko-KR" altLang="en-US">
              <a:latin typeface="Arial Narrow" panose="020B0606020202030204" pitchFamily="34" charset="0"/>
              <a:ea typeface="LG스마트체 Light" panose="020B0600000101010101" pitchFamily="50" charset="-127"/>
            </a:endParaRPr>
          </a:p>
        </p:txBody>
      </p:sp>
      <p:sp>
        <p:nvSpPr>
          <p:cNvPr id="13370" name="Text Box 91"/>
          <p:cNvSpPr txBox="1">
            <a:spLocks noChangeArrowheads="1"/>
          </p:cNvSpPr>
          <p:nvPr/>
        </p:nvSpPr>
        <p:spPr bwMode="auto">
          <a:xfrm>
            <a:off x="1520296" y="2497139"/>
            <a:ext cx="655949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1pPr>
            <a:lvl2pPr marL="742950" indent="-285750"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2pPr>
            <a:lvl3pPr marL="1143000" indent="-228600"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3pPr>
            <a:lvl4pPr marL="1600200" indent="-228600"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4pPr>
            <a:lvl5pPr marL="2057400" indent="-228600"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9pPr>
          </a:lstStyle>
          <a:p>
            <a:pPr algn="l" eaLnBrk="1" latinLnBrk="1" hangingPunct="1"/>
            <a:r>
              <a:rPr kumimoji="1" lang="en-US" altLang="ko-KR" sz="1200">
                <a:latin typeface="Arial Narrow" panose="020B0606020202030204" pitchFamily="34" charset="0"/>
                <a:ea typeface="LG스마트체 Light" panose="020B0600000101010101" pitchFamily="50" charset="-127"/>
              </a:rPr>
              <a:t>Reactor</a:t>
            </a:r>
          </a:p>
        </p:txBody>
      </p:sp>
      <p:sp>
        <p:nvSpPr>
          <p:cNvPr id="666716" name="Rectangle 92"/>
          <p:cNvSpPr>
            <a:spLocks noChangeArrowheads="1"/>
          </p:cNvSpPr>
          <p:nvPr/>
        </p:nvSpPr>
        <p:spPr bwMode="auto">
          <a:xfrm>
            <a:off x="4617642" y="2314576"/>
            <a:ext cx="435107" cy="149225"/>
          </a:xfrm>
          <a:prstGeom prst="rect">
            <a:avLst/>
          </a:prstGeom>
          <a:gradFill rotWithShape="0">
            <a:gsLst>
              <a:gs pos="0">
                <a:schemeClr val="bg2">
                  <a:gamma/>
                  <a:shade val="46275"/>
                  <a:invGamma/>
                </a:schemeClr>
              </a:gs>
              <a:gs pos="50000">
                <a:schemeClr val="bg2"/>
              </a:gs>
              <a:gs pos="100000">
                <a:schemeClr val="bg2">
                  <a:gamma/>
                  <a:shade val="46275"/>
                  <a:invGamma/>
                </a:schemeClr>
              </a:gs>
            </a:gsLst>
            <a:lin ang="0" scaled="1"/>
          </a:gradFill>
          <a:ln w="12700">
            <a:solidFill>
              <a:schemeClr val="folHlink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ko-KR" altLang="en-US">
              <a:latin typeface="Arial Narrow" panose="020B0606020202030204" pitchFamily="34" charset="0"/>
              <a:ea typeface="LG스마트체 Light" panose="020B0600000101010101" pitchFamily="50" charset="-127"/>
            </a:endParaRPr>
          </a:p>
        </p:txBody>
      </p:sp>
      <p:sp>
        <p:nvSpPr>
          <p:cNvPr id="666717" name="Drawing 287"/>
          <p:cNvSpPr>
            <a:spLocks/>
          </p:cNvSpPr>
          <p:nvPr/>
        </p:nvSpPr>
        <p:spPr bwMode="auto">
          <a:xfrm>
            <a:off x="4617642" y="2462213"/>
            <a:ext cx="435107" cy="1016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6741" y="16384"/>
              </a:cxn>
              <a:cxn ang="0">
                <a:pos x="9643" y="16384"/>
              </a:cxn>
              <a:cxn ang="0">
                <a:pos x="16384" y="193"/>
              </a:cxn>
            </a:cxnLst>
            <a:rect l="0" t="0" r="r" b="b"/>
            <a:pathLst>
              <a:path w="16384" h="16384">
                <a:moveTo>
                  <a:pt x="0" y="0"/>
                </a:moveTo>
                <a:lnTo>
                  <a:pt x="6741" y="16384"/>
                </a:lnTo>
                <a:lnTo>
                  <a:pt x="9643" y="16384"/>
                </a:lnTo>
                <a:lnTo>
                  <a:pt x="16384" y="193"/>
                </a:lnTo>
              </a:path>
            </a:pathLst>
          </a:custGeom>
          <a:gradFill rotWithShape="0">
            <a:gsLst>
              <a:gs pos="0">
                <a:schemeClr val="bg2">
                  <a:gamma/>
                  <a:shade val="46275"/>
                  <a:invGamma/>
                </a:schemeClr>
              </a:gs>
              <a:gs pos="50000">
                <a:schemeClr val="bg2"/>
              </a:gs>
              <a:gs pos="100000">
                <a:schemeClr val="bg2">
                  <a:gamma/>
                  <a:shade val="46275"/>
                  <a:invGamma/>
                </a:schemeClr>
              </a:gs>
            </a:gsLst>
            <a:lin ang="0" scaled="1"/>
          </a:gradFill>
          <a:ln w="12700" cap="flat" cmpd="sng">
            <a:solidFill>
              <a:schemeClr val="folHlink"/>
            </a:solidFill>
            <a:prstDash val="solid"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ko-KR" altLang="en-US">
              <a:latin typeface="Arial Narrow" panose="020B0606020202030204" pitchFamily="34" charset="0"/>
              <a:ea typeface="LG스마트체 Light" panose="020B0600000101010101" pitchFamily="50" charset="-127"/>
            </a:endParaRPr>
          </a:p>
        </p:txBody>
      </p:sp>
      <p:sp>
        <p:nvSpPr>
          <p:cNvPr id="666718" name="Rectangle 94"/>
          <p:cNvSpPr>
            <a:spLocks noChangeArrowheads="1"/>
          </p:cNvSpPr>
          <p:nvPr/>
        </p:nvSpPr>
        <p:spPr bwMode="auto">
          <a:xfrm>
            <a:off x="5052748" y="2314576"/>
            <a:ext cx="433388" cy="149225"/>
          </a:xfrm>
          <a:prstGeom prst="rect">
            <a:avLst/>
          </a:prstGeom>
          <a:gradFill rotWithShape="0">
            <a:gsLst>
              <a:gs pos="0">
                <a:schemeClr val="bg2">
                  <a:gamma/>
                  <a:shade val="46275"/>
                  <a:invGamma/>
                </a:schemeClr>
              </a:gs>
              <a:gs pos="50000">
                <a:schemeClr val="bg2"/>
              </a:gs>
              <a:gs pos="100000">
                <a:schemeClr val="bg2">
                  <a:gamma/>
                  <a:shade val="46275"/>
                  <a:invGamma/>
                </a:schemeClr>
              </a:gs>
            </a:gsLst>
            <a:lin ang="0" scaled="1"/>
          </a:gradFill>
          <a:ln w="12700">
            <a:solidFill>
              <a:schemeClr val="folHlink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ko-KR" altLang="en-US">
              <a:latin typeface="Arial Narrow" panose="020B0606020202030204" pitchFamily="34" charset="0"/>
              <a:ea typeface="LG스마트체 Light" panose="020B0600000101010101" pitchFamily="50" charset="-127"/>
            </a:endParaRPr>
          </a:p>
        </p:txBody>
      </p:sp>
      <p:sp>
        <p:nvSpPr>
          <p:cNvPr id="666719" name="Drawing 293"/>
          <p:cNvSpPr>
            <a:spLocks/>
          </p:cNvSpPr>
          <p:nvPr/>
        </p:nvSpPr>
        <p:spPr bwMode="auto">
          <a:xfrm>
            <a:off x="5052748" y="2462213"/>
            <a:ext cx="433388" cy="1016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6741" y="16384"/>
              </a:cxn>
              <a:cxn ang="0">
                <a:pos x="9643" y="16384"/>
              </a:cxn>
              <a:cxn ang="0">
                <a:pos x="16384" y="193"/>
              </a:cxn>
            </a:cxnLst>
            <a:rect l="0" t="0" r="r" b="b"/>
            <a:pathLst>
              <a:path w="16384" h="16384">
                <a:moveTo>
                  <a:pt x="0" y="0"/>
                </a:moveTo>
                <a:lnTo>
                  <a:pt x="6741" y="16384"/>
                </a:lnTo>
                <a:lnTo>
                  <a:pt x="9643" y="16384"/>
                </a:lnTo>
                <a:lnTo>
                  <a:pt x="16384" y="193"/>
                </a:lnTo>
              </a:path>
            </a:pathLst>
          </a:custGeom>
          <a:gradFill rotWithShape="0">
            <a:gsLst>
              <a:gs pos="0">
                <a:schemeClr val="bg2">
                  <a:gamma/>
                  <a:shade val="46275"/>
                  <a:invGamma/>
                </a:schemeClr>
              </a:gs>
              <a:gs pos="50000">
                <a:schemeClr val="bg2"/>
              </a:gs>
              <a:gs pos="100000">
                <a:schemeClr val="bg2">
                  <a:gamma/>
                  <a:shade val="46275"/>
                  <a:invGamma/>
                </a:schemeClr>
              </a:gs>
            </a:gsLst>
            <a:lin ang="0" scaled="1"/>
          </a:gradFill>
          <a:ln w="12700" cap="flat" cmpd="sng">
            <a:solidFill>
              <a:schemeClr val="folHlink"/>
            </a:solidFill>
            <a:prstDash val="solid"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ko-KR" altLang="en-US">
              <a:latin typeface="Arial Narrow" panose="020B0606020202030204" pitchFamily="34" charset="0"/>
              <a:ea typeface="LG스마트체 Light" panose="020B0600000101010101" pitchFamily="50" charset="-127"/>
            </a:endParaRPr>
          </a:p>
        </p:txBody>
      </p:sp>
      <p:sp>
        <p:nvSpPr>
          <p:cNvPr id="13375" name="Line 96"/>
          <p:cNvSpPr>
            <a:spLocks noChangeShapeType="1"/>
          </p:cNvSpPr>
          <p:nvPr/>
        </p:nvSpPr>
        <p:spPr bwMode="auto">
          <a:xfrm>
            <a:off x="5276321" y="2566989"/>
            <a:ext cx="3440" cy="173037"/>
          </a:xfrm>
          <a:prstGeom prst="line">
            <a:avLst/>
          </a:prstGeom>
          <a:noFill/>
          <a:ln w="57150">
            <a:solidFill>
              <a:srgbClr val="5F5F5F"/>
            </a:solidFill>
            <a:round/>
            <a:headEnd/>
            <a:tailEnd type="triangle" w="sm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>
              <a:latin typeface="Arial Narrow" panose="020B0606020202030204" pitchFamily="34" charset="0"/>
              <a:ea typeface="LG스마트체 Light" panose="020B0600000101010101" pitchFamily="50" charset="-127"/>
            </a:endParaRPr>
          </a:p>
        </p:txBody>
      </p:sp>
      <p:sp>
        <p:nvSpPr>
          <p:cNvPr id="13376" name="Freeform 97"/>
          <p:cNvSpPr>
            <a:spLocks/>
          </p:cNvSpPr>
          <p:nvPr/>
        </p:nvSpPr>
        <p:spPr bwMode="auto">
          <a:xfrm>
            <a:off x="3028554" y="2181226"/>
            <a:ext cx="921808" cy="1419225"/>
          </a:xfrm>
          <a:custGeom>
            <a:avLst/>
            <a:gdLst>
              <a:gd name="T0" fmla="*/ 2147483647 w 528"/>
              <a:gd name="T1" fmla="*/ 0 h 576"/>
              <a:gd name="T2" fmla="*/ 2147483647 w 528"/>
              <a:gd name="T3" fmla="*/ 2147483647 h 576"/>
              <a:gd name="T4" fmla="*/ 0 w 528"/>
              <a:gd name="T5" fmla="*/ 2147483647 h 576"/>
              <a:gd name="T6" fmla="*/ 0 60000 65536"/>
              <a:gd name="T7" fmla="*/ 0 60000 65536"/>
              <a:gd name="T8" fmla="*/ 0 60000 65536"/>
              <a:gd name="T9" fmla="*/ 0 w 528"/>
              <a:gd name="T10" fmla="*/ 0 h 576"/>
              <a:gd name="T11" fmla="*/ 528 w 528"/>
              <a:gd name="T12" fmla="*/ 576 h 57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528" h="576">
                <a:moveTo>
                  <a:pt x="528" y="0"/>
                </a:moveTo>
                <a:lnTo>
                  <a:pt x="528" y="576"/>
                </a:lnTo>
                <a:lnTo>
                  <a:pt x="0" y="576"/>
                </a:lnTo>
              </a:path>
            </a:pathLst>
          </a:custGeom>
          <a:noFill/>
          <a:ln w="19050">
            <a:solidFill>
              <a:srgbClr val="0000FF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ko-KR" altLang="en-US">
              <a:latin typeface="Arial Narrow" panose="020B0606020202030204" pitchFamily="34" charset="0"/>
              <a:ea typeface="LG스마트체 Light" panose="020B0600000101010101" pitchFamily="50" charset="-127"/>
            </a:endParaRPr>
          </a:p>
        </p:txBody>
      </p:sp>
      <p:grpSp>
        <p:nvGrpSpPr>
          <p:cNvPr id="13377" name="Group 98"/>
          <p:cNvGrpSpPr>
            <a:grpSpLocks/>
          </p:cNvGrpSpPr>
          <p:nvPr/>
        </p:nvGrpSpPr>
        <p:grpSpPr bwMode="auto">
          <a:xfrm>
            <a:off x="2712113" y="3127376"/>
            <a:ext cx="173698" cy="180975"/>
            <a:chOff x="1861" y="1139"/>
            <a:chExt cx="244" cy="735"/>
          </a:xfrm>
        </p:grpSpPr>
        <p:sp>
          <p:nvSpPr>
            <p:cNvPr id="666723" name="Arc 99"/>
            <p:cNvSpPr>
              <a:spLocks/>
            </p:cNvSpPr>
            <p:nvPr/>
          </p:nvSpPr>
          <p:spPr bwMode="auto">
            <a:xfrm>
              <a:off x="1861" y="1139"/>
              <a:ext cx="128" cy="58"/>
            </a:xfrm>
            <a:custGeom>
              <a:avLst/>
              <a:gdLst>
                <a:gd name="G0" fmla="+- 21600 0 0"/>
                <a:gd name="G1" fmla="+- 21599 0 0"/>
                <a:gd name="G2" fmla="+- 21600 0 0"/>
                <a:gd name="T0" fmla="*/ 0 w 21600"/>
                <a:gd name="T1" fmla="*/ 21599 h 21599"/>
                <a:gd name="T2" fmla="*/ 21431 w 21600"/>
                <a:gd name="T3" fmla="*/ 0 h 21599"/>
                <a:gd name="T4" fmla="*/ 21600 w 21600"/>
                <a:gd name="T5" fmla="*/ 21599 h 215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599" fill="none" extrusionOk="0">
                  <a:moveTo>
                    <a:pt x="0" y="21599"/>
                  </a:moveTo>
                  <a:cubicBezTo>
                    <a:pt x="0" y="9735"/>
                    <a:pt x="9567" y="92"/>
                    <a:pt x="21430" y="-1"/>
                  </a:cubicBezTo>
                </a:path>
                <a:path w="21600" h="21599" stroke="0" extrusionOk="0">
                  <a:moveTo>
                    <a:pt x="0" y="21599"/>
                  </a:moveTo>
                  <a:cubicBezTo>
                    <a:pt x="0" y="9735"/>
                    <a:pt x="9567" y="92"/>
                    <a:pt x="21430" y="-1"/>
                  </a:cubicBezTo>
                  <a:lnTo>
                    <a:pt x="21600" y="21599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46275"/>
                    <a:invGamma/>
                  </a:schemeClr>
                </a:gs>
                <a:gs pos="50000">
                  <a:schemeClr val="bg2"/>
                </a:gs>
                <a:gs pos="100000">
                  <a:schemeClr val="bg2">
                    <a:gamma/>
                    <a:shade val="46275"/>
                    <a:invGamma/>
                  </a:schemeClr>
                </a:gs>
              </a:gsLst>
              <a:lin ang="0" scaled="1"/>
            </a:gradFill>
            <a:ln w="12700" cap="rnd">
              <a:solidFill>
                <a:schemeClr val="folHlink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ko-KR" altLang="en-US">
                <a:latin typeface="Arial Narrow" panose="020B0606020202030204" pitchFamily="34" charset="0"/>
                <a:ea typeface="LG스마트체 Light" panose="020B0600000101010101" pitchFamily="50" charset="-127"/>
              </a:endParaRPr>
            </a:p>
          </p:txBody>
        </p:sp>
        <p:sp>
          <p:nvSpPr>
            <p:cNvPr id="13478" name="Line 100"/>
            <p:cNvSpPr>
              <a:spLocks noChangeShapeType="1"/>
            </p:cNvSpPr>
            <p:nvPr/>
          </p:nvSpPr>
          <p:spPr bwMode="auto">
            <a:xfrm>
              <a:off x="1861" y="1190"/>
              <a:ext cx="0" cy="684"/>
            </a:xfrm>
            <a:prstGeom prst="line">
              <a:avLst/>
            </a:prstGeom>
            <a:noFill/>
            <a:ln w="12700">
              <a:solidFill>
                <a:schemeClr val="folHlink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ko-KR" altLang="en-US">
                <a:latin typeface="Arial Narrow" panose="020B0606020202030204" pitchFamily="34" charset="0"/>
                <a:ea typeface="LG스마트체 Light" panose="020B0600000101010101" pitchFamily="50" charset="-127"/>
              </a:endParaRPr>
            </a:p>
          </p:txBody>
        </p:sp>
        <p:sp>
          <p:nvSpPr>
            <p:cNvPr id="13479" name="Line 101"/>
            <p:cNvSpPr>
              <a:spLocks noChangeShapeType="1"/>
            </p:cNvSpPr>
            <p:nvPr/>
          </p:nvSpPr>
          <p:spPr bwMode="auto">
            <a:xfrm>
              <a:off x="2101" y="1190"/>
              <a:ext cx="0" cy="684"/>
            </a:xfrm>
            <a:prstGeom prst="line">
              <a:avLst/>
            </a:prstGeom>
            <a:noFill/>
            <a:ln w="12700">
              <a:solidFill>
                <a:schemeClr val="folHlink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ko-KR" altLang="en-US">
                <a:latin typeface="Arial Narrow" panose="020B0606020202030204" pitchFamily="34" charset="0"/>
                <a:ea typeface="LG스마트체 Light" panose="020B0600000101010101" pitchFamily="50" charset="-127"/>
              </a:endParaRPr>
            </a:p>
          </p:txBody>
        </p:sp>
        <p:sp>
          <p:nvSpPr>
            <p:cNvPr id="666726" name="Arc 102"/>
            <p:cNvSpPr>
              <a:spLocks/>
            </p:cNvSpPr>
            <p:nvPr/>
          </p:nvSpPr>
          <p:spPr bwMode="auto">
            <a:xfrm>
              <a:off x="1977" y="1139"/>
              <a:ext cx="128" cy="58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600"/>
                <a:gd name="T1" fmla="*/ 0 h 21600"/>
                <a:gd name="T2" fmla="*/ 21600 w 21600"/>
                <a:gd name="T3" fmla="*/ 21600 h 21600"/>
                <a:gd name="T4" fmla="*/ 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46275"/>
                    <a:invGamma/>
                  </a:schemeClr>
                </a:gs>
                <a:gs pos="50000">
                  <a:schemeClr val="bg2"/>
                </a:gs>
                <a:gs pos="100000">
                  <a:schemeClr val="bg2">
                    <a:gamma/>
                    <a:shade val="46275"/>
                    <a:invGamma/>
                  </a:schemeClr>
                </a:gs>
              </a:gsLst>
              <a:lin ang="0" scaled="1"/>
            </a:gradFill>
            <a:ln w="12700" cap="rnd">
              <a:solidFill>
                <a:schemeClr val="folHlink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ko-KR" altLang="en-US">
                <a:latin typeface="Arial Narrow" panose="020B0606020202030204" pitchFamily="34" charset="0"/>
                <a:ea typeface="LG스마트체 Light" panose="020B0600000101010101" pitchFamily="50" charset="-127"/>
              </a:endParaRPr>
            </a:p>
          </p:txBody>
        </p:sp>
      </p:grpSp>
      <p:sp>
        <p:nvSpPr>
          <p:cNvPr id="13378" name="Line 103"/>
          <p:cNvSpPr>
            <a:spLocks noChangeShapeType="1"/>
          </p:cNvSpPr>
          <p:nvPr/>
        </p:nvSpPr>
        <p:spPr bwMode="auto">
          <a:xfrm>
            <a:off x="2701794" y="3309938"/>
            <a:ext cx="194336" cy="0"/>
          </a:xfrm>
          <a:prstGeom prst="line">
            <a:avLst/>
          </a:prstGeom>
          <a:noFill/>
          <a:ln w="12700">
            <a:solidFill>
              <a:schemeClr val="folHlink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ko-KR" altLang="en-US">
              <a:latin typeface="Arial Narrow" panose="020B0606020202030204" pitchFamily="34" charset="0"/>
              <a:ea typeface="LG스마트체 Light" panose="020B0600000101010101" pitchFamily="50" charset="-127"/>
            </a:endParaRPr>
          </a:p>
        </p:txBody>
      </p:sp>
      <p:sp>
        <p:nvSpPr>
          <p:cNvPr id="13379" name="Line 104"/>
          <p:cNvSpPr>
            <a:spLocks noChangeShapeType="1"/>
          </p:cNvSpPr>
          <p:nvPr/>
        </p:nvSpPr>
        <p:spPr bwMode="auto">
          <a:xfrm>
            <a:off x="2698354" y="3308350"/>
            <a:ext cx="0" cy="242888"/>
          </a:xfrm>
          <a:prstGeom prst="line">
            <a:avLst/>
          </a:prstGeom>
          <a:noFill/>
          <a:ln w="12700">
            <a:solidFill>
              <a:schemeClr val="folHlink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ko-KR" altLang="en-US">
              <a:latin typeface="Arial Narrow" panose="020B0606020202030204" pitchFamily="34" charset="0"/>
              <a:ea typeface="LG스마트체 Light" panose="020B0600000101010101" pitchFamily="50" charset="-127"/>
            </a:endParaRPr>
          </a:p>
        </p:txBody>
      </p:sp>
      <p:sp>
        <p:nvSpPr>
          <p:cNvPr id="13380" name="Line 105"/>
          <p:cNvSpPr>
            <a:spLocks noChangeShapeType="1"/>
          </p:cNvSpPr>
          <p:nvPr/>
        </p:nvSpPr>
        <p:spPr bwMode="auto">
          <a:xfrm>
            <a:off x="2896129" y="3308350"/>
            <a:ext cx="0" cy="242888"/>
          </a:xfrm>
          <a:prstGeom prst="line">
            <a:avLst/>
          </a:prstGeom>
          <a:noFill/>
          <a:ln w="12700">
            <a:solidFill>
              <a:schemeClr val="folHlink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ko-KR" altLang="en-US">
              <a:latin typeface="Arial Narrow" panose="020B0606020202030204" pitchFamily="34" charset="0"/>
              <a:ea typeface="LG스마트체 Light" panose="020B0600000101010101" pitchFamily="50" charset="-127"/>
            </a:endParaRPr>
          </a:p>
        </p:txBody>
      </p:sp>
      <p:sp>
        <p:nvSpPr>
          <p:cNvPr id="666730" name="Arc 106"/>
          <p:cNvSpPr>
            <a:spLocks/>
          </p:cNvSpPr>
          <p:nvPr/>
        </p:nvSpPr>
        <p:spPr bwMode="auto">
          <a:xfrm>
            <a:off x="2892690" y="3551238"/>
            <a:ext cx="116946" cy="23812"/>
          </a:xfrm>
          <a:custGeom>
            <a:avLst/>
            <a:gdLst>
              <a:gd name="G0" fmla="+- 126 0 0"/>
              <a:gd name="G1" fmla="+- 21600 0 0"/>
              <a:gd name="G2" fmla="+- 21600 0 0"/>
              <a:gd name="T0" fmla="*/ 0 w 21726"/>
              <a:gd name="T1" fmla="*/ 0 h 21600"/>
              <a:gd name="T2" fmla="*/ 21726 w 21726"/>
              <a:gd name="T3" fmla="*/ 21600 h 21600"/>
              <a:gd name="T4" fmla="*/ 126 w 21726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726" h="21600" fill="none" extrusionOk="0">
                <a:moveTo>
                  <a:pt x="0" y="0"/>
                </a:moveTo>
                <a:cubicBezTo>
                  <a:pt x="42" y="0"/>
                  <a:pt x="84" y="-1"/>
                  <a:pt x="126" y="0"/>
                </a:cubicBezTo>
                <a:cubicBezTo>
                  <a:pt x="12055" y="0"/>
                  <a:pt x="21726" y="9670"/>
                  <a:pt x="21726" y="21600"/>
                </a:cubicBezTo>
              </a:path>
              <a:path w="21726" h="21600" stroke="0" extrusionOk="0">
                <a:moveTo>
                  <a:pt x="0" y="0"/>
                </a:moveTo>
                <a:cubicBezTo>
                  <a:pt x="42" y="0"/>
                  <a:pt x="84" y="-1"/>
                  <a:pt x="126" y="0"/>
                </a:cubicBezTo>
                <a:cubicBezTo>
                  <a:pt x="12055" y="0"/>
                  <a:pt x="21726" y="9670"/>
                  <a:pt x="21726" y="21600"/>
                </a:cubicBezTo>
                <a:lnTo>
                  <a:pt x="126" y="21600"/>
                </a:lnTo>
                <a:close/>
              </a:path>
            </a:pathLst>
          </a:custGeom>
          <a:gradFill rotWithShape="0">
            <a:gsLst>
              <a:gs pos="0">
                <a:schemeClr val="bg2">
                  <a:gamma/>
                  <a:shade val="46275"/>
                  <a:invGamma/>
                </a:schemeClr>
              </a:gs>
              <a:gs pos="50000">
                <a:schemeClr val="bg2"/>
              </a:gs>
              <a:gs pos="100000">
                <a:schemeClr val="bg2">
                  <a:gamma/>
                  <a:shade val="46275"/>
                  <a:invGamma/>
                </a:schemeClr>
              </a:gs>
            </a:gsLst>
            <a:lin ang="0" scaled="1"/>
          </a:gradFill>
          <a:ln w="12700" cap="rnd">
            <a:solidFill>
              <a:schemeClr val="folHlink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>
              <a:defRPr/>
            </a:pPr>
            <a:endParaRPr lang="ko-KR" altLang="en-US">
              <a:latin typeface="Arial Narrow" panose="020B0606020202030204" pitchFamily="34" charset="0"/>
              <a:ea typeface="LG스마트체 Light" panose="020B0600000101010101" pitchFamily="50" charset="-127"/>
            </a:endParaRPr>
          </a:p>
        </p:txBody>
      </p:sp>
      <p:sp>
        <p:nvSpPr>
          <p:cNvPr id="666731" name="Arc 107"/>
          <p:cNvSpPr>
            <a:spLocks/>
          </p:cNvSpPr>
          <p:nvPr/>
        </p:nvSpPr>
        <p:spPr bwMode="auto">
          <a:xfrm>
            <a:off x="2581409" y="3551238"/>
            <a:ext cx="113506" cy="23812"/>
          </a:xfrm>
          <a:custGeom>
            <a:avLst/>
            <a:gdLst>
              <a:gd name="G0" fmla="+- 21600 0 0"/>
              <a:gd name="G1" fmla="+- 21600 0 0"/>
              <a:gd name="G2" fmla="+- 21600 0 0"/>
              <a:gd name="T0" fmla="*/ 0 w 21600"/>
              <a:gd name="T1" fmla="*/ 21600 h 21600"/>
              <a:gd name="T2" fmla="*/ 21474 w 21600"/>
              <a:gd name="T3" fmla="*/ 0 h 21600"/>
              <a:gd name="T4" fmla="*/ 21600 w 21600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0" y="21600"/>
                </a:moveTo>
                <a:cubicBezTo>
                  <a:pt x="0" y="9719"/>
                  <a:pt x="9594" y="69"/>
                  <a:pt x="21474" y="0"/>
                </a:cubicBezTo>
              </a:path>
              <a:path w="21600" h="21600" stroke="0" extrusionOk="0">
                <a:moveTo>
                  <a:pt x="0" y="21600"/>
                </a:moveTo>
                <a:cubicBezTo>
                  <a:pt x="0" y="9719"/>
                  <a:pt x="9594" y="69"/>
                  <a:pt x="21474" y="0"/>
                </a:cubicBezTo>
                <a:lnTo>
                  <a:pt x="21600" y="21600"/>
                </a:lnTo>
                <a:close/>
              </a:path>
            </a:pathLst>
          </a:custGeom>
          <a:gradFill rotWithShape="0">
            <a:gsLst>
              <a:gs pos="0">
                <a:schemeClr val="bg2">
                  <a:gamma/>
                  <a:shade val="46275"/>
                  <a:invGamma/>
                </a:schemeClr>
              </a:gs>
              <a:gs pos="50000">
                <a:schemeClr val="bg2"/>
              </a:gs>
              <a:gs pos="100000">
                <a:schemeClr val="bg2">
                  <a:gamma/>
                  <a:shade val="46275"/>
                  <a:invGamma/>
                </a:schemeClr>
              </a:gs>
            </a:gsLst>
            <a:lin ang="0" scaled="1"/>
          </a:gradFill>
          <a:ln w="12700" cap="rnd">
            <a:solidFill>
              <a:schemeClr val="folHlink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>
              <a:defRPr/>
            </a:pPr>
            <a:endParaRPr lang="ko-KR" altLang="en-US">
              <a:latin typeface="Arial Narrow" panose="020B0606020202030204" pitchFamily="34" charset="0"/>
              <a:ea typeface="LG스마트체 Light" panose="020B0600000101010101" pitchFamily="50" charset="-127"/>
            </a:endParaRPr>
          </a:p>
        </p:txBody>
      </p:sp>
      <p:sp>
        <p:nvSpPr>
          <p:cNvPr id="13383" name="Line 108"/>
          <p:cNvSpPr>
            <a:spLocks noChangeShapeType="1"/>
          </p:cNvSpPr>
          <p:nvPr/>
        </p:nvSpPr>
        <p:spPr bwMode="auto">
          <a:xfrm>
            <a:off x="2577968" y="3575050"/>
            <a:ext cx="0" cy="160338"/>
          </a:xfrm>
          <a:prstGeom prst="line">
            <a:avLst/>
          </a:prstGeom>
          <a:noFill/>
          <a:ln w="12700">
            <a:solidFill>
              <a:schemeClr val="folHlink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ko-KR" altLang="en-US">
              <a:latin typeface="Arial Narrow" panose="020B0606020202030204" pitchFamily="34" charset="0"/>
              <a:ea typeface="LG스마트체 Light" panose="020B0600000101010101" pitchFamily="50" charset="-127"/>
            </a:endParaRPr>
          </a:p>
        </p:txBody>
      </p:sp>
      <p:sp>
        <p:nvSpPr>
          <p:cNvPr id="13384" name="Line 109"/>
          <p:cNvSpPr>
            <a:spLocks noChangeShapeType="1"/>
          </p:cNvSpPr>
          <p:nvPr/>
        </p:nvSpPr>
        <p:spPr bwMode="auto">
          <a:xfrm>
            <a:off x="3016515" y="3575050"/>
            <a:ext cx="0" cy="160338"/>
          </a:xfrm>
          <a:prstGeom prst="line">
            <a:avLst/>
          </a:prstGeom>
          <a:noFill/>
          <a:ln w="12700">
            <a:solidFill>
              <a:schemeClr val="folHlink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ko-KR" altLang="en-US">
              <a:latin typeface="Arial Narrow" panose="020B0606020202030204" pitchFamily="34" charset="0"/>
              <a:ea typeface="LG스마트체 Light" panose="020B0600000101010101" pitchFamily="50" charset="-127"/>
            </a:endParaRPr>
          </a:p>
        </p:txBody>
      </p:sp>
      <p:grpSp>
        <p:nvGrpSpPr>
          <p:cNvPr id="13385" name="Group 110"/>
          <p:cNvGrpSpPr>
            <a:grpSpLocks/>
          </p:cNvGrpSpPr>
          <p:nvPr/>
        </p:nvGrpSpPr>
        <p:grpSpPr bwMode="auto">
          <a:xfrm>
            <a:off x="2581408" y="3732214"/>
            <a:ext cx="435107" cy="65087"/>
            <a:chOff x="1662" y="3614"/>
            <a:chExt cx="631" cy="260"/>
          </a:xfrm>
        </p:grpSpPr>
        <p:sp>
          <p:nvSpPr>
            <p:cNvPr id="666735" name="Arc 111"/>
            <p:cNvSpPr>
              <a:spLocks/>
            </p:cNvSpPr>
            <p:nvPr/>
          </p:nvSpPr>
          <p:spPr bwMode="auto">
            <a:xfrm>
              <a:off x="1964" y="3614"/>
              <a:ext cx="329" cy="260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46275"/>
                    <a:invGamma/>
                  </a:schemeClr>
                </a:gs>
                <a:gs pos="50000">
                  <a:schemeClr val="bg2"/>
                </a:gs>
                <a:gs pos="100000">
                  <a:schemeClr val="bg2">
                    <a:gamma/>
                    <a:shade val="46275"/>
                    <a:invGamma/>
                  </a:schemeClr>
                </a:gs>
              </a:gsLst>
              <a:lin ang="0" scaled="1"/>
            </a:gradFill>
            <a:ln w="12700" cap="rnd">
              <a:solidFill>
                <a:schemeClr val="folHlink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ko-KR" altLang="en-US">
                <a:latin typeface="Arial Narrow" panose="020B0606020202030204" pitchFamily="34" charset="0"/>
                <a:ea typeface="LG스마트체 Light" panose="020B0600000101010101" pitchFamily="50" charset="-127"/>
              </a:endParaRPr>
            </a:p>
          </p:txBody>
        </p:sp>
        <p:sp>
          <p:nvSpPr>
            <p:cNvPr id="666736" name="Arc 112"/>
            <p:cNvSpPr>
              <a:spLocks/>
            </p:cNvSpPr>
            <p:nvPr/>
          </p:nvSpPr>
          <p:spPr bwMode="auto">
            <a:xfrm>
              <a:off x="1662" y="3614"/>
              <a:ext cx="329" cy="260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00 w 21600"/>
                <a:gd name="T1" fmla="*/ 21600 h 21600"/>
                <a:gd name="T2" fmla="*/ 0 w 21600"/>
                <a:gd name="T3" fmla="*/ 0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46275"/>
                    <a:invGamma/>
                  </a:schemeClr>
                </a:gs>
                <a:gs pos="50000">
                  <a:schemeClr val="bg2"/>
                </a:gs>
                <a:gs pos="100000">
                  <a:schemeClr val="bg2">
                    <a:gamma/>
                    <a:shade val="46275"/>
                    <a:invGamma/>
                  </a:schemeClr>
                </a:gs>
              </a:gsLst>
              <a:lin ang="0" scaled="1"/>
            </a:gradFill>
            <a:ln w="12700" cap="rnd">
              <a:solidFill>
                <a:schemeClr val="folHlink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ko-KR" altLang="en-US">
                <a:latin typeface="Arial Narrow" panose="020B0606020202030204" pitchFamily="34" charset="0"/>
                <a:ea typeface="LG스마트체 Light" panose="020B0600000101010101" pitchFamily="50" charset="-127"/>
              </a:endParaRPr>
            </a:p>
          </p:txBody>
        </p:sp>
      </p:grpSp>
      <p:sp>
        <p:nvSpPr>
          <p:cNvPr id="666737" name="Rectangle 113"/>
          <p:cNvSpPr>
            <a:spLocks noChangeArrowheads="1"/>
          </p:cNvSpPr>
          <p:nvPr/>
        </p:nvSpPr>
        <p:spPr bwMode="auto">
          <a:xfrm>
            <a:off x="2715551" y="3148013"/>
            <a:ext cx="163380" cy="4762"/>
          </a:xfrm>
          <a:prstGeom prst="rect">
            <a:avLst/>
          </a:prstGeom>
          <a:gradFill rotWithShape="0">
            <a:gsLst>
              <a:gs pos="0">
                <a:schemeClr val="bg2">
                  <a:gamma/>
                  <a:shade val="46275"/>
                  <a:invGamma/>
                </a:schemeClr>
              </a:gs>
              <a:gs pos="50000">
                <a:schemeClr val="bg2"/>
              </a:gs>
              <a:gs pos="100000">
                <a:schemeClr val="bg2">
                  <a:gamma/>
                  <a:shade val="46275"/>
                  <a:invGamma/>
                </a:schemeClr>
              </a:gs>
            </a:gsLst>
            <a:lin ang="0" scaled="1"/>
          </a:gradFill>
          <a:ln w="12700">
            <a:solidFill>
              <a:schemeClr val="folHlink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ko-KR" altLang="en-US">
              <a:latin typeface="Arial Narrow" panose="020B0606020202030204" pitchFamily="34" charset="0"/>
              <a:ea typeface="LG스마트체 Light" panose="020B0600000101010101" pitchFamily="50" charset="-127"/>
            </a:endParaRPr>
          </a:p>
        </p:txBody>
      </p:sp>
      <p:sp>
        <p:nvSpPr>
          <p:cNvPr id="13387" name="Line 114"/>
          <p:cNvSpPr>
            <a:spLocks noChangeShapeType="1"/>
          </p:cNvSpPr>
          <p:nvPr/>
        </p:nvSpPr>
        <p:spPr bwMode="auto">
          <a:xfrm>
            <a:off x="2708672" y="3163888"/>
            <a:ext cx="170259" cy="0"/>
          </a:xfrm>
          <a:prstGeom prst="line">
            <a:avLst/>
          </a:prstGeom>
          <a:noFill/>
          <a:ln w="12700">
            <a:solidFill>
              <a:schemeClr val="folHlink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ko-KR" altLang="en-US">
              <a:latin typeface="Arial Narrow" panose="020B0606020202030204" pitchFamily="34" charset="0"/>
              <a:ea typeface="LG스마트체 Light" panose="020B0600000101010101" pitchFamily="50" charset="-127"/>
            </a:endParaRPr>
          </a:p>
        </p:txBody>
      </p:sp>
      <p:sp>
        <p:nvSpPr>
          <p:cNvPr id="13388" name="Line 115"/>
          <p:cNvSpPr>
            <a:spLocks noChangeShapeType="1"/>
          </p:cNvSpPr>
          <p:nvPr/>
        </p:nvSpPr>
        <p:spPr bwMode="auto">
          <a:xfrm>
            <a:off x="2708672" y="3290888"/>
            <a:ext cx="170259" cy="0"/>
          </a:xfrm>
          <a:prstGeom prst="line">
            <a:avLst/>
          </a:prstGeom>
          <a:noFill/>
          <a:ln w="12700">
            <a:solidFill>
              <a:schemeClr val="folHlink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ko-KR" altLang="en-US">
              <a:latin typeface="Arial Narrow" panose="020B0606020202030204" pitchFamily="34" charset="0"/>
              <a:ea typeface="LG스마트체 Light" panose="020B0600000101010101" pitchFamily="50" charset="-127"/>
            </a:endParaRPr>
          </a:p>
        </p:txBody>
      </p:sp>
      <p:sp>
        <p:nvSpPr>
          <p:cNvPr id="13389" name="Line 116"/>
          <p:cNvSpPr>
            <a:spLocks noChangeShapeType="1"/>
          </p:cNvSpPr>
          <p:nvPr/>
        </p:nvSpPr>
        <p:spPr bwMode="auto">
          <a:xfrm flipH="1" flipV="1">
            <a:off x="2712113" y="3163888"/>
            <a:ext cx="166819" cy="127000"/>
          </a:xfrm>
          <a:prstGeom prst="line">
            <a:avLst/>
          </a:prstGeom>
          <a:noFill/>
          <a:ln w="12700">
            <a:solidFill>
              <a:schemeClr val="folHlink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ko-KR" altLang="en-US">
              <a:latin typeface="Arial Narrow" panose="020B0606020202030204" pitchFamily="34" charset="0"/>
              <a:ea typeface="LG스마트체 Light" panose="020B0600000101010101" pitchFamily="50" charset="-127"/>
            </a:endParaRPr>
          </a:p>
        </p:txBody>
      </p:sp>
      <p:sp>
        <p:nvSpPr>
          <p:cNvPr id="13390" name="Line 117"/>
          <p:cNvSpPr>
            <a:spLocks noChangeShapeType="1"/>
          </p:cNvSpPr>
          <p:nvPr/>
        </p:nvSpPr>
        <p:spPr bwMode="auto">
          <a:xfrm flipV="1">
            <a:off x="2712113" y="3163888"/>
            <a:ext cx="166819" cy="127000"/>
          </a:xfrm>
          <a:prstGeom prst="line">
            <a:avLst/>
          </a:prstGeom>
          <a:noFill/>
          <a:ln w="12700">
            <a:solidFill>
              <a:schemeClr val="folHlink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ko-KR" altLang="en-US">
              <a:latin typeface="Arial Narrow" panose="020B0606020202030204" pitchFamily="34" charset="0"/>
              <a:ea typeface="LG스마트체 Light" panose="020B0600000101010101" pitchFamily="50" charset="-127"/>
            </a:endParaRPr>
          </a:p>
        </p:txBody>
      </p:sp>
      <p:grpSp>
        <p:nvGrpSpPr>
          <p:cNvPr id="13391" name="Group 118"/>
          <p:cNvGrpSpPr>
            <a:grpSpLocks/>
          </p:cNvGrpSpPr>
          <p:nvPr/>
        </p:nvGrpSpPr>
        <p:grpSpPr bwMode="auto">
          <a:xfrm>
            <a:off x="2694914" y="3317875"/>
            <a:ext cx="197776" cy="65088"/>
            <a:chOff x="1835" y="1918"/>
            <a:chExt cx="284" cy="268"/>
          </a:xfrm>
        </p:grpSpPr>
        <p:sp>
          <p:nvSpPr>
            <p:cNvPr id="13471" name="Line 119"/>
            <p:cNvSpPr>
              <a:spLocks noChangeShapeType="1"/>
            </p:cNvSpPr>
            <p:nvPr/>
          </p:nvSpPr>
          <p:spPr bwMode="auto">
            <a:xfrm>
              <a:off x="1835" y="1918"/>
              <a:ext cx="284" cy="0"/>
            </a:xfrm>
            <a:prstGeom prst="line">
              <a:avLst/>
            </a:prstGeom>
            <a:noFill/>
            <a:ln w="12700">
              <a:solidFill>
                <a:schemeClr val="folHlink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ko-KR" altLang="en-US">
                <a:latin typeface="Arial Narrow" panose="020B0606020202030204" pitchFamily="34" charset="0"/>
                <a:ea typeface="LG스마트체 Light" panose="020B0600000101010101" pitchFamily="50" charset="-127"/>
              </a:endParaRPr>
            </a:p>
          </p:txBody>
        </p:sp>
        <p:sp>
          <p:nvSpPr>
            <p:cNvPr id="13472" name="Line 120"/>
            <p:cNvSpPr>
              <a:spLocks noChangeShapeType="1"/>
            </p:cNvSpPr>
            <p:nvPr/>
          </p:nvSpPr>
          <p:spPr bwMode="auto">
            <a:xfrm>
              <a:off x="1835" y="2186"/>
              <a:ext cx="284" cy="0"/>
            </a:xfrm>
            <a:prstGeom prst="line">
              <a:avLst/>
            </a:prstGeom>
            <a:noFill/>
            <a:ln w="12700">
              <a:solidFill>
                <a:schemeClr val="folHlink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ko-KR" altLang="en-US">
                <a:latin typeface="Arial Narrow" panose="020B0606020202030204" pitchFamily="34" charset="0"/>
                <a:ea typeface="LG스마트체 Light" panose="020B0600000101010101" pitchFamily="50" charset="-127"/>
              </a:endParaRPr>
            </a:p>
          </p:txBody>
        </p:sp>
        <p:sp>
          <p:nvSpPr>
            <p:cNvPr id="13473" name="Line 121"/>
            <p:cNvSpPr>
              <a:spLocks noChangeShapeType="1"/>
            </p:cNvSpPr>
            <p:nvPr/>
          </p:nvSpPr>
          <p:spPr bwMode="auto">
            <a:xfrm flipH="1" flipV="1">
              <a:off x="1839" y="1918"/>
              <a:ext cx="280" cy="268"/>
            </a:xfrm>
            <a:prstGeom prst="line">
              <a:avLst/>
            </a:prstGeom>
            <a:noFill/>
            <a:ln w="12700">
              <a:solidFill>
                <a:schemeClr val="folHlink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ko-KR" altLang="en-US">
                <a:latin typeface="Arial Narrow" panose="020B0606020202030204" pitchFamily="34" charset="0"/>
                <a:ea typeface="LG스마트체 Light" panose="020B0600000101010101" pitchFamily="50" charset="-127"/>
              </a:endParaRPr>
            </a:p>
          </p:txBody>
        </p:sp>
        <p:sp>
          <p:nvSpPr>
            <p:cNvPr id="13474" name="Line 122"/>
            <p:cNvSpPr>
              <a:spLocks noChangeShapeType="1"/>
            </p:cNvSpPr>
            <p:nvPr/>
          </p:nvSpPr>
          <p:spPr bwMode="auto">
            <a:xfrm flipV="1">
              <a:off x="1839" y="1918"/>
              <a:ext cx="280" cy="268"/>
            </a:xfrm>
            <a:prstGeom prst="line">
              <a:avLst/>
            </a:prstGeom>
            <a:noFill/>
            <a:ln w="12700">
              <a:solidFill>
                <a:schemeClr val="folHlink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ko-KR" altLang="en-US">
                <a:latin typeface="Arial Narrow" panose="020B0606020202030204" pitchFamily="34" charset="0"/>
                <a:ea typeface="LG스마트체 Light" panose="020B0600000101010101" pitchFamily="50" charset="-127"/>
              </a:endParaRPr>
            </a:p>
          </p:txBody>
        </p:sp>
      </p:grpSp>
      <p:grpSp>
        <p:nvGrpSpPr>
          <p:cNvPr id="13392" name="Group 123"/>
          <p:cNvGrpSpPr>
            <a:grpSpLocks/>
          </p:cNvGrpSpPr>
          <p:nvPr/>
        </p:nvGrpSpPr>
        <p:grpSpPr bwMode="auto">
          <a:xfrm>
            <a:off x="2694914" y="3394075"/>
            <a:ext cx="197776" cy="65088"/>
            <a:chOff x="1835" y="2222"/>
            <a:chExt cx="284" cy="268"/>
          </a:xfrm>
        </p:grpSpPr>
        <p:sp>
          <p:nvSpPr>
            <p:cNvPr id="13467" name="Line 124"/>
            <p:cNvSpPr>
              <a:spLocks noChangeShapeType="1"/>
            </p:cNvSpPr>
            <p:nvPr/>
          </p:nvSpPr>
          <p:spPr bwMode="auto">
            <a:xfrm>
              <a:off x="1835" y="2222"/>
              <a:ext cx="284" cy="0"/>
            </a:xfrm>
            <a:prstGeom prst="line">
              <a:avLst/>
            </a:prstGeom>
            <a:noFill/>
            <a:ln w="12700">
              <a:solidFill>
                <a:schemeClr val="folHlink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ko-KR" altLang="en-US">
                <a:latin typeface="Arial Narrow" panose="020B0606020202030204" pitchFamily="34" charset="0"/>
                <a:ea typeface="LG스마트체 Light" panose="020B0600000101010101" pitchFamily="50" charset="-127"/>
              </a:endParaRPr>
            </a:p>
          </p:txBody>
        </p:sp>
        <p:sp>
          <p:nvSpPr>
            <p:cNvPr id="13468" name="Line 125"/>
            <p:cNvSpPr>
              <a:spLocks noChangeShapeType="1"/>
            </p:cNvSpPr>
            <p:nvPr/>
          </p:nvSpPr>
          <p:spPr bwMode="auto">
            <a:xfrm>
              <a:off x="1835" y="2490"/>
              <a:ext cx="284" cy="0"/>
            </a:xfrm>
            <a:prstGeom prst="line">
              <a:avLst/>
            </a:prstGeom>
            <a:noFill/>
            <a:ln w="12700">
              <a:solidFill>
                <a:schemeClr val="folHlink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ko-KR" altLang="en-US">
                <a:latin typeface="Arial Narrow" panose="020B0606020202030204" pitchFamily="34" charset="0"/>
                <a:ea typeface="LG스마트체 Light" panose="020B0600000101010101" pitchFamily="50" charset="-127"/>
              </a:endParaRPr>
            </a:p>
          </p:txBody>
        </p:sp>
        <p:sp>
          <p:nvSpPr>
            <p:cNvPr id="13469" name="Line 126"/>
            <p:cNvSpPr>
              <a:spLocks noChangeShapeType="1"/>
            </p:cNvSpPr>
            <p:nvPr/>
          </p:nvSpPr>
          <p:spPr bwMode="auto">
            <a:xfrm flipH="1" flipV="1">
              <a:off x="1839" y="2222"/>
              <a:ext cx="280" cy="268"/>
            </a:xfrm>
            <a:prstGeom prst="line">
              <a:avLst/>
            </a:prstGeom>
            <a:noFill/>
            <a:ln w="12700">
              <a:solidFill>
                <a:schemeClr val="folHlink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ko-KR" altLang="en-US">
                <a:latin typeface="Arial Narrow" panose="020B0606020202030204" pitchFamily="34" charset="0"/>
                <a:ea typeface="LG스마트체 Light" panose="020B0600000101010101" pitchFamily="50" charset="-127"/>
              </a:endParaRPr>
            </a:p>
          </p:txBody>
        </p:sp>
        <p:sp>
          <p:nvSpPr>
            <p:cNvPr id="13470" name="Line 127"/>
            <p:cNvSpPr>
              <a:spLocks noChangeShapeType="1"/>
            </p:cNvSpPr>
            <p:nvPr/>
          </p:nvSpPr>
          <p:spPr bwMode="auto">
            <a:xfrm flipV="1">
              <a:off x="1839" y="2222"/>
              <a:ext cx="280" cy="268"/>
            </a:xfrm>
            <a:prstGeom prst="line">
              <a:avLst/>
            </a:prstGeom>
            <a:noFill/>
            <a:ln w="12700">
              <a:solidFill>
                <a:schemeClr val="folHlink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ko-KR" altLang="en-US">
                <a:latin typeface="Arial Narrow" panose="020B0606020202030204" pitchFamily="34" charset="0"/>
                <a:ea typeface="LG스마트체 Light" panose="020B0600000101010101" pitchFamily="50" charset="-127"/>
              </a:endParaRPr>
            </a:p>
          </p:txBody>
        </p:sp>
      </p:grpSp>
      <p:grpSp>
        <p:nvGrpSpPr>
          <p:cNvPr id="13393" name="Group 128"/>
          <p:cNvGrpSpPr>
            <a:grpSpLocks/>
          </p:cNvGrpSpPr>
          <p:nvPr/>
        </p:nvGrpSpPr>
        <p:grpSpPr bwMode="auto">
          <a:xfrm>
            <a:off x="2694914" y="3463926"/>
            <a:ext cx="197776" cy="66675"/>
            <a:chOff x="1835" y="2522"/>
            <a:chExt cx="284" cy="268"/>
          </a:xfrm>
        </p:grpSpPr>
        <p:sp>
          <p:nvSpPr>
            <p:cNvPr id="13463" name="Line 129"/>
            <p:cNvSpPr>
              <a:spLocks noChangeShapeType="1"/>
            </p:cNvSpPr>
            <p:nvPr/>
          </p:nvSpPr>
          <p:spPr bwMode="auto">
            <a:xfrm>
              <a:off x="1835" y="2522"/>
              <a:ext cx="284" cy="0"/>
            </a:xfrm>
            <a:prstGeom prst="line">
              <a:avLst/>
            </a:prstGeom>
            <a:noFill/>
            <a:ln w="12700">
              <a:solidFill>
                <a:schemeClr val="folHlink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ko-KR" altLang="en-US">
                <a:latin typeface="Arial Narrow" panose="020B0606020202030204" pitchFamily="34" charset="0"/>
                <a:ea typeface="LG스마트체 Light" panose="020B0600000101010101" pitchFamily="50" charset="-127"/>
              </a:endParaRPr>
            </a:p>
          </p:txBody>
        </p:sp>
        <p:sp>
          <p:nvSpPr>
            <p:cNvPr id="13464" name="Line 130"/>
            <p:cNvSpPr>
              <a:spLocks noChangeShapeType="1"/>
            </p:cNvSpPr>
            <p:nvPr/>
          </p:nvSpPr>
          <p:spPr bwMode="auto">
            <a:xfrm>
              <a:off x="1835" y="2790"/>
              <a:ext cx="284" cy="0"/>
            </a:xfrm>
            <a:prstGeom prst="line">
              <a:avLst/>
            </a:prstGeom>
            <a:noFill/>
            <a:ln w="12700">
              <a:solidFill>
                <a:schemeClr val="folHlink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ko-KR" altLang="en-US">
                <a:latin typeface="Arial Narrow" panose="020B0606020202030204" pitchFamily="34" charset="0"/>
                <a:ea typeface="LG스마트체 Light" panose="020B0600000101010101" pitchFamily="50" charset="-127"/>
              </a:endParaRPr>
            </a:p>
          </p:txBody>
        </p:sp>
        <p:sp>
          <p:nvSpPr>
            <p:cNvPr id="13465" name="Line 131"/>
            <p:cNvSpPr>
              <a:spLocks noChangeShapeType="1"/>
            </p:cNvSpPr>
            <p:nvPr/>
          </p:nvSpPr>
          <p:spPr bwMode="auto">
            <a:xfrm flipH="1" flipV="1">
              <a:off x="1839" y="2522"/>
              <a:ext cx="280" cy="268"/>
            </a:xfrm>
            <a:prstGeom prst="line">
              <a:avLst/>
            </a:prstGeom>
            <a:noFill/>
            <a:ln w="12700">
              <a:solidFill>
                <a:schemeClr val="folHlink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ko-KR" altLang="en-US">
                <a:latin typeface="Arial Narrow" panose="020B0606020202030204" pitchFamily="34" charset="0"/>
                <a:ea typeface="LG스마트체 Light" panose="020B0600000101010101" pitchFamily="50" charset="-127"/>
              </a:endParaRPr>
            </a:p>
          </p:txBody>
        </p:sp>
        <p:sp>
          <p:nvSpPr>
            <p:cNvPr id="13466" name="Line 132"/>
            <p:cNvSpPr>
              <a:spLocks noChangeShapeType="1"/>
            </p:cNvSpPr>
            <p:nvPr/>
          </p:nvSpPr>
          <p:spPr bwMode="auto">
            <a:xfrm flipV="1">
              <a:off x="1839" y="2522"/>
              <a:ext cx="280" cy="268"/>
            </a:xfrm>
            <a:prstGeom prst="line">
              <a:avLst/>
            </a:prstGeom>
            <a:noFill/>
            <a:ln w="12700">
              <a:solidFill>
                <a:schemeClr val="folHlink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ko-KR" altLang="en-US">
                <a:latin typeface="Arial Narrow" panose="020B0606020202030204" pitchFamily="34" charset="0"/>
                <a:ea typeface="LG스마트체 Light" panose="020B0600000101010101" pitchFamily="50" charset="-127"/>
              </a:endParaRPr>
            </a:p>
          </p:txBody>
        </p:sp>
      </p:grpSp>
      <p:sp>
        <p:nvSpPr>
          <p:cNvPr id="13394" name="Line 133"/>
          <p:cNvSpPr>
            <a:spLocks noChangeShapeType="1"/>
          </p:cNvSpPr>
          <p:nvPr/>
        </p:nvSpPr>
        <p:spPr bwMode="auto">
          <a:xfrm>
            <a:off x="2698353" y="3541713"/>
            <a:ext cx="197776" cy="0"/>
          </a:xfrm>
          <a:prstGeom prst="line">
            <a:avLst/>
          </a:prstGeom>
          <a:noFill/>
          <a:ln w="12700">
            <a:solidFill>
              <a:schemeClr val="folHlink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ko-KR" altLang="en-US">
              <a:latin typeface="Arial Narrow" panose="020B0606020202030204" pitchFamily="34" charset="0"/>
              <a:ea typeface="LG스마트체 Light" panose="020B0600000101010101" pitchFamily="50" charset="-127"/>
            </a:endParaRPr>
          </a:p>
        </p:txBody>
      </p:sp>
      <p:sp>
        <p:nvSpPr>
          <p:cNvPr id="13395" name="Line 134"/>
          <p:cNvSpPr>
            <a:spLocks noChangeShapeType="1"/>
          </p:cNvSpPr>
          <p:nvPr/>
        </p:nvSpPr>
        <p:spPr bwMode="auto">
          <a:xfrm>
            <a:off x="2698353" y="3546475"/>
            <a:ext cx="197776" cy="0"/>
          </a:xfrm>
          <a:prstGeom prst="line">
            <a:avLst/>
          </a:prstGeom>
          <a:noFill/>
          <a:ln w="12700">
            <a:solidFill>
              <a:schemeClr val="folHlink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ko-KR" altLang="en-US">
              <a:latin typeface="Arial Narrow" panose="020B0606020202030204" pitchFamily="34" charset="0"/>
              <a:ea typeface="LG스마트체 Light" panose="020B0600000101010101" pitchFamily="50" charset="-127"/>
            </a:endParaRPr>
          </a:p>
        </p:txBody>
      </p:sp>
      <p:sp>
        <p:nvSpPr>
          <p:cNvPr id="13396" name="Rectangle 135"/>
          <p:cNvSpPr>
            <a:spLocks noChangeArrowheads="1"/>
          </p:cNvSpPr>
          <p:nvPr/>
        </p:nvSpPr>
        <p:spPr bwMode="auto">
          <a:xfrm>
            <a:off x="1503098" y="3378200"/>
            <a:ext cx="1884892" cy="4623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 defTabSz="762000"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1pPr>
            <a:lvl2pPr marL="742950" indent="-285750" defTabSz="762000"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2pPr>
            <a:lvl3pPr marL="1143000" indent="-228600" defTabSz="762000"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3pPr>
            <a:lvl4pPr marL="1600200" indent="-228600" defTabSz="762000"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4pPr>
            <a:lvl5pPr marL="2057400" indent="-228600" defTabSz="762000"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5pPr>
            <a:lvl6pPr marL="2514600" indent="-228600" algn="ctr" defTabSz="7620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6pPr>
            <a:lvl7pPr marL="2971800" indent="-228600" algn="ctr" defTabSz="7620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7pPr>
            <a:lvl8pPr marL="3429000" indent="-228600" algn="ctr" defTabSz="7620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8pPr>
            <a:lvl9pPr marL="3886200" indent="-228600" algn="ctr" defTabSz="7620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9pPr>
          </a:lstStyle>
          <a:p>
            <a:pPr algn="l"/>
            <a:r>
              <a:rPr lang="en-US" altLang="ko-KR" sz="1200">
                <a:latin typeface="Arial Narrow" panose="020B0606020202030204" pitchFamily="34" charset="0"/>
                <a:ea typeface="LG스마트체 Light" panose="020B0600000101010101" pitchFamily="50" charset="-127"/>
              </a:rPr>
              <a:t>Hexane </a:t>
            </a:r>
          </a:p>
          <a:p>
            <a:pPr algn="l"/>
            <a:r>
              <a:rPr lang="en-US" altLang="ko-KR" sz="1200">
                <a:latin typeface="Arial Narrow" panose="020B0606020202030204" pitchFamily="34" charset="0"/>
                <a:ea typeface="LG스마트체 Light" panose="020B0600000101010101" pitchFamily="50" charset="-127"/>
              </a:rPr>
              <a:t>Purification</a:t>
            </a:r>
          </a:p>
        </p:txBody>
      </p:sp>
      <p:sp>
        <p:nvSpPr>
          <p:cNvPr id="13397" name="Freeform 136"/>
          <p:cNvSpPr>
            <a:spLocks/>
          </p:cNvSpPr>
          <p:nvPr/>
        </p:nvSpPr>
        <p:spPr bwMode="auto">
          <a:xfrm>
            <a:off x="849578" y="2695576"/>
            <a:ext cx="1841897" cy="473075"/>
          </a:xfrm>
          <a:custGeom>
            <a:avLst/>
            <a:gdLst>
              <a:gd name="T0" fmla="*/ 2147483647 w 1056"/>
              <a:gd name="T1" fmla="*/ 2147483647 h 192"/>
              <a:gd name="T2" fmla="*/ 0 w 1056"/>
              <a:gd name="T3" fmla="*/ 2147483647 h 192"/>
              <a:gd name="T4" fmla="*/ 0 w 1056"/>
              <a:gd name="T5" fmla="*/ 0 h 192"/>
              <a:gd name="T6" fmla="*/ 0 60000 65536"/>
              <a:gd name="T7" fmla="*/ 0 60000 65536"/>
              <a:gd name="T8" fmla="*/ 0 60000 65536"/>
              <a:gd name="T9" fmla="*/ 0 w 1056"/>
              <a:gd name="T10" fmla="*/ 0 h 192"/>
              <a:gd name="T11" fmla="*/ 1056 w 1056"/>
              <a:gd name="T12" fmla="*/ 192 h 192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056" h="192">
                <a:moveTo>
                  <a:pt x="1056" y="192"/>
                </a:moveTo>
                <a:lnTo>
                  <a:pt x="0" y="192"/>
                </a:lnTo>
                <a:lnTo>
                  <a:pt x="0" y="0"/>
                </a:lnTo>
              </a:path>
            </a:pathLst>
          </a:custGeom>
          <a:noFill/>
          <a:ln w="19050">
            <a:solidFill>
              <a:srgbClr val="0000FF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ko-KR" altLang="en-US">
              <a:latin typeface="Arial Narrow" panose="020B0606020202030204" pitchFamily="34" charset="0"/>
              <a:ea typeface="LG스마트체 Light" panose="020B0600000101010101" pitchFamily="50" charset="-127"/>
            </a:endParaRPr>
          </a:p>
        </p:txBody>
      </p:sp>
      <p:sp>
        <p:nvSpPr>
          <p:cNvPr id="666761" name="Rectangle 137"/>
          <p:cNvSpPr>
            <a:spLocks noChangeArrowheads="1"/>
          </p:cNvSpPr>
          <p:nvPr/>
        </p:nvSpPr>
        <p:spPr bwMode="auto">
          <a:xfrm>
            <a:off x="5111221" y="2857501"/>
            <a:ext cx="311283" cy="49213"/>
          </a:xfrm>
          <a:prstGeom prst="rect">
            <a:avLst/>
          </a:prstGeom>
          <a:gradFill rotWithShape="0">
            <a:gsLst>
              <a:gs pos="0">
                <a:schemeClr val="bg2">
                  <a:gamma/>
                  <a:shade val="0"/>
                  <a:invGamma/>
                </a:schemeClr>
              </a:gs>
              <a:gs pos="50000">
                <a:schemeClr val="bg2"/>
              </a:gs>
              <a:gs pos="100000">
                <a:schemeClr val="bg2">
                  <a:gamma/>
                  <a:shade val="0"/>
                  <a:invGamma/>
                </a:schemeClr>
              </a:gs>
            </a:gsLst>
            <a:lin ang="5400000" scaled="1"/>
          </a:gradFill>
          <a:ln w="9525">
            <a:solidFill>
              <a:schemeClr val="bg2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ko-KR" altLang="en-US">
              <a:latin typeface="Arial Narrow" panose="020B0606020202030204" pitchFamily="34" charset="0"/>
              <a:ea typeface="LG스마트체 Light" panose="020B0600000101010101" pitchFamily="50" charset="-127"/>
            </a:endParaRPr>
          </a:p>
        </p:txBody>
      </p:sp>
      <p:sp>
        <p:nvSpPr>
          <p:cNvPr id="666762" name="Oval 138"/>
          <p:cNvSpPr>
            <a:spLocks noChangeArrowheads="1"/>
          </p:cNvSpPr>
          <p:nvPr/>
        </p:nvSpPr>
        <p:spPr bwMode="auto">
          <a:xfrm>
            <a:off x="5135298" y="2740026"/>
            <a:ext cx="276887" cy="111125"/>
          </a:xfrm>
          <a:prstGeom prst="ellipse">
            <a:avLst/>
          </a:prstGeom>
          <a:gradFill rotWithShape="0">
            <a:gsLst>
              <a:gs pos="0">
                <a:schemeClr val="bg2"/>
              </a:gs>
              <a:gs pos="100000">
                <a:schemeClr val="bg2">
                  <a:gamma/>
                  <a:shade val="46275"/>
                  <a:invGamma/>
                </a:schemeClr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bg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ko-KR" altLang="en-US">
              <a:latin typeface="Arial Narrow" panose="020B0606020202030204" pitchFamily="34" charset="0"/>
              <a:ea typeface="LG스마트체 Light" panose="020B0600000101010101" pitchFamily="50" charset="-127"/>
            </a:endParaRPr>
          </a:p>
        </p:txBody>
      </p:sp>
      <p:sp>
        <p:nvSpPr>
          <p:cNvPr id="13400" name="Rectangle 139"/>
          <p:cNvSpPr>
            <a:spLocks noChangeArrowheads="1"/>
          </p:cNvSpPr>
          <p:nvPr/>
        </p:nvSpPr>
        <p:spPr bwMode="auto">
          <a:xfrm>
            <a:off x="5709709" y="1498601"/>
            <a:ext cx="639600" cy="2744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>
            <a:lvl1pPr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1pPr>
            <a:lvl2pPr marL="742950" indent="-285750"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2pPr>
            <a:lvl3pPr marL="1143000" indent="-228600"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3pPr>
            <a:lvl4pPr marL="1600200" indent="-228600"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4pPr>
            <a:lvl5pPr marL="2057400" indent="-228600"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9pPr>
          </a:lstStyle>
          <a:p>
            <a:pPr algn="l"/>
            <a:r>
              <a:rPr kumimoji="1" lang="en-US" altLang="ko-KR" sz="1200">
                <a:latin typeface="Arial Narrow" panose="020B0606020202030204" pitchFamily="34" charset="0"/>
                <a:ea typeface="LG스마트체 Light" panose="020B0600000101010101" pitchFamily="50" charset="-127"/>
              </a:rPr>
              <a:t>Powder</a:t>
            </a:r>
          </a:p>
        </p:txBody>
      </p:sp>
      <p:sp>
        <p:nvSpPr>
          <p:cNvPr id="13401" name="Freeform 140"/>
          <p:cNvSpPr>
            <a:spLocks/>
          </p:cNvSpPr>
          <p:nvPr/>
        </p:nvSpPr>
        <p:spPr bwMode="auto">
          <a:xfrm>
            <a:off x="5405306" y="1747838"/>
            <a:ext cx="1425707" cy="1128712"/>
          </a:xfrm>
          <a:custGeom>
            <a:avLst/>
            <a:gdLst>
              <a:gd name="T0" fmla="*/ 0 w 816"/>
              <a:gd name="T1" fmla="*/ 2147483647 h 1248"/>
              <a:gd name="T2" fmla="*/ 2147483647 w 816"/>
              <a:gd name="T3" fmla="*/ 2147483647 h 1248"/>
              <a:gd name="T4" fmla="*/ 2147483647 w 816"/>
              <a:gd name="T5" fmla="*/ 0 h 1248"/>
              <a:gd name="T6" fmla="*/ 2147483647 w 816"/>
              <a:gd name="T7" fmla="*/ 0 h 1248"/>
              <a:gd name="T8" fmla="*/ 2147483647 w 816"/>
              <a:gd name="T9" fmla="*/ 2147483647 h 124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816"/>
              <a:gd name="T16" fmla="*/ 0 h 1248"/>
              <a:gd name="T17" fmla="*/ 816 w 816"/>
              <a:gd name="T18" fmla="*/ 1248 h 1248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816" h="1248">
                <a:moveTo>
                  <a:pt x="0" y="1248"/>
                </a:moveTo>
                <a:lnTo>
                  <a:pt x="192" y="1248"/>
                </a:lnTo>
                <a:lnTo>
                  <a:pt x="192" y="0"/>
                </a:lnTo>
                <a:lnTo>
                  <a:pt x="816" y="0"/>
                </a:lnTo>
                <a:lnTo>
                  <a:pt x="816" y="192"/>
                </a:lnTo>
              </a:path>
            </a:pathLst>
          </a:custGeom>
          <a:noFill/>
          <a:ln w="19050">
            <a:solidFill>
              <a:srgbClr val="5F5F5F"/>
            </a:solidFill>
            <a:round/>
            <a:headEnd/>
            <a:tailEnd type="triangle" w="sm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ko-KR" altLang="en-US">
              <a:latin typeface="Arial Narrow" panose="020B0606020202030204" pitchFamily="34" charset="0"/>
              <a:ea typeface="LG스마트체 Light" panose="020B0600000101010101" pitchFamily="50" charset="-127"/>
            </a:endParaRPr>
          </a:p>
        </p:txBody>
      </p:sp>
      <p:sp>
        <p:nvSpPr>
          <p:cNvPr id="13402" name="Rectangle 141"/>
          <p:cNvSpPr>
            <a:spLocks noChangeArrowheads="1"/>
          </p:cNvSpPr>
          <p:nvPr/>
        </p:nvSpPr>
        <p:spPr bwMode="auto">
          <a:xfrm>
            <a:off x="6356350" y="2822576"/>
            <a:ext cx="706925" cy="2776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>
            <a:lvl1pPr defTabSz="762000"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1pPr>
            <a:lvl2pPr marL="742950" indent="-285750" defTabSz="762000"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2pPr>
            <a:lvl3pPr marL="1143000" indent="-228600" defTabSz="762000"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3pPr>
            <a:lvl4pPr marL="1600200" indent="-228600" defTabSz="762000"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4pPr>
            <a:lvl5pPr marL="2057400" indent="-228600" defTabSz="762000"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5pPr>
            <a:lvl6pPr marL="2514600" indent="-228600" algn="ctr" defTabSz="7620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6pPr>
            <a:lvl7pPr marL="2971800" indent="-228600" algn="ctr" defTabSz="7620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7pPr>
            <a:lvl8pPr marL="3429000" indent="-228600" algn="ctr" defTabSz="7620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8pPr>
            <a:lvl9pPr marL="3886200" indent="-228600" algn="ctr" defTabSz="7620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9pPr>
          </a:lstStyle>
          <a:p>
            <a:pPr algn="l"/>
            <a:r>
              <a:rPr lang="en-US" altLang="ko-KR" sz="1200">
                <a:latin typeface="Arial Narrow" panose="020B0606020202030204" pitchFamily="34" charset="0"/>
                <a:ea typeface="LG스마트체 Light" panose="020B0600000101010101" pitchFamily="50" charset="-127"/>
              </a:rPr>
              <a:t>Extruder</a:t>
            </a:r>
          </a:p>
        </p:txBody>
      </p:sp>
      <p:sp>
        <p:nvSpPr>
          <p:cNvPr id="666766" name="Freeform 142"/>
          <p:cNvSpPr>
            <a:spLocks/>
          </p:cNvSpPr>
          <p:nvPr/>
        </p:nvSpPr>
        <p:spPr bwMode="auto">
          <a:xfrm>
            <a:off x="6640116" y="1914525"/>
            <a:ext cx="424788" cy="24923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336"/>
              </a:cxn>
              <a:cxn ang="0">
                <a:pos x="240" y="576"/>
              </a:cxn>
              <a:cxn ang="0">
                <a:pos x="480" y="336"/>
              </a:cxn>
              <a:cxn ang="0">
                <a:pos x="480" y="0"/>
              </a:cxn>
              <a:cxn ang="0">
                <a:pos x="0" y="0"/>
              </a:cxn>
            </a:cxnLst>
            <a:rect l="0" t="0" r="r" b="b"/>
            <a:pathLst>
              <a:path w="480" h="576">
                <a:moveTo>
                  <a:pt x="0" y="0"/>
                </a:moveTo>
                <a:lnTo>
                  <a:pt x="0" y="336"/>
                </a:lnTo>
                <a:lnTo>
                  <a:pt x="240" y="576"/>
                </a:lnTo>
                <a:lnTo>
                  <a:pt x="480" y="336"/>
                </a:lnTo>
                <a:lnTo>
                  <a:pt x="480" y="0"/>
                </a:lnTo>
                <a:lnTo>
                  <a:pt x="0" y="0"/>
                </a:lnTo>
                <a:close/>
              </a:path>
            </a:pathLst>
          </a:custGeom>
          <a:gradFill rotWithShape="0">
            <a:gsLst>
              <a:gs pos="0">
                <a:schemeClr val="bg2">
                  <a:gamma/>
                  <a:shade val="46275"/>
                  <a:invGamma/>
                </a:schemeClr>
              </a:gs>
              <a:gs pos="50000">
                <a:schemeClr val="bg2"/>
              </a:gs>
              <a:gs pos="100000">
                <a:schemeClr val="bg2">
                  <a:gamma/>
                  <a:shade val="46275"/>
                  <a:invGamma/>
                </a:schemeClr>
              </a:gs>
            </a:gsLst>
            <a:lin ang="0" scaled="1"/>
          </a:gradFill>
          <a:ln w="12700" cmpd="sng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ko-KR" altLang="en-US">
              <a:latin typeface="Arial Narrow" panose="020B0606020202030204" pitchFamily="34" charset="0"/>
              <a:ea typeface="LG스마트체 Light" panose="020B0600000101010101" pitchFamily="50" charset="-127"/>
            </a:endParaRPr>
          </a:p>
        </p:txBody>
      </p:sp>
      <p:sp>
        <p:nvSpPr>
          <p:cNvPr id="13404" name="Line 143"/>
          <p:cNvSpPr>
            <a:spLocks noChangeShapeType="1"/>
          </p:cNvSpPr>
          <p:nvPr/>
        </p:nvSpPr>
        <p:spPr bwMode="auto">
          <a:xfrm flipH="1">
            <a:off x="6794897" y="2681288"/>
            <a:ext cx="500459" cy="0"/>
          </a:xfrm>
          <a:prstGeom prst="line">
            <a:avLst/>
          </a:prstGeom>
          <a:noFill/>
          <a:ln w="12700">
            <a:solidFill>
              <a:schemeClr val="folHlink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ko-KR" altLang="en-US">
              <a:latin typeface="Arial Narrow" panose="020B0606020202030204" pitchFamily="34" charset="0"/>
              <a:ea typeface="LG스마트체 Light" panose="020B0600000101010101" pitchFamily="50" charset="-127"/>
            </a:endParaRPr>
          </a:p>
        </p:txBody>
      </p:sp>
      <p:sp>
        <p:nvSpPr>
          <p:cNvPr id="13405" name="Line 144"/>
          <p:cNvSpPr>
            <a:spLocks noChangeShapeType="1"/>
          </p:cNvSpPr>
          <p:nvPr/>
        </p:nvSpPr>
        <p:spPr bwMode="auto">
          <a:xfrm flipH="1">
            <a:off x="6794897" y="2686050"/>
            <a:ext cx="500459" cy="0"/>
          </a:xfrm>
          <a:prstGeom prst="line">
            <a:avLst/>
          </a:prstGeom>
          <a:noFill/>
          <a:ln w="12700">
            <a:solidFill>
              <a:schemeClr val="folHlink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ko-KR" altLang="en-US">
              <a:latin typeface="Arial Narrow" panose="020B0606020202030204" pitchFamily="34" charset="0"/>
              <a:ea typeface="LG스마트체 Light" panose="020B0600000101010101" pitchFamily="50" charset="-127"/>
            </a:endParaRPr>
          </a:p>
        </p:txBody>
      </p:sp>
      <p:sp>
        <p:nvSpPr>
          <p:cNvPr id="666769" name="Freeform 145"/>
          <p:cNvSpPr>
            <a:spLocks/>
          </p:cNvSpPr>
          <p:nvPr/>
        </p:nvSpPr>
        <p:spPr bwMode="auto">
          <a:xfrm flipH="1">
            <a:off x="6461258" y="2716213"/>
            <a:ext cx="791104" cy="100012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96"/>
              </a:cxn>
              <a:cxn ang="0">
                <a:pos x="288" y="96"/>
              </a:cxn>
              <a:cxn ang="0">
                <a:pos x="336" y="144"/>
              </a:cxn>
              <a:cxn ang="0">
                <a:pos x="336" y="240"/>
              </a:cxn>
              <a:cxn ang="0">
                <a:pos x="864" y="240"/>
              </a:cxn>
              <a:cxn ang="0">
                <a:pos x="864" y="48"/>
              </a:cxn>
              <a:cxn ang="0">
                <a:pos x="864" y="0"/>
              </a:cxn>
              <a:cxn ang="0">
                <a:pos x="0" y="0"/>
              </a:cxn>
            </a:cxnLst>
            <a:rect l="0" t="0" r="r" b="b"/>
            <a:pathLst>
              <a:path w="864" h="240">
                <a:moveTo>
                  <a:pt x="0" y="0"/>
                </a:moveTo>
                <a:lnTo>
                  <a:pt x="0" y="96"/>
                </a:lnTo>
                <a:lnTo>
                  <a:pt x="288" y="96"/>
                </a:lnTo>
                <a:lnTo>
                  <a:pt x="336" y="144"/>
                </a:lnTo>
                <a:lnTo>
                  <a:pt x="336" y="240"/>
                </a:lnTo>
                <a:lnTo>
                  <a:pt x="864" y="240"/>
                </a:lnTo>
                <a:lnTo>
                  <a:pt x="864" y="48"/>
                </a:lnTo>
                <a:lnTo>
                  <a:pt x="864" y="0"/>
                </a:lnTo>
                <a:lnTo>
                  <a:pt x="0" y="0"/>
                </a:lnTo>
                <a:close/>
              </a:path>
            </a:pathLst>
          </a:custGeom>
          <a:gradFill rotWithShape="0">
            <a:gsLst>
              <a:gs pos="0">
                <a:schemeClr val="bg2">
                  <a:gamma/>
                  <a:shade val="46275"/>
                  <a:invGamma/>
                </a:schemeClr>
              </a:gs>
              <a:gs pos="50000">
                <a:schemeClr val="bg2"/>
              </a:gs>
              <a:gs pos="100000">
                <a:schemeClr val="bg2">
                  <a:gamma/>
                  <a:shade val="46275"/>
                  <a:invGamma/>
                </a:schemeClr>
              </a:gs>
            </a:gsLst>
            <a:lin ang="5400000" scaled="1"/>
          </a:gradFill>
          <a:ln w="12700" cmpd="sng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ko-KR" altLang="en-US">
              <a:latin typeface="Arial Narrow" panose="020B0606020202030204" pitchFamily="34" charset="0"/>
              <a:ea typeface="LG스마트체 Light" panose="020B0600000101010101" pitchFamily="50" charset="-127"/>
            </a:endParaRPr>
          </a:p>
        </p:txBody>
      </p:sp>
      <p:sp>
        <p:nvSpPr>
          <p:cNvPr id="666770" name="Rectangle 146"/>
          <p:cNvSpPr>
            <a:spLocks noChangeArrowheads="1"/>
          </p:cNvSpPr>
          <p:nvPr/>
        </p:nvSpPr>
        <p:spPr bwMode="auto">
          <a:xfrm flipH="1">
            <a:off x="6831013" y="2647950"/>
            <a:ext cx="87710" cy="44450"/>
          </a:xfrm>
          <a:prstGeom prst="rect">
            <a:avLst/>
          </a:prstGeom>
          <a:gradFill rotWithShape="0">
            <a:gsLst>
              <a:gs pos="0">
                <a:schemeClr val="bg2">
                  <a:gamma/>
                  <a:shade val="46275"/>
                  <a:invGamma/>
                </a:schemeClr>
              </a:gs>
              <a:gs pos="50000">
                <a:schemeClr val="bg2"/>
              </a:gs>
              <a:gs pos="100000">
                <a:schemeClr val="bg2">
                  <a:gamma/>
                  <a:shade val="46275"/>
                  <a:invGamma/>
                </a:schemeClr>
              </a:gs>
            </a:gsLst>
            <a:lin ang="5400000" scaled="1"/>
          </a:gradFill>
          <a:ln w="12700">
            <a:solidFill>
              <a:schemeClr val="folHlink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ko-KR" altLang="en-US">
              <a:latin typeface="Arial Narrow" panose="020B0606020202030204" pitchFamily="34" charset="0"/>
              <a:ea typeface="LG스마트체 Light" panose="020B0600000101010101" pitchFamily="50" charset="-127"/>
            </a:endParaRPr>
          </a:p>
        </p:txBody>
      </p:sp>
      <p:sp>
        <p:nvSpPr>
          <p:cNvPr id="666771" name="Rectangle 147"/>
          <p:cNvSpPr>
            <a:spLocks noChangeArrowheads="1"/>
          </p:cNvSpPr>
          <p:nvPr/>
        </p:nvSpPr>
        <p:spPr bwMode="auto">
          <a:xfrm flipH="1">
            <a:off x="6944519" y="2674938"/>
            <a:ext cx="84270" cy="17462"/>
          </a:xfrm>
          <a:prstGeom prst="rect">
            <a:avLst/>
          </a:prstGeom>
          <a:gradFill rotWithShape="0">
            <a:gsLst>
              <a:gs pos="0">
                <a:schemeClr val="bg2">
                  <a:gamma/>
                  <a:shade val="46275"/>
                  <a:invGamma/>
                </a:schemeClr>
              </a:gs>
              <a:gs pos="50000">
                <a:schemeClr val="bg2"/>
              </a:gs>
              <a:gs pos="100000">
                <a:schemeClr val="bg2">
                  <a:gamma/>
                  <a:shade val="46275"/>
                  <a:invGamma/>
                </a:schemeClr>
              </a:gs>
            </a:gsLst>
            <a:lin ang="5400000" scaled="1"/>
          </a:gradFill>
          <a:ln w="12700">
            <a:solidFill>
              <a:schemeClr val="folHlink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ko-KR" altLang="en-US">
              <a:latin typeface="Arial Narrow" panose="020B0606020202030204" pitchFamily="34" charset="0"/>
              <a:ea typeface="LG스마트체 Light" panose="020B0600000101010101" pitchFamily="50" charset="-127"/>
            </a:endParaRPr>
          </a:p>
        </p:txBody>
      </p:sp>
      <p:sp>
        <p:nvSpPr>
          <p:cNvPr id="666772" name="Rectangle 148"/>
          <p:cNvSpPr>
            <a:spLocks noChangeArrowheads="1"/>
          </p:cNvSpPr>
          <p:nvPr/>
        </p:nvSpPr>
        <p:spPr bwMode="auto">
          <a:xfrm flipH="1">
            <a:off x="7054586" y="2674938"/>
            <a:ext cx="84270" cy="17462"/>
          </a:xfrm>
          <a:prstGeom prst="rect">
            <a:avLst/>
          </a:prstGeom>
          <a:gradFill rotWithShape="0">
            <a:gsLst>
              <a:gs pos="0">
                <a:schemeClr val="bg2">
                  <a:gamma/>
                  <a:shade val="46275"/>
                  <a:invGamma/>
                </a:schemeClr>
              </a:gs>
              <a:gs pos="50000">
                <a:schemeClr val="bg2"/>
              </a:gs>
              <a:gs pos="100000">
                <a:schemeClr val="bg2">
                  <a:gamma/>
                  <a:shade val="46275"/>
                  <a:invGamma/>
                </a:schemeClr>
              </a:gs>
            </a:gsLst>
            <a:lin ang="5400000" scaled="1"/>
          </a:gradFill>
          <a:ln w="12700">
            <a:solidFill>
              <a:schemeClr val="folHlink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ko-KR" altLang="en-US">
              <a:latin typeface="Arial Narrow" panose="020B0606020202030204" pitchFamily="34" charset="0"/>
              <a:ea typeface="LG스마트체 Light" panose="020B0600000101010101" pitchFamily="50" charset="-127"/>
            </a:endParaRPr>
          </a:p>
        </p:txBody>
      </p:sp>
      <p:sp>
        <p:nvSpPr>
          <p:cNvPr id="666773" name="Rectangle 149"/>
          <p:cNvSpPr>
            <a:spLocks noChangeArrowheads="1"/>
          </p:cNvSpPr>
          <p:nvPr/>
        </p:nvSpPr>
        <p:spPr bwMode="auto">
          <a:xfrm flipH="1">
            <a:off x="7168092" y="2674938"/>
            <a:ext cx="84270" cy="17462"/>
          </a:xfrm>
          <a:prstGeom prst="rect">
            <a:avLst/>
          </a:prstGeom>
          <a:gradFill rotWithShape="0">
            <a:gsLst>
              <a:gs pos="0">
                <a:schemeClr val="bg2">
                  <a:gamma/>
                  <a:shade val="46275"/>
                  <a:invGamma/>
                </a:schemeClr>
              </a:gs>
              <a:gs pos="50000">
                <a:schemeClr val="bg2"/>
              </a:gs>
              <a:gs pos="100000">
                <a:schemeClr val="bg2">
                  <a:gamma/>
                  <a:shade val="46275"/>
                  <a:invGamma/>
                </a:schemeClr>
              </a:gs>
            </a:gsLst>
            <a:lin ang="5400000" scaled="1"/>
          </a:gradFill>
          <a:ln w="12700">
            <a:solidFill>
              <a:schemeClr val="folHlink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ko-KR" altLang="en-US">
              <a:latin typeface="Arial Narrow" panose="020B0606020202030204" pitchFamily="34" charset="0"/>
              <a:ea typeface="LG스마트체 Light" panose="020B0600000101010101" pitchFamily="50" charset="-127"/>
            </a:endParaRPr>
          </a:p>
        </p:txBody>
      </p:sp>
      <p:sp>
        <p:nvSpPr>
          <p:cNvPr id="666774" name="Rectangle 150"/>
          <p:cNvSpPr>
            <a:spLocks noChangeArrowheads="1"/>
          </p:cNvSpPr>
          <p:nvPr/>
        </p:nvSpPr>
        <p:spPr bwMode="auto">
          <a:xfrm flipH="1">
            <a:off x="7295357" y="2674938"/>
            <a:ext cx="80831" cy="17462"/>
          </a:xfrm>
          <a:prstGeom prst="rect">
            <a:avLst/>
          </a:prstGeom>
          <a:gradFill rotWithShape="0">
            <a:gsLst>
              <a:gs pos="0">
                <a:schemeClr val="bg2">
                  <a:gamma/>
                  <a:shade val="46275"/>
                  <a:invGamma/>
                </a:schemeClr>
              </a:gs>
              <a:gs pos="50000">
                <a:schemeClr val="bg2"/>
              </a:gs>
              <a:gs pos="100000">
                <a:schemeClr val="bg2">
                  <a:gamma/>
                  <a:shade val="46275"/>
                  <a:invGamma/>
                </a:schemeClr>
              </a:gs>
            </a:gsLst>
            <a:lin ang="5400000" scaled="1"/>
          </a:gradFill>
          <a:ln w="12700">
            <a:solidFill>
              <a:schemeClr val="folHlink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ko-KR" altLang="en-US">
              <a:latin typeface="Arial Narrow" panose="020B0606020202030204" pitchFamily="34" charset="0"/>
              <a:ea typeface="LG스마트체 Light" panose="020B0600000101010101" pitchFamily="50" charset="-127"/>
            </a:endParaRPr>
          </a:p>
        </p:txBody>
      </p:sp>
      <p:sp>
        <p:nvSpPr>
          <p:cNvPr id="666775" name="Rectangle 151"/>
          <p:cNvSpPr>
            <a:spLocks noChangeArrowheads="1"/>
          </p:cNvSpPr>
          <p:nvPr/>
        </p:nvSpPr>
        <p:spPr bwMode="auto">
          <a:xfrm flipH="1">
            <a:off x="7295357" y="2695576"/>
            <a:ext cx="80831" cy="23813"/>
          </a:xfrm>
          <a:prstGeom prst="rect">
            <a:avLst/>
          </a:prstGeom>
          <a:gradFill rotWithShape="0">
            <a:gsLst>
              <a:gs pos="0">
                <a:schemeClr val="bg2">
                  <a:gamma/>
                  <a:shade val="46275"/>
                  <a:invGamma/>
                </a:schemeClr>
              </a:gs>
              <a:gs pos="50000">
                <a:schemeClr val="bg2"/>
              </a:gs>
              <a:gs pos="100000">
                <a:schemeClr val="bg2">
                  <a:gamma/>
                  <a:shade val="46275"/>
                  <a:invGamma/>
                </a:schemeClr>
              </a:gs>
            </a:gsLst>
            <a:lin ang="5400000" scaled="1"/>
          </a:gradFill>
          <a:ln w="12700">
            <a:solidFill>
              <a:schemeClr val="folHlink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ko-KR" altLang="en-US">
              <a:latin typeface="Arial Narrow" panose="020B0606020202030204" pitchFamily="34" charset="0"/>
              <a:ea typeface="LG스마트체 Light" panose="020B0600000101010101" pitchFamily="50" charset="-127"/>
            </a:endParaRPr>
          </a:p>
        </p:txBody>
      </p:sp>
      <p:sp>
        <p:nvSpPr>
          <p:cNvPr id="666776" name="Rectangle 152"/>
          <p:cNvSpPr>
            <a:spLocks noChangeArrowheads="1"/>
          </p:cNvSpPr>
          <p:nvPr/>
        </p:nvSpPr>
        <p:spPr bwMode="auto">
          <a:xfrm flipH="1">
            <a:off x="6798338" y="2614614"/>
            <a:ext cx="153061" cy="33337"/>
          </a:xfrm>
          <a:prstGeom prst="rect">
            <a:avLst/>
          </a:prstGeom>
          <a:gradFill rotWithShape="0">
            <a:gsLst>
              <a:gs pos="0">
                <a:schemeClr val="bg2">
                  <a:gamma/>
                  <a:shade val="46275"/>
                  <a:invGamma/>
                </a:schemeClr>
              </a:gs>
              <a:gs pos="50000">
                <a:schemeClr val="bg2"/>
              </a:gs>
              <a:gs pos="100000">
                <a:schemeClr val="bg2">
                  <a:gamma/>
                  <a:shade val="46275"/>
                  <a:invGamma/>
                </a:schemeClr>
              </a:gs>
            </a:gsLst>
            <a:lin ang="5400000" scaled="1"/>
          </a:gradFill>
          <a:ln w="12700">
            <a:solidFill>
              <a:schemeClr val="folHlink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ko-KR" altLang="en-US">
              <a:latin typeface="Arial Narrow" panose="020B0606020202030204" pitchFamily="34" charset="0"/>
              <a:ea typeface="LG스마트체 Light" panose="020B0600000101010101" pitchFamily="50" charset="-127"/>
            </a:endParaRPr>
          </a:p>
        </p:txBody>
      </p:sp>
      <p:sp>
        <p:nvSpPr>
          <p:cNvPr id="666777" name="Freeform 153"/>
          <p:cNvSpPr>
            <a:spLocks/>
          </p:cNvSpPr>
          <p:nvPr/>
        </p:nvSpPr>
        <p:spPr bwMode="auto">
          <a:xfrm>
            <a:off x="6720947" y="2581275"/>
            <a:ext cx="307843" cy="33338"/>
          </a:xfrm>
          <a:custGeom>
            <a:avLst/>
            <a:gdLst/>
            <a:ahLst/>
            <a:cxnLst>
              <a:cxn ang="0">
                <a:pos x="48" y="48"/>
              </a:cxn>
              <a:cxn ang="0">
                <a:pos x="0" y="0"/>
              </a:cxn>
              <a:cxn ang="0">
                <a:pos x="192" y="0"/>
              </a:cxn>
              <a:cxn ang="0">
                <a:pos x="144" y="48"/>
              </a:cxn>
              <a:cxn ang="0">
                <a:pos x="48" y="48"/>
              </a:cxn>
            </a:cxnLst>
            <a:rect l="0" t="0" r="r" b="b"/>
            <a:pathLst>
              <a:path w="192" h="48">
                <a:moveTo>
                  <a:pt x="48" y="48"/>
                </a:moveTo>
                <a:lnTo>
                  <a:pt x="0" y="0"/>
                </a:lnTo>
                <a:lnTo>
                  <a:pt x="192" y="0"/>
                </a:lnTo>
                <a:lnTo>
                  <a:pt x="144" y="48"/>
                </a:lnTo>
                <a:lnTo>
                  <a:pt x="48" y="48"/>
                </a:lnTo>
                <a:close/>
              </a:path>
            </a:pathLst>
          </a:custGeom>
          <a:gradFill rotWithShape="0">
            <a:gsLst>
              <a:gs pos="0">
                <a:schemeClr val="bg2">
                  <a:gamma/>
                  <a:shade val="46275"/>
                  <a:invGamma/>
                </a:schemeClr>
              </a:gs>
              <a:gs pos="50000">
                <a:schemeClr val="bg2"/>
              </a:gs>
              <a:gs pos="100000">
                <a:schemeClr val="bg2">
                  <a:gamma/>
                  <a:shade val="46275"/>
                  <a:invGamma/>
                </a:schemeClr>
              </a:gs>
            </a:gsLst>
            <a:lin ang="5400000" scaled="1"/>
          </a:gradFill>
          <a:ln w="12700" cmpd="sng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ko-KR" altLang="en-US">
              <a:latin typeface="Arial Narrow" panose="020B0606020202030204" pitchFamily="34" charset="0"/>
              <a:ea typeface="LG스마트체 Light" panose="020B0600000101010101" pitchFamily="50" charset="-127"/>
            </a:endParaRPr>
          </a:p>
        </p:txBody>
      </p:sp>
      <p:sp>
        <p:nvSpPr>
          <p:cNvPr id="666778" name="Rectangle 154"/>
          <p:cNvSpPr>
            <a:spLocks noChangeArrowheads="1"/>
          </p:cNvSpPr>
          <p:nvPr/>
        </p:nvSpPr>
        <p:spPr bwMode="auto">
          <a:xfrm>
            <a:off x="6230806" y="2717801"/>
            <a:ext cx="196056" cy="100013"/>
          </a:xfrm>
          <a:prstGeom prst="rect">
            <a:avLst/>
          </a:prstGeom>
          <a:gradFill rotWithShape="0">
            <a:gsLst>
              <a:gs pos="0">
                <a:schemeClr val="bg2">
                  <a:gamma/>
                  <a:shade val="46275"/>
                  <a:invGamma/>
                </a:schemeClr>
              </a:gs>
              <a:gs pos="50000">
                <a:schemeClr val="bg2"/>
              </a:gs>
              <a:gs pos="100000">
                <a:schemeClr val="bg2">
                  <a:gamma/>
                  <a:shade val="46275"/>
                  <a:invGamma/>
                </a:schemeClr>
              </a:gs>
            </a:gsLst>
            <a:lin ang="5400000" scaled="1"/>
          </a:gradFill>
          <a:ln w="12700">
            <a:solidFill>
              <a:schemeClr val="folHlink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1pPr>
            <a:lvl2pPr marL="742950" indent="-285750"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2pPr>
            <a:lvl3pPr marL="1143000" indent="-228600"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3pPr>
            <a:lvl4pPr marL="1600200" indent="-228600"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4pPr>
            <a:lvl5pPr marL="2057400" indent="-228600"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9pPr>
          </a:lstStyle>
          <a:p>
            <a:pPr eaLnBrk="1" latinLnBrk="1" hangingPunct="1">
              <a:defRPr/>
            </a:pPr>
            <a:r>
              <a:rPr lang="en-US" altLang="ko-KR" sz="1200" smtClean="0">
                <a:latin typeface="Arial Narrow" panose="020B0606020202030204" pitchFamily="34" charset="0"/>
                <a:ea typeface="LG스마트체 Light" panose="020B0600000101010101" pitchFamily="50" charset="-127"/>
              </a:rPr>
              <a:t>M</a:t>
            </a:r>
          </a:p>
        </p:txBody>
      </p:sp>
      <p:sp>
        <p:nvSpPr>
          <p:cNvPr id="666779" name="Rectangle 155"/>
          <p:cNvSpPr>
            <a:spLocks noChangeArrowheads="1"/>
          </p:cNvSpPr>
          <p:nvPr/>
        </p:nvSpPr>
        <p:spPr bwMode="auto">
          <a:xfrm flipH="1">
            <a:off x="6473297" y="2657475"/>
            <a:ext cx="314722" cy="58738"/>
          </a:xfrm>
          <a:prstGeom prst="rect">
            <a:avLst/>
          </a:prstGeom>
          <a:gradFill rotWithShape="0">
            <a:gsLst>
              <a:gs pos="0">
                <a:schemeClr val="bg2">
                  <a:gamma/>
                  <a:shade val="46275"/>
                  <a:invGamma/>
                </a:schemeClr>
              </a:gs>
              <a:gs pos="50000">
                <a:schemeClr val="bg2"/>
              </a:gs>
              <a:gs pos="100000">
                <a:schemeClr val="bg2">
                  <a:gamma/>
                  <a:shade val="46275"/>
                  <a:invGamma/>
                </a:schemeClr>
              </a:gs>
            </a:gsLst>
            <a:lin ang="5400000" scaled="1"/>
          </a:gradFill>
          <a:ln w="12700">
            <a:solidFill>
              <a:schemeClr val="folHlink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ko-KR" altLang="en-US">
              <a:latin typeface="Arial Narrow" panose="020B0606020202030204" pitchFamily="34" charset="0"/>
              <a:ea typeface="LG스마트체 Light" panose="020B0600000101010101" pitchFamily="50" charset="-127"/>
            </a:endParaRPr>
          </a:p>
        </p:txBody>
      </p:sp>
      <p:sp>
        <p:nvSpPr>
          <p:cNvPr id="13417" name="Line 156"/>
          <p:cNvSpPr>
            <a:spLocks noChangeShapeType="1"/>
          </p:cNvSpPr>
          <p:nvPr/>
        </p:nvSpPr>
        <p:spPr bwMode="auto">
          <a:xfrm>
            <a:off x="6867129" y="2176463"/>
            <a:ext cx="0" cy="393700"/>
          </a:xfrm>
          <a:prstGeom prst="line">
            <a:avLst/>
          </a:prstGeom>
          <a:noFill/>
          <a:ln w="19050">
            <a:solidFill>
              <a:srgbClr val="5F5F5F"/>
            </a:solidFill>
            <a:round/>
            <a:headEnd/>
            <a:tailEnd type="triangle" w="sm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>
              <a:latin typeface="Arial Narrow" panose="020B0606020202030204" pitchFamily="34" charset="0"/>
              <a:ea typeface="LG스마트체 Light" panose="020B0600000101010101" pitchFamily="50" charset="-127"/>
            </a:endParaRPr>
          </a:p>
        </p:txBody>
      </p:sp>
      <p:sp>
        <p:nvSpPr>
          <p:cNvPr id="13418" name="Line 157"/>
          <p:cNvSpPr>
            <a:spLocks noChangeShapeType="1"/>
          </p:cNvSpPr>
          <p:nvPr/>
        </p:nvSpPr>
        <p:spPr bwMode="auto">
          <a:xfrm>
            <a:off x="6180931" y="2400300"/>
            <a:ext cx="667279" cy="1588"/>
          </a:xfrm>
          <a:prstGeom prst="line">
            <a:avLst/>
          </a:prstGeom>
          <a:noFill/>
          <a:ln w="19050">
            <a:solidFill>
              <a:srgbClr val="0000FF"/>
            </a:solidFill>
            <a:round/>
            <a:headEnd/>
            <a:tailEnd type="triangle" w="sm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ko-KR" altLang="en-US">
              <a:latin typeface="Arial Narrow" panose="020B0606020202030204" pitchFamily="34" charset="0"/>
              <a:ea typeface="LG스마트체 Light" panose="020B0600000101010101" pitchFamily="50" charset="-127"/>
            </a:endParaRPr>
          </a:p>
        </p:txBody>
      </p:sp>
      <p:sp>
        <p:nvSpPr>
          <p:cNvPr id="13419" name="Rectangle 158"/>
          <p:cNvSpPr>
            <a:spLocks noChangeArrowheads="1"/>
          </p:cNvSpPr>
          <p:nvPr/>
        </p:nvSpPr>
        <p:spPr bwMode="auto">
          <a:xfrm>
            <a:off x="5677033" y="2178050"/>
            <a:ext cx="1795463" cy="2776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 defTabSz="762000"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1pPr>
            <a:lvl2pPr marL="742950" indent="-285750" defTabSz="762000"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2pPr>
            <a:lvl3pPr marL="1143000" indent="-228600" defTabSz="762000"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3pPr>
            <a:lvl4pPr marL="1600200" indent="-228600" defTabSz="762000"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4pPr>
            <a:lvl5pPr marL="2057400" indent="-228600" defTabSz="762000"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5pPr>
            <a:lvl6pPr marL="2514600" indent="-228600" algn="ctr" defTabSz="7620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6pPr>
            <a:lvl7pPr marL="2971800" indent="-228600" algn="ctr" defTabSz="7620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7pPr>
            <a:lvl8pPr marL="3429000" indent="-228600" algn="ctr" defTabSz="7620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8pPr>
            <a:lvl9pPr marL="3886200" indent="-228600" algn="ctr" defTabSz="7620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9pPr>
          </a:lstStyle>
          <a:p>
            <a:pPr algn="l"/>
            <a:r>
              <a:rPr lang="en-US" altLang="ko-KR" sz="1200">
                <a:latin typeface="Arial Narrow" panose="020B0606020202030204" pitchFamily="34" charset="0"/>
                <a:ea typeface="LG스마트체 Light" panose="020B0600000101010101" pitchFamily="50" charset="-127"/>
              </a:rPr>
              <a:t>Stabilizer</a:t>
            </a:r>
          </a:p>
        </p:txBody>
      </p:sp>
      <p:sp>
        <p:nvSpPr>
          <p:cNvPr id="13420" name="Rectangle 159"/>
          <p:cNvSpPr>
            <a:spLocks noChangeArrowheads="1"/>
          </p:cNvSpPr>
          <p:nvPr/>
        </p:nvSpPr>
        <p:spPr bwMode="auto">
          <a:xfrm>
            <a:off x="3919406" y="2620964"/>
            <a:ext cx="1580488" cy="2776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 defTabSz="762000"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1pPr>
            <a:lvl2pPr marL="742950" indent="-285750" defTabSz="762000"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2pPr>
            <a:lvl3pPr marL="1143000" indent="-228600" defTabSz="762000"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3pPr>
            <a:lvl4pPr marL="1600200" indent="-228600" defTabSz="762000"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4pPr>
            <a:lvl5pPr marL="2057400" indent="-228600" defTabSz="762000"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5pPr>
            <a:lvl6pPr marL="2514600" indent="-228600" algn="ctr" defTabSz="7620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6pPr>
            <a:lvl7pPr marL="2971800" indent="-228600" algn="ctr" defTabSz="7620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7pPr>
            <a:lvl8pPr marL="3429000" indent="-228600" algn="ctr" defTabSz="7620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8pPr>
            <a:lvl9pPr marL="3886200" indent="-228600" algn="ctr" defTabSz="7620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9pPr>
          </a:lstStyle>
          <a:p>
            <a:pPr algn="l"/>
            <a:r>
              <a:rPr lang="en-US" altLang="ko-KR" sz="1200">
                <a:latin typeface="Arial Narrow" panose="020B0606020202030204" pitchFamily="34" charset="0"/>
                <a:ea typeface="LG스마트체 Light" panose="020B0600000101010101" pitchFamily="50" charset="-127"/>
              </a:rPr>
              <a:t>Nitrogen</a:t>
            </a:r>
          </a:p>
        </p:txBody>
      </p:sp>
      <p:sp>
        <p:nvSpPr>
          <p:cNvPr id="666784" name="Freeform 160"/>
          <p:cNvSpPr>
            <a:spLocks/>
          </p:cNvSpPr>
          <p:nvPr/>
        </p:nvSpPr>
        <p:spPr bwMode="auto">
          <a:xfrm>
            <a:off x="5393266" y="3146425"/>
            <a:ext cx="503900" cy="515938"/>
          </a:xfrm>
          <a:custGeom>
            <a:avLst/>
            <a:gdLst/>
            <a:ahLst/>
            <a:cxnLst>
              <a:cxn ang="0">
                <a:pos x="0" y="480"/>
              </a:cxn>
              <a:cxn ang="0">
                <a:pos x="144" y="624"/>
              </a:cxn>
              <a:cxn ang="0">
                <a:pos x="288" y="480"/>
              </a:cxn>
              <a:cxn ang="0">
                <a:pos x="288" y="0"/>
              </a:cxn>
              <a:cxn ang="0">
                <a:pos x="0" y="0"/>
              </a:cxn>
              <a:cxn ang="0">
                <a:pos x="0" y="480"/>
              </a:cxn>
            </a:cxnLst>
            <a:rect l="0" t="0" r="r" b="b"/>
            <a:pathLst>
              <a:path w="288" h="624">
                <a:moveTo>
                  <a:pt x="0" y="480"/>
                </a:moveTo>
                <a:lnTo>
                  <a:pt x="144" y="624"/>
                </a:lnTo>
                <a:lnTo>
                  <a:pt x="288" y="480"/>
                </a:lnTo>
                <a:lnTo>
                  <a:pt x="288" y="0"/>
                </a:lnTo>
                <a:lnTo>
                  <a:pt x="0" y="0"/>
                </a:lnTo>
                <a:lnTo>
                  <a:pt x="0" y="480"/>
                </a:lnTo>
                <a:close/>
              </a:path>
            </a:pathLst>
          </a:custGeom>
          <a:gradFill rotWithShape="0">
            <a:gsLst>
              <a:gs pos="0">
                <a:schemeClr val="bg2">
                  <a:gamma/>
                  <a:shade val="46275"/>
                  <a:invGamma/>
                </a:schemeClr>
              </a:gs>
              <a:gs pos="50000">
                <a:schemeClr val="bg2"/>
              </a:gs>
              <a:gs pos="100000">
                <a:schemeClr val="bg2">
                  <a:gamma/>
                  <a:shade val="46275"/>
                  <a:invGamma/>
                </a:schemeClr>
              </a:gs>
            </a:gsLst>
            <a:lin ang="0" scaled="1"/>
          </a:gradFill>
          <a:ln w="12700" cmpd="sng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ko-KR" altLang="en-US">
              <a:latin typeface="Arial Narrow" panose="020B0606020202030204" pitchFamily="34" charset="0"/>
              <a:ea typeface="LG스마트체 Light" panose="020B0600000101010101" pitchFamily="50" charset="-127"/>
            </a:endParaRPr>
          </a:p>
        </p:txBody>
      </p:sp>
      <p:sp>
        <p:nvSpPr>
          <p:cNvPr id="13422" name="Line 161"/>
          <p:cNvSpPr>
            <a:spLocks noChangeShapeType="1"/>
          </p:cNvSpPr>
          <p:nvPr/>
        </p:nvSpPr>
        <p:spPr bwMode="auto">
          <a:xfrm>
            <a:off x="5745825" y="2860675"/>
            <a:ext cx="0" cy="285750"/>
          </a:xfrm>
          <a:prstGeom prst="line">
            <a:avLst/>
          </a:prstGeom>
          <a:noFill/>
          <a:ln w="19050">
            <a:solidFill>
              <a:srgbClr val="5F5F5F"/>
            </a:solidFill>
            <a:round/>
            <a:headEnd/>
            <a:tailEnd type="triangle" w="sm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>
              <a:latin typeface="Arial Narrow" panose="020B0606020202030204" pitchFamily="34" charset="0"/>
              <a:ea typeface="LG스마트체 Light" panose="020B0600000101010101" pitchFamily="50" charset="-127"/>
            </a:endParaRPr>
          </a:p>
        </p:txBody>
      </p:sp>
      <p:sp>
        <p:nvSpPr>
          <p:cNvPr id="13423" name="Line 162"/>
          <p:cNvSpPr>
            <a:spLocks noChangeShapeType="1"/>
          </p:cNvSpPr>
          <p:nvPr/>
        </p:nvSpPr>
        <p:spPr bwMode="auto">
          <a:xfrm>
            <a:off x="4390629" y="2881313"/>
            <a:ext cx="715433" cy="0"/>
          </a:xfrm>
          <a:prstGeom prst="line">
            <a:avLst/>
          </a:prstGeom>
          <a:noFill/>
          <a:ln w="19050">
            <a:solidFill>
              <a:srgbClr val="0000FF"/>
            </a:solidFill>
            <a:round/>
            <a:headEnd/>
            <a:tailEnd type="triangle" w="sm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ko-KR" altLang="en-US">
              <a:latin typeface="Arial Narrow" panose="020B0606020202030204" pitchFamily="34" charset="0"/>
              <a:ea typeface="LG스마트체 Light" panose="020B0600000101010101" pitchFamily="50" charset="-127"/>
            </a:endParaRPr>
          </a:p>
        </p:txBody>
      </p:sp>
      <p:sp>
        <p:nvSpPr>
          <p:cNvPr id="13424" name="Rectangle 163"/>
          <p:cNvSpPr>
            <a:spLocks noChangeArrowheads="1"/>
          </p:cNvSpPr>
          <p:nvPr/>
        </p:nvSpPr>
        <p:spPr bwMode="auto">
          <a:xfrm>
            <a:off x="5874808" y="3257550"/>
            <a:ext cx="418384" cy="2776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>
            <a:lvl1pPr defTabSz="762000"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1pPr>
            <a:lvl2pPr marL="742950" indent="-285750" defTabSz="762000"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2pPr>
            <a:lvl3pPr marL="1143000" indent="-228600" defTabSz="762000"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3pPr>
            <a:lvl4pPr marL="1600200" indent="-228600" defTabSz="762000"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4pPr>
            <a:lvl5pPr marL="2057400" indent="-228600" defTabSz="762000"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5pPr>
            <a:lvl6pPr marL="2514600" indent="-228600" algn="ctr" defTabSz="7620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6pPr>
            <a:lvl7pPr marL="2971800" indent="-228600" algn="ctr" defTabSz="7620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7pPr>
            <a:lvl8pPr marL="3429000" indent="-228600" algn="ctr" defTabSz="7620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8pPr>
            <a:lvl9pPr marL="3886200" indent="-228600" algn="ctr" defTabSz="7620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9pPr>
          </a:lstStyle>
          <a:p>
            <a:pPr algn="l"/>
            <a:r>
              <a:rPr lang="en-US" altLang="ko-KR" sz="1200">
                <a:latin typeface="Arial Narrow" panose="020B0606020202030204" pitchFamily="34" charset="0"/>
                <a:ea typeface="LG스마트체 Light" panose="020B0600000101010101" pitchFamily="50" charset="-127"/>
              </a:rPr>
              <a:t>Silo</a:t>
            </a:r>
          </a:p>
        </p:txBody>
      </p:sp>
      <p:sp>
        <p:nvSpPr>
          <p:cNvPr id="666788" name="Rectangle 164"/>
          <p:cNvSpPr>
            <a:spLocks noChangeArrowheads="1"/>
          </p:cNvSpPr>
          <p:nvPr/>
        </p:nvSpPr>
        <p:spPr bwMode="auto">
          <a:xfrm flipH="1">
            <a:off x="5393267" y="3756025"/>
            <a:ext cx="543454" cy="104775"/>
          </a:xfrm>
          <a:prstGeom prst="rect">
            <a:avLst/>
          </a:prstGeom>
          <a:gradFill rotWithShape="0">
            <a:gsLst>
              <a:gs pos="0">
                <a:schemeClr val="bg2">
                  <a:gamma/>
                  <a:shade val="46275"/>
                  <a:invGamma/>
                </a:schemeClr>
              </a:gs>
              <a:gs pos="50000">
                <a:schemeClr val="bg2"/>
              </a:gs>
              <a:gs pos="100000">
                <a:schemeClr val="bg2">
                  <a:gamma/>
                  <a:shade val="46275"/>
                  <a:invGamma/>
                </a:schemeClr>
              </a:gs>
            </a:gsLst>
            <a:lin ang="5400000" scaled="1"/>
          </a:gradFill>
          <a:ln w="12700">
            <a:solidFill>
              <a:schemeClr val="folHlink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ko-KR" altLang="en-US">
              <a:latin typeface="Arial Narrow" panose="020B0606020202030204" pitchFamily="34" charset="0"/>
              <a:ea typeface="LG스마트체 Light" panose="020B0600000101010101" pitchFamily="50" charset="-127"/>
            </a:endParaRPr>
          </a:p>
        </p:txBody>
      </p:sp>
      <p:sp>
        <p:nvSpPr>
          <p:cNvPr id="666789" name="Freeform 165"/>
          <p:cNvSpPr>
            <a:spLocks/>
          </p:cNvSpPr>
          <p:nvPr/>
        </p:nvSpPr>
        <p:spPr bwMode="auto">
          <a:xfrm>
            <a:off x="5393267" y="3756026"/>
            <a:ext cx="796264" cy="157163"/>
          </a:xfrm>
          <a:custGeom>
            <a:avLst/>
            <a:gdLst/>
            <a:ahLst/>
            <a:cxnLst>
              <a:cxn ang="0">
                <a:pos x="0" y="432"/>
              </a:cxn>
              <a:cxn ang="0">
                <a:pos x="768" y="432"/>
              </a:cxn>
              <a:cxn ang="0">
                <a:pos x="768" y="0"/>
              </a:cxn>
              <a:cxn ang="0">
                <a:pos x="912" y="0"/>
              </a:cxn>
              <a:cxn ang="0">
                <a:pos x="1056" y="384"/>
              </a:cxn>
              <a:cxn ang="0">
                <a:pos x="1056" y="576"/>
              </a:cxn>
              <a:cxn ang="0">
                <a:pos x="0" y="576"/>
              </a:cxn>
              <a:cxn ang="0">
                <a:pos x="0" y="432"/>
              </a:cxn>
            </a:cxnLst>
            <a:rect l="0" t="0" r="r" b="b"/>
            <a:pathLst>
              <a:path w="1056" h="576">
                <a:moveTo>
                  <a:pt x="0" y="432"/>
                </a:moveTo>
                <a:lnTo>
                  <a:pt x="768" y="432"/>
                </a:lnTo>
                <a:lnTo>
                  <a:pt x="768" y="0"/>
                </a:lnTo>
                <a:lnTo>
                  <a:pt x="912" y="0"/>
                </a:lnTo>
                <a:lnTo>
                  <a:pt x="1056" y="384"/>
                </a:lnTo>
                <a:lnTo>
                  <a:pt x="1056" y="576"/>
                </a:lnTo>
                <a:lnTo>
                  <a:pt x="0" y="576"/>
                </a:lnTo>
                <a:lnTo>
                  <a:pt x="0" y="432"/>
                </a:lnTo>
                <a:close/>
              </a:path>
            </a:pathLst>
          </a:custGeom>
          <a:gradFill rotWithShape="0">
            <a:gsLst>
              <a:gs pos="0">
                <a:schemeClr val="bg2">
                  <a:gamma/>
                  <a:shade val="46275"/>
                  <a:invGamma/>
                </a:schemeClr>
              </a:gs>
              <a:gs pos="50000">
                <a:schemeClr val="bg2"/>
              </a:gs>
              <a:gs pos="100000">
                <a:schemeClr val="bg2">
                  <a:gamma/>
                  <a:shade val="46275"/>
                  <a:invGamma/>
                </a:schemeClr>
              </a:gs>
            </a:gsLst>
            <a:lin ang="5400000" scaled="1"/>
          </a:gradFill>
          <a:ln w="12700" cmpd="sng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ko-KR" altLang="en-US">
              <a:latin typeface="Arial Narrow" panose="020B0606020202030204" pitchFamily="34" charset="0"/>
              <a:ea typeface="LG스마트체 Light" panose="020B0600000101010101" pitchFamily="50" charset="-127"/>
            </a:endParaRPr>
          </a:p>
        </p:txBody>
      </p:sp>
      <p:sp>
        <p:nvSpPr>
          <p:cNvPr id="13427" name="Line 166"/>
          <p:cNvSpPr>
            <a:spLocks noChangeShapeType="1"/>
          </p:cNvSpPr>
          <p:nvPr/>
        </p:nvSpPr>
        <p:spPr bwMode="auto">
          <a:xfrm>
            <a:off x="5393267" y="3787775"/>
            <a:ext cx="543454" cy="0"/>
          </a:xfrm>
          <a:prstGeom prst="line">
            <a:avLst/>
          </a:prstGeom>
          <a:noFill/>
          <a:ln w="12700">
            <a:solidFill>
              <a:schemeClr val="folHlink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ko-KR" altLang="en-US">
              <a:latin typeface="Arial Narrow" panose="020B0606020202030204" pitchFamily="34" charset="0"/>
              <a:ea typeface="LG스마트체 Light" panose="020B0600000101010101" pitchFamily="50" charset="-127"/>
            </a:endParaRPr>
          </a:p>
        </p:txBody>
      </p:sp>
      <p:sp>
        <p:nvSpPr>
          <p:cNvPr id="13428" name="Line 167"/>
          <p:cNvSpPr>
            <a:spLocks noChangeShapeType="1"/>
          </p:cNvSpPr>
          <p:nvPr/>
        </p:nvSpPr>
        <p:spPr bwMode="auto">
          <a:xfrm>
            <a:off x="5393267" y="3824288"/>
            <a:ext cx="543454" cy="0"/>
          </a:xfrm>
          <a:prstGeom prst="line">
            <a:avLst/>
          </a:prstGeom>
          <a:noFill/>
          <a:ln w="12700">
            <a:solidFill>
              <a:schemeClr val="folHlink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ko-KR" altLang="en-US">
              <a:latin typeface="Arial Narrow" panose="020B0606020202030204" pitchFamily="34" charset="0"/>
              <a:ea typeface="LG스마트체 Light" panose="020B0600000101010101" pitchFamily="50" charset="-127"/>
            </a:endParaRPr>
          </a:p>
        </p:txBody>
      </p:sp>
      <p:sp>
        <p:nvSpPr>
          <p:cNvPr id="13429" name="Line 168"/>
          <p:cNvSpPr>
            <a:spLocks noChangeShapeType="1"/>
          </p:cNvSpPr>
          <p:nvPr/>
        </p:nvSpPr>
        <p:spPr bwMode="auto">
          <a:xfrm>
            <a:off x="5572125" y="3756025"/>
            <a:ext cx="0" cy="104775"/>
          </a:xfrm>
          <a:prstGeom prst="line">
            <a:avLst/>
          </a:prstGeom>
          <a:noFill/>
          <a:ln w="12700">
            <a:solidFill>
              <a:schemeClr val="folHlink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ko-KR" altLang="en-US">
              <a:latin typeface="Arial Narrow" panose="020B0606020202030204" pitchFamily="34" charset="0"/>
              <a:ea typeface="LG스마트체 Light" panose="020B0600000101010101" pitchFamily="50" charset="-127"/>
            </a:endParaRPr>
          </a:p>
        </p:txBody>
      </p:sp>
      <p:sp>
        <p:nvSpPr>
          <p:cNvPr id="13430" name="Line 169"/>
          <p:cNvSpPr>
            <a:spLocks noChangeShapeType="1"/>
          </p:cNvSpPr>
          <p:nvPr/>
        </p:nvSpPr>
        <p:spPr bwMode="auto">
          <a:xfrm>
            <a:off x="5763022" y="3756025"/>
            <a:ext cx="0" cy="104775"/>
          </a:xfrm>
          <a:prstGeom prst="line">
            <a:avLst/>
          </a:prstGeom>
          <a:noFill/>
          <a:ln w="12700">
            <a:solidFill>
              <a:schemeClr val="folHlink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ko-KR" altLang="en-US">
              <a:latin typeface="Arial Narrow" panose="020B0606020202030204" pitchFamily="34" charset="0"/>
              <a:ea typeface="LG스마트체 Light" panose="020B0600000101010101" pitchFamily="50" charset="-127"/>
            </a:endParaRPr>
          </a:p>
        </p:txBody>
      </p:sp>
      <p:sp>
        <p:nvSpPr>
          <p:cNvPr id="666794" name="Oval 170"/>
          <p:cNvSpPr>
            <a:spLocks noChangeArrowheads="1"/>
          </p:cNvSpPr>
          <p:nvPr/>
        </p:nvSpPr>
        <p:spPr bwMode="auto">
          <a:xfrm>
            <a:off x="5508494" y="3913188"/>
            <a:ext cx="147902" cy="50800"/>
          </a:xfrm>
          <a:prstGeom prst="ellipse">
            <a:avLst/>
          </a:prstGeom>
          <a:gradFill rotWithShape="0">
            <a:gsLst>
              <a:gs pos="0">
                <a:schemeClr val="bg2">
                  <a:gamma/>
                  <a:shade val="46275"/>
                  <a:invGamma/>
                </a:schemeClr>
              </a:gs>
              <a:gs pos="50000">
                <a:schemeClr val="bg2"/>
              </a:gs>
              <a:gs pos="100000">
                <a:schemeClr val="bg2">
                  <a:gamma/>
                  <a:shade val="46275"/>
                  <a:invGamma/>
                </a:schemeClr>
              </a:gs>
            </a:gsLst>
            <a:lin ang="5400000" scaled="1"/>
          </a:gradFill>
          <a:ln w="12700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ko-KR" altLang="en-US">
              <a:latin typeface="Arial Narrow" panose="020B0606020202030204" pitchFamily="34" charset="0"/>
              <a:ea typeface="LG스마트체 Light" panose="020B0600000101010101" pitchFamily="50" charset="-127"/>
            </a:endParaRPr>
          </a:p>
        </p:txBody>
      </p:sp>
      <p:sp>
        <p:nvSpPr>
          <p:cNvPr id="666795" name="Oval 171"/>
          <p:cNvSpPr>
            <a:spLocks noChangeArrowheads="1"/>
          </p:cNvSpPr>
          <p:nvPr/>
        </p:nvSpPr>
        <p:spPr bwMode="auto">
          <a:xfrm>
            <a:off x="5909204" y="3913188"/>
            <a:ext cx="144463" cy="50800"/>
          </a:xfrm>
          <a:prstGeom prst="ellipse">
            <a:avLst/>
          </a:prstGeom>
          <a:gradFill rotWithShape="0">
            <a:gsLst>
              <a:gs pos="0">
                <a:schemeClr val="bg2">
                  <a:gamma/>
                  <a:shade val="46275"/>
                  <a:invGamma/>
                </a:schemeClr>
              </a:gs>
              <a:gs pos="50000">
                <a:schemeClr val="bg2"/>
              </a:gs>
              <a:gs pos="100000">
                <a:schemeClr val="bg2">
                  <a:gamma/>
                  <a:shade val="46275"/>
                  <a:invGamma/>
                </a:schemeClr>
              </a:gs>
            </a:gsLst>
            <a:lin ang="5400000" scaled="1"/>
          </a:gradFill>
          <a:ln w="12700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ko-KR" altLang="en-US">
              <a:latin typeface="Arial Narrow" panose="020B0606020202030204" pitchFamily="34" charset="0"/>
              <a:ea typeface="LG스마트체 Light" panose="020B0600000101010101" pitchFamily="50" charset="-127"/>
            </a:endParaRPr>
          </a:p>
        </p:txBody>
      </p:sp>
      <p:pic>
        <p:nvPicPr>
          <p:cNvPr id="13433" name="Picture 172"/>
          <p:cNvPicPr>
            <a:picLocks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482" b="6000"/>
          <a:stretch>
            <a:fillRect/>
          </a:stretch>
        </p:blipFill>
        <p:spPr bwMode="auto">
          <a:xfrm>
            <a:off x="8469975" y="1897063"/>
            <a:ext cx="730911" cy="285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434" name="Rectangle 173"/>
          <p:cNvSpPr>
            <a:spLocks noChangeArrowheads="1"/>
          </p:cNvSpPr>
          <p:nvPr/>
        </p:nvSpPr>
        <p:spPr bwMode="auto">
          <a:xfrm>
            <a:off x="8323792" y="1571417"/>
            <a:ext cx="73091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1pPr>
            <a:lvl2pPr marL="742950" indent="-285750"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2pPr>
            <a:lvl3pPr marL="1143000" indent="-228600"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3pPr>
            <a:lvl4pPr marL="1600200" indent="-228600"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4pPr>
            <a:lvl5pPr marL="2057400" indent="-228600"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9pPr>
          </a:lstStyle>
          <a:p>
            <a:endParaRPr lang="ko-KR" altLang="en-US">
              <a:latin typeface="Arial Narrow" panose="020B0606020202030204" pitchFamily="34" charset="0"/>
              <a:ea typeface="LG스마트체 Light" panose="020B0600000101010101" pitchFamily="50" charset="-127"/>
            </a:endParaRPr>
          </a:p>
        </p:txBody>
      </p:sp>
      <p:pic>
        <p:nvPicPr>
          <p:cNvPr id="13435" name="Picture 174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927" r="3200"/>
          <a:stretch>
            <a:fillRect/>
          </a:stretch>
        </p:blipFill>
        <p:spPr bwMode="auto">
          <a:xfrm>
            <a:off x="4493816" y="3149600"/>
            <a:ext cx="797983" cy="28575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>
                <a:alpha val="50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436" name="Freeform 175"/>
          <p:cNvSpPr>
            <a:spLocks/>
          </p:cNvSpPr>
          <p:nvPr/>
        </p:nvSpPr>
        <p:spPr bwMode="auto">
          <a:xfrm>
            <a:off x="2283884" y="2087564"/>
            <a:ext cx="161660" cy="193675"/>
          </a:xfrm>
          <a:custGeom>
            <a:avLst/>
            <a:gdLst>
              <a:gd name="T0" fmla="*/ 2147483647 w 182"/>
              <a:gd name="T1" fmla="*/ 2147483647 h 136"/>
              <a:gd name="T2" fmla="*/ 2147483647 w 182"/>
              <a:gd name="T3" fmla="*/ 0 h 136"/>
              <a:gd name="T4" fmla="*/ 0 w 182"/>
              <a:gd name="T5" fmla="*/ 0 h 136"/>
              <a:gd name="T6" fmla="*/ 0 60000 65536"/>
              <a:gd name="T7" fmla="*/ 0 60000 65536"/>
              <a:gd name="T8" fmla="*/ 0 60000 65536"/>
              <a:gd name="T9" fmla="*/ 0 w 182"/>
              <a:gd name="T10" fmla="*/ 0 h 136"/>
              <a:gd name="T11" fmla="*/ 182 w 182"/>
              <a:gd name="T12" fmla="*/ 136 h 1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82" h="136">
                <a:moveTo>
                  <a:pt x="182" y="136"/>
                </a:moveTo>
                <a:lnTo>
                  <a:pt x="182" y="0"/>
                </a:lnTo>
                <a:lnTo>
                  <a:pt x="0" y="0"/>
                </a:lnTo>
              </a:path>
            </a:pathLst>
          </a:custGeom>
          <a:noFill/>
          <a:ln w="19050">
            <a:solidFill>
              <a:srgbClr val="0000FF"/>
            </a:solidFill>
            <a:round/>
            <a:headEnd type="triangle" w="med" len="med"/>
            <a:tailEnd type="none" w="sm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ko-KR" altLang="en-US">
              <a:latin typeface="Arial Narrow" panose="020B0606020202030204" pitchFamily="34" charset="0"/>
              <a:ea typeface="LG스마트체 Light" panose="020B0600000101010101" pitchFamily="50" charset="-127"/>
            </a:endParaRPr>
          </a:p>
        </p:txBody>
      </p:sp>
      <p:sp>
        <p:nvSpPr>
          <p:cNvPr id="13437" name="Text Box 176"/>
          <p:cNvSpPr txBox="1">
            <a:spLocks noChangeArrowheads="1"/>
          </p:cNvSpPr>
          <p:nvPr/>
        </p:nvSpPr>
        <p:spPr bwMode="auto">
          <a:xfrm>
            <a:off x="3489458" y="1622425"/>
            <a:ext cx="726481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1pPr>
            <a:lvl2pPr marL="742950" indent="-285750"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2pPr>
            <a:lvl3pPr marL="1143000" indent="-228600"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3pPr>
            <a:lvl4pPr marL="1600200" indent="-228600"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4pPr>
            <a:lvl5pPr marL="2057400" indent="-228600"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9pPr>
          </a:lstStyle>
          <a:p>
            <a:pPr algn="l" eaLnBrk="1" latinLnBrk="1" hangingPunct="1"/>
            <a:r>
              <a:rPr kumimoji="1" lang="en-US" altLang="ko-KR" sz="1200">
                <a:latin typeface="Arial Narrow" panose="020B0606020202030204" pitchFamily="34" charset="0"/>
                <a:ea typeface="LG스마트체 Light" panose="020B0600000101010101" pitchFamily="50" charset="-127"/>
              </a:rPr>
              <a:t>Decanter</a:t>
            </a:r>
          </a:p>
        </p:txBody>
      </p:sp>
      <p:sp>
        <p:nvSpPr>
          <p:cNvPr id="13438" name="Text Box 177"/>
          <p:cNvSpPr txBox="1">
            <a:spLocks noChangeArrowheads="1"/>
          </p:cNvSpPr>
          <p:nvPr/>
        </p:nvSpPr>
        <p:spPr bwMode="auto">
          <a:xfrm>
            <a:off x="4820577" y="1866900"/>
            <a:ext cx="64152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1pPr>
            <a:lvl2pPr marL="742950" indent="-285750"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2pPr>
            <a:lvl3pPr marL="1143000" indent="-228600"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3pPr>
            <a:lvl4pPr marL="1600200" indent="-228600"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4pPr>
            <a:lvl5pPr marL="2057400" indent="-228600"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9pPr>
          </a:lstStyle>
          <a:p>
            <a:pPr algn="l" eaLnBrk="1" latinLnBrk="1" hangingPunct="1"/>
            <a:r>
              <a:rPr kumimoji="1" lang="en-US" altLang="ko-KR" sz="1200">
                <a:latin typeface="Arial Narrow" panose="020B0606020202030204" pitchFamily="34" charset="0"/>
                <a:ea typeface="LG스마트체 Light" panose="020B0600000101010101" pitchFamily="50" charset="-127"/>
              </a:rPr>
              <a:t>Powder</a:t>
            </a:r>
          </a:p>
          <a:p>
            <a:pPr algn="l" eaLnBrk="1" latinLnBrk="1" hangingPunct="1"/>
            <a:r>
              <a:rPr kumimoji="1" lang="en-US" altLang="ko-KR" sz="1200">
                <a:latin typeface="Arial Narrow" panose="020B0606020202030204" pitchFamily="34" charset="0"/>
                <a:ea typeface="LG스마트체 Light" panose="020B0600000101010101" pitchFamily="50" charset="-127"/>
              </a:rPr>
              <a:t>Dryer</a:t>
            </a:r>
          </a:p>
        </p:txBody>
      </p:sp>
      <p:sp>
        <p:nvSpPr>
          <p:cNvPr id="13439" name="Rectangle 180"/>
          <p:cNvSpPr>
            <a:spLocks noChangeArrowheads="1"/>
          </p:cNvSpPr>
          <p:nvPr/>
        </p:nvSpPr>
        <p:spPr bwMode="auto">
          <a:xfrm>
            <a:off x="151342" y="981075"/>
            <a:ext cx="9482931" cy="3240088"/>
          </a:xfrm>
          <a:prstGeom prst="rect">
            <a:avLst/>
          </a:prstGeom>
          <a:noFill/>
          <a:ln w="6350" algn="ctr">
            <a:solidFill>
              <a:schemeClr val="bg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36000" tIns="36000" rIns="36000" bIns="36000" anchor="ctr"/>
          <a:lstStyle>
            <a:lvl1pPr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1pPr>
            <a:lvl2pPr marL="742950" indent="-285750"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2pPr>
            <a:lvl3pPr marL="1143000" indent="-228600"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3pPr>
            <a:lvl4pPr marL="1600200" indent="-228600"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4pPr>
            <a:lvl5pPr marL="2057400" indent="-228600"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9pPr>
          </a:lstStyle>
          <a:p>
            <a:endParaRPr lang="ko-KR" altLang="en-US">
              <a:latin typeface="Arial Narrow" panose="020B0606020202030204" pitchFamily="34" charset="0"/>
              <a:ea typeface="LG스마트체 Light" panose="020B0600000101010101" pitchFamily="50" charset="-127"/>
            </a:endParaRPr>
          </a:p>
        </p:txBody>
      </p:sp>
      <p:sp>
        <p:nvSpPr>
          <p:cNvPr id="13440" name="Rectangle 218"/>
          <p:cNvSpPr>
            <a:spLocks noChangeArrowheads="1"/>
          </p:cNvSpPr>
          <p:nvPr/>
        </p:nvSpPr>
        <p:spPr bwMode="auto">
          <a:xfrm>
            <a:off x="190898" y="4660900"/>
            <a:ext cx="2266685" cy="1792288"/>
          </a:xfrm>
          <a:prstGeom prst="rect">
            <a:avLst/>
          </a:prstGeom>
          <a:noFill/>
          <a:ln w="6350" algn="ctr">
            <a:solidFill>
              <a:schemeClr val="bg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36000" tIns="36000" rIns="36000" bIns="36000" anchor="ctr"/>
          <a:lstStyle>
            <a:lvl1pPr marL="85725"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1pPr>
            <a:lvl2pPr marL="742950" indent="-285750"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2pPr>
            <a:lvl3pPr marL="1143000" indent="-228600"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3pPr>
            <a:lvl4pPr marL="1600200" indent="-228600"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4pPr>
            <a:lvl5pPr marL="2057400" indent="-228600"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9pPr>
          </a:lstStyle>
          <a:p>
            <a:pPr algn="l" eaLnBrk="1" latinLnBrk="1" hangingPunct="1"/>
            <a:r>
              <a:rPr kumimoji="1" lang="en-US" altLang="ko-KR" sz="1100">
                <a:latin typeface="Arial Narrow" panose="020B0606020202030204" pitchFamily="34" charset="0"/>
                <a:ea typeface="LG스마트체 Light" panose="020B0600000101010101" pitchFamily="50" charset="-127"/>
                <a:cs typeface="Arial Unicode MS" pitchFamily="50" charset="-127"/>
              </a:rPr>
              <a:t> </a:t>
            </a:r>
          </a:p>
          <a:p>
            <a:pPr algn="l" eaLnBrk="1" latinLnBrk="1" hangingPunct="1"/>
            <a:r>
              <a:rPr kumimoji="1" lang="en-US" altLang="ko-KR" sz="1100">
                <a:latin typeface="Arial Narrow" panose="020B0606020202030204" pitchFamily="34" charset="0"/>
                <a:ea typeface="LG스마트체 Light" panose="020B0600000101010101" pitchFamily="50" charset="-127"/>
                <a:cs typeface="Arial Unicode MS" pitchFamily="50" charset="-127"/>
              </a:rPr>
              <a:t> </a:t>
            </a:r>
          </a:p>
          <a:p>
            <a:pPr algn="l" eaLnBrk="1" latinLnBrk="1" hangingPunct="1"/>
            <a:r>
              <a:rPr kumimoji="1" lang="en-US" altLang="ko-KR" sz="1100">
                <a:latin typeface="Arial Narrow" panose="020B0606020202030204" pitchFamily="34" charset="0"/>
                <a:ea typeface="LG스마트체 Light" panose="020B0600000101010101" pitchFamily="50" charset="-127"/>
                <a:cs typeface="Arial Unicode MS" pitchFamily="50" charset="-127"/>
              </a:rPr>
              <a:t> </a:t>
            </a:r>
          </a:p>
        </p:txBody>
      </p:sp>
      <p:sp>
        <p:nvSpPr>
          <p:cNvPr id="13441" name="Rectangle 219"/>
          <p:cNvSpPr>
            <a:spLocks noChangeArrowheads="1"/>
          </p:cNvSpPr>
          <p:nvPr/>
        </p:nvSpPr>
        <p:spPr bwMode="auto">
          <a:xfrm>
            <a:off x="2491979" y="4660900"/>
            <a:ext cx="2461021" cy="1792288"/>
          </a:xfrm>
          <a:prstGeom prst="rect">
            <a:avLst/>
          </a:prstGeom>
          <a:noFill/>
          <a:ln w="6350" algn="ctr">
            <a:solidFill>
              <a:schemeClr val="bg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36000" tIns="36000" rIns="36000" bIns="36000" anchor="ctr"/>
          <a:lstStyle>
            <a:lvl1pPr marL="85725"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1pPr>
            <a:lvl2pPr marL="742950" indent="-285750"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2pPr>
            <a:lvl3pPr marL="1143000" indent="-228600"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3pPr>
            <a:lvl4pPr marL="1600200" indent="-228600"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4pPr>
            <a:lvl5pPr marL="2057400" indent="-228600"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9pPr>
          </a:lstStyle>
          <a:p>
            <a:pPr algn="l" eaLnBrk="1" latinLnBrk="1" hangingPunct="1"/>
            <a:r>
              <a:rPr kumimoji="1" lang="en-US" altLang="ko-KR" sz="1100">
                <a:latin typeface="Arial Narrow" panose="020B0606020202030204" pitchFamily="34" charset="0"/>
                <a:ea typeface="LG스마트체 Light" panose="020B0600000101010101" pitchFamily="50" charset="-127"/>
                <a:cs typeface="Arial Unicode MS" pitchFamily="50" charset="-127"/>
              </a:rPr>
              <a:t> </a:t>
            </a:r>
          </a:p>
          <a:p>
            <a:pPr algn="l" eaLnBrk="1" latinLnBrk="1" hangingPunct="1"/>
            <a:r>
              <a:rPr kumimoji="1" lang="en-US" altLang="ko-KR" sz="1100">
                <a:latin typeface="Arial Narrow" panose="020B0606020202030204" pitchFamily="34" charset="0"/>
                <a:ea typeface="LG스마트체 Light" panose="020B0600000101010101" pitchFamily="50" charset="-127"/>
                <a:cs typeface="Arial Unicode MS" pitchFamily="50" charset="-127"/>
              </a:rPr>
              <a:t> </a:t>
            </a:r>
          </a:p>
          <a:p>
            <a:pPr algn="l" eaLnBrk="1" latinLnBrk="1" hangingPunct="1"/>
            <a:r>
              <a:rPr kumimoji="1" lang="en-US" altLang="ko-KR" sz="1100">
                <a:latin typeface="Arial Narrow" panose="020B0606020202030204" pitchFamily="34" charset="0"/>
                <a:ea typeface="LG스마트체 Light" panose="020B0600000101010101" pitchFamily="50" charset="-127"/>
                <a:cs typeface="Arial Unicode MS" pitchFamily="50" charset="-127"/>
              </a:rPr>
              <a:t> </a:t>
            </a:r>
          </a:p>
        </p:txBody>
      </p:sp>
      <p:sp>
        <p:nvSpPr>
          <p:cNvPr id="13442" name="Rectangle 220"/>
          <p:cNvSpPr>
            <a:spLocks noChangeArrowheads="1"/>
          </p:cNvSpPr>
          <p:nvPr/>
        </p:nvSpPr>
        <p:spPr bwMode="auto">
          <a:xfrm>
            <a:off x="4953000" y="4660900"/>
            <a:ext cx="2574529" cy="1792288"/>
          </a:xfrm>
          <a:prstGeom prst="rect">
            <a:avLst/>
          </a:prstGeom>
          <a:noFill/>
          <a:ln w="6350" algn="ctr">
            <a:solidFill>
              <a:schemeClr val="bg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36000" tIns="36000" rIns="36000" bIns="36000" anchor="ctr"/>
          <a:lstStyle>
            <a:lvl1pPr marL="85725"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1pPr>
            <a:lvl2pPr marL="742950" indent="-285750"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2pPr>
            <a:lvl3pPr marL="1143000" indent="-228600"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3pPr>
            <a:lvl4pPr marL="1600200" indent="-228600"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4pPr>
            <a:lvl5pPr marL="2057400" indent="-228600"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9pPr>
          </a:lstStyle>
          <a:p>
            <a:pPr algn="l" eaLnBrk="1" latinLnBrk="1" hangingPunct="1"/>
            <a:r>
              <a:rPr kumimoji="1" lang="en-US" altLang="ko-KR" sz="1100">
                <a:latin typeface="Arial Narrow" panose="020B0606020202030204" pitchFamily="34" charset="0"/>
                <a:ea typeface="LG스마트체 Light" panose="020B0600000101010101" pitchFamily="50" charset="-127"/>
                <a:cs typeface="Arial Unicode MS" pitchFamily="50" charset="-127"/>
              </a:rPr>
              <a:t> </a:t>
            </a:r>
          </a:p>
          <a:p>
            <a:pPr algn="l" eaLnBrk="1" latinLnBrk="1" hangingPunct="1"/>
            <a:r>
              <a:rPr kumimoji="1" lang="en-US" altLang="ko-KR" sz="1100">
                <a:latin typeface="Arial Narrow" panose="020B0606020202030204" pitchFamily="34" charset="0"/>
                <a:ea typeface="LG스마트체 Light" panose="020B0600000101010101" pitchFamily="50" charset="-127"/>
                <a:cs typeface="Arial Unicode MS" pitchFamily="50" charset="-127"/>
              </a:rPr>
              <a:t> </a:t>
            </a:r>
          </a:p>
          <a:p>
            <a:pPr algn="l" eaLnBrk="1" latinLnBrk="1" hangingPunct="1"/>
            <a:r>
              <a:rPr kumimoji="1" lang="en-US" altLang="ko-KR" sz="1100">
                <a:latin typeface="Arial Narrow" panose="020B0606020202030204" pitchFamily="34" charset="0"/>
                <a:ea typeface="LG스마트체 Light" panose="020B0600000101010101" pitchFamily="50" charset="-127"/>
                <a:cs typeface="Arial Unicode MS" pitchFamily="50" charset="-127"/>
              </a:rPr>
              <a:t> </a:t>
            </a:r>
          </a:p>
        </p:txBody>
      </p:sp>
      <p:sp>
        <p:nvSpPr>
          <p:cNvPr id="13459" name="AutoShape 222"/>
          <p:cNvSpPr>
            <a:spLocks noChangeArrowheads="1"/>
          </p:cNvSpPr>
          <p:nvPr/>
        </p:nvSpPr>
        <p:spPr bwMode="auto">
          <a:xfrm>
            <a:off x="153063" y="4279901"/>
            <a:ext cx="2308498" cy="373063"/>
          </a:xfrm>
          <a:prstGeom prst="homePlate">
            <a:avLst>
              <a:gd name="adj" fmla="val 20230"/>
            </a:avLst>
          </a:prstGeom>
          <a:solidFill>
            <a:schemeClr val="bg2">
              <a:lumMod val="75000"/>
            </a:schemeClr>
          </a:solidFill>
          <a:ln w="12700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1pPr>
            <a:lvl2pPr marL="742950" indent="-285750"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2pPr>
            <a:lvl3pPr marL="1143000" indent="-228600"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3pPr>
            <a:lvl4pPr marL="1600200" indent="-228600"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4pPr>
            <a:lvl5pPr marL="2057400" indent="-228600"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9pPr>
          </a:lstStyle>
          <a:p>
            <a:pPr algn="ctr" eaLnBrk="1" latinLnBrk="1" hangingPunct="1">
              <a:spcBef>
                <a:spcPct val="20000"/>
              </a:spcBef>
            </a:pPr>
            <a:r>
              <a:rPr lang="ko-KR" altLang="en-US" sz="1200" dirty="0">
                <a:latin typeface="Arial Narrow" panose="020B0606020202030204" pitchFamily="34" charset="0"/>
                <a:ea typeface="LG스마트체 Light" panose="020B0600000101010101" pitchFamily="50" charset="-127"/>
              </a:rPr>
              <a:t>중합공정</a:t>
            </a:r>
          </a:p>
        </p:txBody>
      </p:sp>
      <p:sp>
        <p:nvSpPr>
          <p:cNvPr id="13460" name="AutoShape 223"/>
          <p:cNvSpPr>
            <a:spLocks noChangeArrowheads="1"/>
          </p:cNvSpPr>
          <p:nvPr/>
        </p:nvSpPr>
        <p:spPr bwMode="auto">
          <a:xfrm>
            <a:off x="2470086" y="4279901"/>
            <a:ext cx="2465354" cy="373063"/>
          </a:xfrm>
          <a:prstGeom prst="homePlate">
            <a:avLst>
              <a:gd name="adj" fmla="val 21605"/>
            </a:avLst>
          </a:prstGeom>
          <a:solidFill>
            <a:schemeClr val="bg2">
              <a:lumMod val="75000"/>
            </a:schemeClr>
          </a:solidFill>
          <a:ln w="12700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1pPr>
            <a:lvl2pPr marL="742950" indent="-285750"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2pPr>
            <a:lvl3pPr marL="1143000" indent="-228600"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3pPr>
            <a:lvl4pPr marL="1600200" indent="-228600"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4pPr>
            <a:lvl5pPr marL="2057400" indent="-228600"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9pPr>
          </a:lstStyle>
          <a:p>
            <a:pPr algn="ctr" eaLnBrk="1" latinLnBrk="1" hangingPunct="1">
              <a:spcBef>
                <a:spcPct val="20000"/>
              </a:spcBef>
            </a:pPr>
            <a:r>
              <a:rPr lang="ko-KR" altLang="en-US" sz="1200">
                <a:latin typeface="Arial Narrow" panose="020B0606020202030204" pitchFamily="34" charset="0"/>
                <a:ea typeface="LG스마트체 Light" panose="020B0600000101010101" pitchFamily="50" charset="-127"/>
              </a:rPr>
              <a:t>분리</a:t>
            </a:r>
            <a:r>
              <a:rPr lang="en-US" altLang="ko-KR" sz="1200">
                <a:latin typeface="Arial Narrow" panose="020B0606020202030204" pitchFamily="34" charset="0"/>
                <a:ea typeface="LG스마트체 Light" panose="020B0600000101010101" pitchFamily="50" charset="-127"/>
              </a:rPr>
              <a:t>/</a:t>
            </a:r>
            <a:r>
              <a:rPr lang="ko-KR" altLang="en-US" sz="1200">
                <a:latin typeface="Arial Narrow" panose="020B0606020202030204" pitchFamily="34" charset="0"/>
                <a:ea typeface="LG스마트체 Light" panose="020B0600000101010101" pitchFamily="50" charset="-127"/>
              </a:rPr>
              <a:t>건조 공정</a:t>
            </a:r>
          </a:p>
        </p:txBody>
      </p:sp>
      <p:sp>
        <p:nvSpPr>
          <p:cNvPr id="13461" name="AutoShape 224"/>
          <p:cNvSpPr>
            <a:spLocks noChangeArrowheads="1"/>
          </p:cNvSpPr>
          <p:nvPr/>
        </p:nvSpPr>
        <p:spPr bwMode="auto">
          <a:xfrm>
            <a:off x="4950784" y="4279901"/>
            <a:ext cx="2576175" cy="373063"/>
          </a:xfrm>
          <a:prstGeom prst="homePlate">
            <a:avLst>
              <a:gd name="adj" fmla="val 22576"/>
            </a:avLst>
          </a:prstGeom>
          <a:solidFill>
            <a:schemeClr val="bg2">
              <a:lumMod val="75000"/>
            </a:schemeClr>
          </a:solidFill>
          <a:ln w="12700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1pPr>
            <a:lvl2pPr marL="742950" indent="-285750"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2pPr>
            <a:lvl3pPr marL="1143000" indent="-228600"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3pPr>
            <a:lvl4pPr marL="1600200" indent="-228600"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4pPr>
            <a:lvl5pPr marL="2057400" indent="-228600"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9pPr>
          </a:lstStyle>
          <a:p>
            <a:pPr algn="ctr" eaLnBrk="1" latinLnBrk="1" hangingPunct="1">
              <a:spcBef>
                <a:spcPct val="20000"/>
              </a:spcBef>
            </a:pPr>
            <a:r>
              <a:rPr lang="ko-KR" altLang="en-US" sz="1200" dirty="0">
                <a:latin typeface="Arial Narrow" panose="020B0606020202030204" pitchFamily="34" charset="0"/>
                <a:ea typeface="LG스마트체 Light" panose="020B0600000101010101" pitchFamily="50" charset="-127"/>
              </a:rPr>
              <a:t>이송</a:t>
            </a:r>
            <a:r>
              <a:rPr lang="en-US" altLang="ko-KR" sz="1200" dirty="0">
                <a:latin typeface="Arial Narrow" panose="020B0606020202030204" pitchFamily="34" charset="0"/>
                <a:ea typeface="LG스마트체 Light" panose="020B0600000101010101" pitchFamily="50" charset="-127"/>
              </a:rPr>
              <a:t>/</a:t>
            </a:r>
            <a:r>
              <a:rPr lang="ko-KR" altLang="en-US" sz="1200" dirty="0">
                <a:latin typeface="Arial Narrow" panose="020B0606020202030204" pitchFamily="34" charset="0"/>
                <a:ea typeface="LG스마트체 Light" panose="020B0600000101010101" pitchFamily="50" charset="-127"/>
              </a:rPr>
              <a:t>압출 공정</a:t>
            </a:r>
          </a:p>
        </p:txBody>
      </p:sp>
      <p:sp>
        <p:nvSpPr>
          <p:cNvPr id="13462" name="AutoShape 225"/>
          <p:cNvSpPr>
            <a:spLocks noChangeArrowheads="1"/>
          </p:cNvSpPr>
          <p:nvPr/>
        </p:nvSpPr>
        <p:spPr bwMode="auto">
          <a:xfrm>
            <a:off x="7526959" y="4279901"/>
            <a:ext cx="2107315" cy="373063"/>
          </a:xfrm>
          <a:prstGeom prst="homePlate">
            <a:avLst>
              <a:gd name="adj" fmla="val 18467"/>
            </a:avLst>
          </a:prstGeom>
          <a:solidFill>
            <a:schemeClr val="bg2">
              <a:lumMod val="75000"/>
            </a:schemeClr>
          </a:solidFill>
          <a:ln w="12700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1pPr>
            <a:lvl2pPr marL="742950" indent="-285750"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2pPr>
            <a:lvl3pPr marL="1143000" indent="-228600"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3pPr>
            <a:lvl4pPr marL="1600200" indent="-228600"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4pPr>
            <a:lvl5pPr marL="2057400" indent="-228600"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9pPr>
          </a:lstStyle>
          <a:p>
            <a:pPr algn="ctr" eaLnBrk="1" latinLnBrk="1" hangingPunct="1">
              <a:spcBef>
                <a:spcPct val="20000"/>
              </a:spcBef>
            </a:pPr>
            <a:r>
              <a:rPr lang="ko-KR" altLang="en-US" sz="1200">
                <a:latin typeface="Arial Narrow" panose="020B0606020202030204" pitchFamily="34" charset="0"/>
                <a:ea typeface="LG스마트체 Light" panose="020B0600000101010101" pitchFamily="50" charset="-127"/>
              </a:rPr>
              <a:t>저장</a:t>
            </a:r>
            <a:r>
              <a:rPr lang="en-US" altLang="ko-KR" sz="1200">
                <a:latin typeface="Arial Narrow" panose="020B0606020202030204" pitchFamily="34" charset="0"/>
                <a:ea typeface="LG스마트체 Light" panose="020B0600000101010101" pitchFamily="50" charset="-127"/>
              </a:rPr>
              <a:t>/</a:t>
            </a:r>
            <a:r>
              <a:rPr lang="ko-KR" altLang="en-US" sz="1200">
                <a:latin typeface="Arial Narrow" panose="020B0606020202030204" pitchFamily="34" charset="0"/>
                <a:ea typeface="LG스마트체 Light" panose="020B0600000101010101" pitchFamily="50" charset="-127"/>
              </a:rPr>
              <a:t>포장 공정</a:t>
            </a:r>
          </a:p>
        </p:txBody>
      </p:sp>
      <p:sp>
        <p:nvSpPr>
          <p:cNvPr id="13444" name="Rectangle 226"/>
          <p:cNvSpPr>
            <a:spLocks noChangeArrowheads="1"/>
          </p:cNvSpPr>
          <p:nvPr/>
        </p:nvSpPr>
        <p:spPr bwMode="auto">
          <a:xfrm>
            <a:off x="7527529" y="4660900"/>
            <a:ext cx="2184135" cy="1792288"/>
          </a:xfrm>
          <a:prstGeom prst="rect">
            <a:avLst/>
          </a:prstGeom>
          <a:noFill/>
          <a:ln w="6350" algn="ctr">
            <a:solidFill>
              <a:schemeClr val="bg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36000" tIns="36000" rIns="36000" bIns="36000" anchor="ctr"/>
          <a:lstStyle>
            <a:lvl1pPr marL="85725"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1pPr>
            <a:lvl2pPr marL="742950" indent="-285750"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2pPr>
            <a:lvl3pPr marL="1143000" indent="-228600"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3pPr>
            <a:lvl4pPr marL="1600200" indent="-228600"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4pPr>
            <a:lvl5pPr marL="2057400" indent="-228600"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9pPr>
          </a:lstStyle>
          <a:p>
            <a:pPr algn="l" eaLnBrk="1" latinLnBrk="1" hangingPunct="1"/>
            <a:r>
              <a:rPr kumimoji="1" lang="en-US" altLang="ko-KR" sz="1100">
                <a:latin typeface="Arial Narrow" panose="020B0606020202030204" pitchFamily="34" charset="0"/>
                <a:ea typeface="LG스마트체 Light" panose="020B0600000101010101" pitchFamily="50" charset="-127"/>
                <a:cs typeface="Arial Unicode MS" pitchFamily="50" charset="-127"/>
              </a:rPr>
              <a:t> </a:t>
            </a:r>
          </a:p>
          <a:p>
            <a:pPr algn="l" eaLnBrk="1" latinLnBrk="1" hangingPunct="1"/>
            <a:r>
              <a:rPr kumimoji="1" lang="en-US" altLang="ko-KR" sz="1100">
                <a:latin typeface="Arial Narrow" panose="020B0606020202030204" pitchFamily="34" charset="0"/>
                <a:ea typeface="LG스마트체 Light" panose="020B0600000101010101" pitchFamily="50" charset="-127"/>
                <a:cs typeface="Arial Unicode MS" pitchFamily="50" charset="-127"/>
              </a:rPr>
              <a:t> </a:t>
            </a:r>
          </a:p>
          <a:p>
            <a:pPr algn="l" eaLnBrk="1" latinLnBrk="1" hangingPunct="1"/>
            <a:r>
              <a:rPr kumimoji="1" lang="en-US" altLang="ko-KR" sz="1100">
                <a:latin typeface="Arial Narrow" panose="020B0606020202030204" pitchFamily="34" charset="0"/>
                <a:ea typeface="LG스마트체 Light" panose="020B0600000101010101" pitchFamily="50" charset="-127"/>
                <a:cs typeface="Arial Unicode MS" pitchFamily="50" charset="-127"/>
              </a:rPr>
              <a:t> </a:t>
            </a:r>
          </a:p>
        </p:txBody>
      </p:sp>
      <p:sp>
        <p:nvSpPr>
          <p:cNvPr id="13445" name="Text Box 227"/>
          <p:cNvSpPr txBox="1">
            <a:spLocks noChangeArrowheads="1"/>
          </p:cNvSpPr>
          <p:nvPr/>
        </p:nvSpPr>
        <p:spPr bwMode="auto">
          <a:xfrm>
            <a:off x="158222" y="4710113"/>
            <a:ext cx="2536693" cy="1257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000" tIns="36000" rIns="36000" bIns="36000">
            <a:spAutoFit/>
          </a:bodyPr>
          <a:lstStyle>
            <a:lvl1pPr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1pPr>
            <a:lvl2pPr marL="742950" indent="-285750"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2pPr>
            <a:lvl3pPr marL="1143000" indent="-228600"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3pPr>
            <a:lvl4pPr marL="1600200" indent="-228600"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4pPr>
            <a:lvl5pPr marL="2057400" indent="-228600"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9pPr>
          </a:lstStyle>
          <a:p>
            <a:pPr algn="l" eaLnBrk="1" latinLnBrk="1" hangingPunct="1">
              <a:buFont typeface="Wingdings" pitchFamily="2" charset="2"/>
              <a:buChar char="§"/>
            </a:pPr>
            <a:r>
              <a:rPr kumimoji="1" lang="ko-KR" altLang="en-US" sz="1100" dirty="0" smtClean="0">
                <a:latin typeface="Arial Narrow" panose="020B0606020202030204" pitchFamily="34" charset="0"/>
                <a:ea typeface="LG스마트체 Light" panose="020B0600000101010101" pitchFamily="50" charset="-127"/>
                <a:cs typeface="Arial Unicode MS" pitchFamily="50" charset="-127"/>
              </a:rPr>
              <a:t> 에틸렌을 용매인 </a:t>
            </a:r>
            <a:r>
              <a:rPr kumimoji="1" lang="ko-KR" altLang="en-US" sz="1100" dirty="0" err="1" smtClean="0">
                <a:latin typeface="Arial Narrow" panose="020B0606020202030204" pitchFamily="34" charset="0"/>
                <a:ea typeface="LG스마트체 Light" panose="020B0600000101010101" pitchFamily="50" charset="-127"/>
                <a:cs typeface="Arial Unicode MS" pitchFamily="50" charset="-127"/>
              </a:rPr>
              <a:t>헥산</a:t>
            </a:r>
            <a:r>
              <a:rPr kumimoji="1" lang="ko-KR" altLang="en-US" sz="1100" dirty="0" smtClean="0">
                <a:latin typeface="Arial Narrow" panose="020B0606020202030204" pitchFamily="34" charset="0"/>
                <a:ea typeface="LG스마트체 Light" panose="020B0600000101010101" pitchFamily="50" charset="-127"/>
                <a:cs typeface="Arial Unicode MS" pitchFamily="50" charset="-127"/>
              </a:rPr>
              <a:t> 내에서 </a:t>
            </a:r>
            <a:r>
              <a:rPr kumimoji="1" lang="en-US" altLang="ko-KR" sz="1100" dirty="0" smtClean="0">
                <a:latin typeface="Arial Narrow" panose="020B0606020202030204" pitchFamily="34" charset="0"/>
                <a:ea typeface="LG스마트체 Light" panose="020B0600000101010101" pitchFamily="50" charset="-127"/>
                <a:cs typeface="Arial Unicode MS" pitchFamily="50" charset="-127"/>
              </a:rPr>
              <a:t/>
            </a:r>
            <a:br>
              <a:rPr kumimoji="1" lang="en-US" altLang="ko-KR" sz="1100" dirty="0" smtClean="0">
                <a:latin typeface="Arial Narrow" panose="020B0606020202030204" pitchFamily="34" charset="0"/>
                <a:ea typeface="LG스마트체 Light" panose="020B0600000101010101" pitchFamily="50" charset="-127"/>
                <a:cs typeface="Arial Unicode MS" pitchFamily="50" charset="-127"/>
              </a:rPr>
            </a:br>
            <a:r>
              <a:rPr kumimoji="1" lang="en-US" altLang="ko-KR" sz="1100" dirty="0" smtClean="0">
                <a:latin typeface="Arial Narrow" panose="020B0606020202030204" pitchFamily="34" charset="0"/>
                <a:ea typeface="LG스마트체 Light" panose="020B0600000101010101" pitchFamily="50" charset="-127"/>
                <a:cs typeface="Arial Unicode MS" pitchFamily="50" charset="-127"/>
              </a:rPr>
              <a:t>   </a:t>
            </a:r>
            <a:r>
              <a:rPr kumimoji="1" lang="ko-KR" altLang="en-US" sz="1100" dirty="0" smtClean="0">
                <a:latin typeface="Arial Narrow" panose="020B0606020202030204" pitchFamily="34" charset="0"/>
                <a:ea typeface="LG스마트체 Light" panose="020B0600000101010101" pitchFamily="50" charset="-127"/>
                <a:cs typeface="Arial Unicode MS" pitchFamily="50" charset="-127"/>
              </a:rPr>
              <a:t>촉매</a:t>
            </a:r>
            <a:r>
              <a:rPr kumimoji="1" lang="en-US" altLang="ko-KR" sz="1100" dirty="0">
                <a:latin typeface="Arial Narrow" panose="020B0606020202030204" pitchFamily="34" charset="0"/>
                <a:ea typeface="LG스마트체 Light" panose="020B0600000101010101" pitchFamily="50" charset="-127"/>
                <a:cs typeface="Arial Unicode MS" pitchFamily="50" charset="-127"/>
              </a:rPr>
              <a:t>,</a:t>
            </a:r>
            <a:r>
              <a:rPr kumimoji="1" lang="ko-KR" altLang="en-US" sz="1100" dirty="0">
                <a:latin typeface="Arial Narrow" panose="020B0606020202030204" pitchFamily="34" charset="0"/>
                <a:ea typeface="LG스마트체 Light" panose="020B0600000101010101" pitchFamily="50" charset="-127"/>
                <a:cs typeface="Arial Unicode MS" pitchFamily="50" charset="-127"/>
              </a:rPr>
              <a:t>수소</a:t>
            </a:r>
            <a:r>
              <a:rPr kumimoji="1" lang="en-US" altLang="ko-KR" sz="1100" dirty="0" smtClean="0">
                <a:latin typeface="Arial Narrow" panose="020B0606020202030204" pitchFamily="34" charset="0"/>
                <a:ea typeface="LG스마트체 Light" panose="020B0600000101010101" pitchFamily="50" charset="-127"/>
                <a:cs typeface="Arial Unicode MS" pitchFamily="50" charset="-127"/>
              </a:rPr>
              <a:t>,</a:t>
            </a:r>
            <a:r>
              <a:rPr kumimoji="1" lang="en-US" altLang="ko-KR" sz="1100" dirty="0" err="1" smtClean="0">
                <a:latin typeface="Arial Narrow" panose="020B0606020202030204" pitchFamily="34" charset="0"/>
                <a:ea typeface="LG스마트체 Light" panose="020B0600000101010101" pitchFamily="50" charset="-127"/>
                <a:cs typeface="Arial Unicode MS" pitchFamily="50" charset="-127"/>
              </a:rPr>
              <a:t>Comonomer</a:t>
            </a:r>
            <a:r>
              <a:rPr kumimoji="1" lang="ko-KR" altLang="en-US" sz="1100" dirty="0" smtClean="0">
                <a:latin typeface="Arial Narrow" panose="020B0606020202030204" pitchFamily="34" charset="0"/>
                <a:ea typeface="LG스마트체 Light" panose="020B0600000101010101" pitchFamily="50" charset="-127"/>
                <a:cs typeface="Arial Unicode MS" pitchFamily="50" charset="-127"/>
              </a:rPr>
              <a:t>와</a:t>
            </a:r>
            <a:r>
              <a:rPr kumimoji="1" lang="en-US" altLang="ko-KR" sz="1100" dirty="0" smtClean="0">
                <a:latin typeface="Arial Narrow" panose="020B0606020202030204" pitchFamily="34" charset="0"/>
                <a:ea typeface="LG스마트체 Light" panose="020B0600000101010101" pitchFamily="50" charset="-127"/>
                <a:cs typeface="Arial Unicode MS" pitchFamily="50" charset="-127"/>
              </a:rPr>
              <a:t/>
            </a:r>
            <a:br>
              <a:rPr kumimoji="1" lang="en-US" altLang="ko-KR" sz="1100" dirty="0" smtClean="0">
                <a:latin typeface="Arial Narrow" panose="020B0606020202030204" pitchFamily="34" charset="0"/>
                <a:ea typeface="LG스마트체 Light" panose="020B0600000101010101" pitchFamily="50" charset="-127"/>
                <a:cs typeface="Arial Unicode MS" pitchFamily="50" charset="-127"/>
              </a:rPr>
            </a:br>
            <a:r>
              <a:rPr kumimoji="1" lang="en-US" altLang="ko-KR" sz="1100" dirty="0" smtClean="0">
                <a:latin typeface="Arial Narrow" panose="020B0606020202030204" pitchFamily="34" charset="0"/>
                <a:ea typeface="LG스마트체 Light" panose="020B0600000101010101" pitchFamily="50" charset="-127"/>
                <a:cs typeface="Arial Unicode MS" pitchFamily="50" charset="-127"/>
              </a:rPr>
              <a:t>  </a:t>
            </a:r>
            <a:r>
              <a:rPr kumimoji="1" lang="ko-KR" altLang="en-US" sz="1100" dirty="0" smtClean="0">
                <a:latin typeface="Arial Narrow" panose="020B0606020202030204" pitchFamily="34" charset="0"/>
                <a:ea typeface="LG스마트체 Light" panose="020B0600000101010101" pitchFamily="50" charset="-127"/>
                <a:cs typeface="Arial Unicode MS" pitchFamily="50" charset="-127"/>
              </a:rPr>
              <a:t> </a:t>
            </a:r>
            <a:r>
              <a:rPr kumimoji="1" lang="ko-KR" altLang="en-US" sz="1100" dirty="0">
                <a:latin typeface="Arial Narrow" panose="020B0606020202030204" pitchFamily="34" charset="0"/>
                <a:ea typeface="LG스마트체 Light" panose="020B0600000101010101" pitchFamily="50" charset="-127"/>
                <a:cs typeface="Arial Unicode MS" pitchFamily="50" charset="-127"/>
              </a:rPr>
              <a:t>함께  중합반응</a:t>
            </a:r>
          </a:p>
          <a:p>
            <a:pPr algn="l" eaLnBrk="1" latinLnBrk="1" hangingPunct="1">
              <a:buFont typeface="Wingdings" pitchFamily="2" charset="2"/>
              <a:buChar char="§"/>
            </a:pPr>
            <a:r>
              <a:rPr kumimoji="1" lang="ko-KR" altLang="en-US" sz="1100" dirty="0" smtClean="0">
                <a:latin typeface="Arial Narrow" panose="020B0606020202030204" pitchFamily="34" charset="0"/>
                <a:ea typeface="LG스마트체 Light" panose="020B0600000101010101" pitchFamily="50" charset="-127"/>
                <a:cs typeface="Arial Unicode MS" pitchFamily="50" charset="-127"/>
              </a:rPr>
              <a:t> 중합반응열은 </a:t>
            </a:r>
            <a:r>
              <a:rPr kumimoji="1" lang="ko-KR" altLang="en-US" sz="1100" dirty="0">
                <a:latin typeface="Arial Narrow" panose="020B0606020202030204" pitchFamily="34" charset="0"/>
                <a:ea typeface="LG스마트체 Light" panose="020B0600000101010101" pitchFamily="50" charset="-127"/>
                <a:cs typeface="Arial Unicode MS" pitchFamily="50" charset="-127"/>
              </a:rPr>
              <a:t>외부순환 이중관</a:t>
            </a:r>
          </a:p>
          <a:p>
            <a:pPr algn="l" eaLnBrk="1" latinLnBrk="1" hangingPunct="1">
              <a:buFont typeface="Wingdings" pitchFamily="2" charset="2"/>
              <a:buNone/>
            </a:pPr>
            <a:r>
              <a:rPr kumimoji="1" lang="ko-KR" altLang="en-US" sz="1100" dirty="0">
                <a:latin typeface="Arial Narrow" panose="020B0606020202030204" pitchFamily="34" charset="0"/>
                <a:ea typeface="LG스마트체 Light" panose="020B0600000101010101" pitchFamily="50" charset="-127"/>
                <a:cs typeface="Arial Unicode MS" pitchFamily="50" charset="-127"/>
              </a:rPr>
              <a:t>  </a:t>
            </a:r>
            <a:r>
              <a:rPr kumimoji="1" lang="ko-KR" altLang="en-US" sz="1100" dirty="0" smtClean="0">
                <a:latin typeface="Arial Narrow" panose="020B0606020202030204" pitchFamily="34" charset="0"/>
                <a:ea typeface="LG스마트체 Light" panose="020B0600000101010101" pitchFamily="50" charset="-127"/>
                <a:cs typeface="Arial Unicode MS" pitchFamily="50" charset="-127"/>
              </a:rPr>
              <a:t> </a:t>
            </a:r>
            <a:r>
              <a:rPr kumimoji="1" lang="ko-KR" altLang="en-US" sz="1100" dirty="0" err="1" smtClean="0">
                <a:latin typeface="Arial Narrow" panose="020B0606020202030204" pitchFamily="34" charset="0"/>
                <a:ea typeface="LG스마트체 Light" panose="020B0600000101010101" pitchFamily="50" charset="-127"/>
                <a:cs typeface="Arial Unicode MS" pitchFamily="50" charset="-127"/>
              </a:rPr>
              <a:t>열교환기를</a:t>
            </a:r>
            <a:r>
              <a:rPr kumimoji="1" lang="ko-KR" altLang="en-US" sz="1100" dirty="0" smtClean="0">
                <a:latin typeface="Arial Narrow" panose="020B0606020202030204" pitchFamily="34" charset="0"/>
                <a:ea typeface="LG스마트체 Light" panose="020B0600000101010101" pitchFamily="50" charset="-127"/>
                <a:cs typeface="Arial Unicode MS" pitchFamily="50" charset="-127"/>
              </a:rPr>
              <a:t> </a:t>
            </a:r>
            <a:r>
              <a:rPr kumimoji="1" lang="ko-KR" altLang="en-US" sz="1100" dirty="0">
                <a:latin typeface="Arial Narrow" panose="020B0606020202030204" pitchFamily="34" charset="0"/>
                <a:ea typeface="LG스마트체 Light" panose="020B0600000101010101" pitchFamily="50" charset="-127"/>
                <a:cs typeface="Arial Unicode MS" pitchFamily="50" charset="-127"/>
              </a:rPr>
              <a:t>거쳐 냉각 순환됨</a:t>
            </a:r>
          </a:p>
          <a:p>
            <a:pPr algn="l" eaLnBrk="1" latinLnBrk="1" hangingPunct="1">
              <a:buFont typeface="Wingdings" pitchFamily="2" charset="2"/>
              <a:buChar char="§"/>
            </a:pPr>
            <a:r>
              <a:rPr kumimoji="1" lang="ko-KR" altLang="en-US" sz="1100" dirty="0" smtClean="0">
                <a:latin typeface="Arial Narrow" panose="020B0606020202030204" pitchFamily="34" charset="0"/>
                <a:ea typeface="LG스마트체 Light" panose="020B0600000101010101" pitchFamily="50" charset="-127"/>
                <a:cs typeface="Arial Unicode MS" pitchFamily="50" charset="-127"/>
              </a:rPr>
              <a:t> 반응된 </a:t>
            </a:r>
            <a:r>
              <a:rPr kumimoji="1" lang="en-US" altLang="ko-KR" sz="1100" dirty="0">
                <a:latin typeface="Arial Narrow" panose="020B0606020202030204" pitchFamily="34" charset="0"/>
                <a:ea typeface="LG스마트체 Light" panose="020B0600000101010101" pitchFamily="50" charset="-127"/>
                <a:cs typeface="Arial Unicode MS" pitchFamily="50" charset="-127"/>
              </a:rPr>
              <a:t>Slurry(Powder+</a:t>
            </a:r>
            <a:r>
              <a:rPr kumimoji="1" lang="ko-KR" altLang="en-US" sz="1100" dirty="0" err="1">
                <a:latin typeface="Arial Narrow" panose="020B0606020202030204" pitchFamily="34" charset="0"/>
                <a:ea typeface="LG스마트체 Light" panose="020B0600000101010101" pitchFamily="50" charset="-127"/>
                <a:cs typeface="Arial Unicode MS" pitchFamily="50" charset="-127"/>
              </a:rPr>
              <a:t>헥산</a:t>
            </a:r>
            <a:r>
              <a:rPr kumimoji="1" lang="en-US" altLang="ko-KR" sz="1100" dirty="0" smtClean="0">
                <a:latin typeface="Arial Narrow" panose="020B0606020202030204" pitchFamily="34" charset="0"/>
                <a:ea typeface="LG스마트체 Light" panose="020B0600000101010101" pitchFamily="50" charset="-127"/>
                <a:cs typeface="Arial Unicode MS" pitchFamily="50" charset="-127"/>
              </a:rPr>
              <a:t>)</a:t>
            </a:r>
            <a:r>
              <a:rPr kumimoji="1" lang="ko-KR" altLang="en-US" sz="1100" dirty="0" smtClean="0">
                <a:latin typeface="Arial Narrow" panose="020B0606020202030204" pitchFamily="34" charset="0"/>
                <a:ea typeface="LG스마트체 Light" panose="020B0600000101010101" pitchFamily="50" charset="-127"/>
                <a:cs typeface="Arial Unicode MS" pitchFamily="50" charset="-127"/>
              </a:rPr>
              <a:t>는</a:t>
            </a:r>
            <a:endParaRPr kumimoji="1" lang="en-US" altLang="ko-KR" sz="1100" dirty="0">
              <a:latin typeface="Arial Narrow" panose="020B0606020202030204" pitchFamily="34" charset="0"/>
              <a:ea typeface="LG스마트체 Light" panose="020B0600000101010101" pitchFamily="50" charset="-127"/>
              <a:cs typeface="Arial Unicode MS" pitchFamily="50" charset="-127"/>
            </a:endParaRPr>
          </a:p>
          <a:p>
            <a:pPr algn="l" eaLnBrk="1" latinLnBrk="1" hangingPunct="1">
              <a:buFont typeface="Wingdings" pitchFamily="2" charset="2"/>
              <a:buNone/>
            </a:pPr>
            <a:r>
              <a:rPr kumimoji="1" lang="en-US" altLang="ko-KR" sz="1100" dirty="0">
                <a:latin typeface="Arial Narrow" panose="020B0606020202030204" pitchFamily="34" charset="0"/>
                <a:ea typeface="LG스마트체 Light" panose="020B0600000101010101" pitchFamily="50" charset="-127"/>
                <a:cs typeface="Arial Unicode MS" pitchFamily="50" charset="-127"/>
              </a:rPr>
              <a:t>  </a:t>
            </a:r>
            <a:r>
              <a:rPr kumimoji="1" lang="ko-KR" altLang="en-US" sz="1100" dirty="0" smtClean="0">
                <a:latin typeface="Arial Narrow" panose="020B0606020202030204" pitchFamily="34" charset="0"/>
                <a:ea typeface="LG스마트체 Light" panose="020B0600000101010101" pitchFamily="50" charset="-127"/>
                <a:cs typeface="Arial Unicode MS" pitchFamily="50" charset="-127"/>
              </a:rPr>
              <a:t>분리</a:t>
            </a:r>
            <a:r>
              <a:rPr kumimoji="1" lang="en-US" altLang="ko-KR" sz="1100" dirty="0">
                <a:latin typeface="Arial Narrow" panose="020B0606020202030204" pitchFamily="34" charset="0"/>
                <a:ea typeface="LG스마트체 Light" panose="020B0600000101010101" pitchFamily="50" charset="-127"/>
                <a:cs typeface="Arial Unicode MS" pitchFamily="50" charset="-127"/>
              </a:rPr>
              <a:t>/</a:t>
            </a:r>
            <a:r>
              <a:rPr kumimoji="1" lang="ko-KR" altLang="en-US" sz="1100" dirty="0">
                <a:latin typeface="Arial Narrow" panose="020B0606020202030204" pitchFamily="34" charset="0"/>
                <a:ea typeface="LG스마트체 Light" panose="020B0600000101010101" pitchFamily="50" charset="-127"/>
                <a:cs typeface="Arial Unicode MS" pitchFamily="50" charset="-127"/>
              </a:rPr>
              <a:t>건조공정으로 이송됨</a:t>
            </a:r>
            <a:r>
              <a:rPr kumimoji="1" lang="en-US" altLang="ko-KR" sz="1100" dirty="0">
                <a:latin typeface="Arial Narrow" panose="020B0606020202030204" pitchFamily="34" charset="0"/>
                <a:ea typeface="LG스마트체 Light" panose="020B0600000101010101" pitchFamily="50" charset="-127"/>
                <a:cs typeface="Arial Unicode MS" pitchFamily="50" charset="-127"/>
              </a:rPr>
              <a:t>.</a:t>
            </a:r>
          </a:p>
        </p:txBody>
      </p:sp>
      <p:sp>
        <p:nvSpPr>
          <p:cNvPr id="13446" name="Text Box 228"/>
          <p:cNvSpPr txBox="1">
            <a:spLocks noChangeArrowheads="1"/>
          </p:cNvSpPr>
          <p:nvPr/>
        </p:nvSpPr>
        <p:spPr bwMode="auto">
          <a:xfrm>
            <a:off x="2488540" y="4710114"/>
            <a:ext cx="2340636" cy="17654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000" tIns="36000" rIns="36000" bIns="36000">
            <a:spAutoFit/>
          </a:bodyPr>
          <a:lstStyle>
            <a:lvl1pPr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1pPr>
            <a:lvl2pPr marL="742950" indent="-285750"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2pPr>
            <a:lvl3pPr marL="1143000" indent="-228600"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3pPr>
            <a:lvl4pPr marL="1600200" indent="-228600"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4pPr>
            <a:lvl5pPr marL="2057400" indent="-228600"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9pPr>
          </a:lstStyle>
          <a:p>
            <a:pPr algn="l" eaLnBrk="1" latinLnBrk="1" hangingPunct="1">
              <a:buFont typeface="Wingdings" pitchFamily="2" charset="2"/>
              <a:buChar char="§"/>
            </a:pPr>
            <a:r>
              <a:rPr kumimoji="1" lang="en-US" altLang="ko-KR" sz="1100" dirty="0" smtClean="0">
                <a:latin typeface="Arial Narrow" panose="020B0606020202030204" pitchFamily="34" charset="0"/>
                <a:ea typeface="LG스마트체 Light" panose="020B0600000101010101" pitchFamily="50" charset="-127"/>
                <a:cs typeface="Arial Unicode MS" pitchFamily="50" charset="-127"/>
              </a:rPr>
              <a:t> Slurry(Powder</a:t>
            </a:r>
            <a:r>
              <a:rPr kumimoji="1" lang="en-US" altLang="ko-KR" sz="1100" dirty="0">
                <a:latin typeface="Arial Narrow" panose="020B0606020202030204" pitchFamily="34" charset="0"/>
                <a:ea typeface="LG스마트체 Light" panose="020B0600000101010101" pitchFamily="50" charset="-127"/>
                <a:cs typeface="Arial Unicode MS" pitchFamily="50" charset="-127"/>
              </a:rPr>
              <a:t>+</a:t>
            </a:r>
            <a:r>
              <a:rPr kumimoji="1" lang="ko-KR" altLang="en-US" sz="1100" dirty="0" err="1">
                <a:latin typeface="Arial Narrow" panose="020B0606020202030204" pitchFamily="34" charset="0"/>
                <a:ea typeface="LG스마트체 Light" panose="020B0600000101010101" pitchFamily="50" charset="-127"/>
                <a:cs typeface="Arial Unicode MS" pitchFamily="50" charset="-127"/>
              </a:rPr>
              <a:t>헥산</a:t>
            </a:r>
            <a:r>
              <a:rPr kumimoji="1" lang="en-US" altLang="ko-KR" sz="1100" dirty="0">
                <a:latin typeface="Arial Narrow" panose="020B0606020202030204" pitchFamily="34" charset="0"/>
                <a:ea typeface="LG스마트체 Light" panose="020B0600000101010101" pitchFamily="50" charset="-127"/>
                <a:cs typeface="Arial Unicode MS" pitchFamily="50" charset="-127"/>
              </a:rPr>
              <a:t>)</a:t>
            </a:r>
            <a:r>
              <a:rPr kumimoji="1" lang="ko-KR" altLang="en-US" sz="1100" dirty="0">
                <a:latin typeface="Arial Narrow" panose="020B0606020202030204" pitchFamily="34" charset="0"/>
                <a:ea typeface="LG스마트체 Light" panose="020B0600000101010101" pitchFamily="50" charset="-127"/>
                <a:cs typeface="Arial Unicode MS" pitchFamily="50" charset="-127"/>
              </a:rPr>
              <a:t>는 </a:t>
            </a:r>
            <a:r>
              <a:rPr kumimoji="1" lang="ko-KR" altLang="en-US" sz="1100" dirty="0" smtClean="0">
                <a:latin typeface="Arial Narrow" panose="020B0606020202030204" pitchFamily="34" charset="0"/>
                <a:ea typeface="LG스마트체 Light" panose="020B0600000101010101" pitchFamily="50" charset="-127"/>
                <a:cs typeface="Arial Unicode MS" pitchFamily="50" charset="-127"/>
              </a:rPr>
              <a:t>원심분리기에서</a:t>
            </a:r>
            <a:endParaRPr kumimoji="1" lang="en-US" altLang="ko-KR" sz="1100" dirty="0" smtClean="0">
              <a:latin typeface="Arial Narrow" panose="020B0606020202030204" pitchFamily="34" charset="0"/>
              <a:ea typeface="LG스마트체 Light" panose="020B0600000101010101" pitchFamily="50" charset="-127"/>
              <a:cs typeface="Arial Unicode MS" pitchFamily="50" charset="-127"/>
            </a:endParaRPr>
          </a:p>
          <a:p>
            <a:pPr algn="l" eaLnBrk="1" latinLnBrk="1" hangingPunct="1"/>
            <a:r>
              <a:rPr kumimoji="1" lang="en-US" altLang="ko-KR" sz="1100" dirty="0" smtClean="0">
                <a:latin typeface="Arial Narrow" panose="020B0606020202030204" pitchFamily="34" charset="0"/>
                <a:ea typeface="LG스마트체 Light" panose="020B0600000101010101" pitchFamily="50" charset="-127"/>
                <a:cs typeface="Arial Unicode MS" pitchFamily="50" charset="-127"/>
              </a:rPr>
              <a:t> </a:t>
            </a:r>
            <a:r>
              <a:rPr kumimoji="1" lang="ko-KR" altLang="en-US" sz="1100" dirty="0" smtClean="0">
                <a:latin typeface="Arial Narrow" panose="020B0606020202030204" pitchFamily="34" charset="0"/>
                <a:ea typeface="LG스마트체 Light" panose="020B0600000101010101" pitchFamily="50" charset="-127"/>
                <a:cs typeface="Arial Unicode MS" pitchFamily="50" charset="-127"/>
              </a:rPr>
              <a:t> </a:t>
            </a:r>
            <a:r>
              <a:rPr kumimoji="1" lang="ko-KR" altLang="en-US" sz="1100" dirty="0" err="1" smtClean="0">
                <a:latin typeface="Arial Narrow" panose="020B0606020202030204" pitchFamily="34" charset="0"/>
                <a:ea typeface="LG스마트체 Light" panose="020B0600000101010101" pitchFamily="50" charset="-127"/>
                <a:cs typeface="Arial Unicode MS" pitchFamily="50" charset="-127"/>
              </a:rPr>
              <a:t>헥산과</a:t>
            </a:r>
            <a:r>
              <a:rPr kumimoji="1" lang="ko-KR" altLang="en-US" sz="1100" dirty="0" smtClean="0">
                <a:latin typeface="Arial Narrow" panose="020B0606020202030204" pitchFamily="34" charset="0"/>
                <a:ea typeface="LG스마트체 Light" panose="020B0600000101010101" pitchFamily="50" charset="-127"/>
                <a:cs typeface="Arial Unicode MS" pitchFamily="50" charset="-127"/>
              </a:rPr>
              <a:t> </a:t>
            </a:r>
            <a:r>
              <a:rPr kumimoji="1" lang="en-US" altLang="ko-KR" sz="1100" dirty="0">
                <a:latin typeface="Arial Narrow" panose="020B0606020202030204" pitchFamily="34" charset="0"/>
                <a:ea typeface="LG스마트체 Light" panose="020B0600000101010101" pitchFamily="50" charset="-127"/>
                <a:cs typeface="Arial Unicode MS" pitchFamily="50" charset="-127"/>
              </a:rPr>
              <a:t>Wet Powder</a:t>
            </a:r>
            <a:r>
              <a:rPr kumimoji="1" lang="ko-KR" altLang="en-US" sz="1100" dirty="0">
                <a:latin typeface="Arial Narrow" panose="020B0606020202030204" pitchFamily="34" charset="0"/>
                <a:ea typeface="LG스마트체 Light" panose="020B0600000101010101" pitchFamily="50" charset="-127"/>
                <a:cs typeface="Arial Unicode MS" pitchFamily="50" charset="-127"/>
              </a:rPr>
              <a:t>로 분리됨</a:t>
            </a:r>
            <a:r>
              <a:rPr kumimoji="1" lang="en-US" altLang="ko-KR" sz="1100" dirty="0">
                <a:latin typeface="Arial Narrow" panose="020B0606020202030204" pitchFamily="34" charset="0"/>
                <a:ea typeface="LG스마트체 Light" panose="020B0600000101010101" pitchFamily="50" charset="-127"/>
                <a:cs typeface="Arial Unicode MS" pitchFamily="50" charset="-127"/>
              </a:rPr>
              <a:t>.</a:t>
            </a:r>
          </a:p>
          <a:p>
            <a:pPr algn="l" eaLnBrk="1" latinLnBrk="1" hangingPunct="1">
              <a:buFont typeface="Wingdings" pitchFamily="2" charset="2"/>
              <a:buChar char="§"/>
            </a:pPr>
            <a:r>
              <a:rPr kumimoji="1" lang="ko-KR" altLang="en-US" sz="1100" dirty="0" smtClean="0">
                <a:latin typeface="Arial Narrow" panose="020B0606020202030204" pitchFamily="34" charset="0"/>
                <a:ea typeface="LG스마트체 Light" panose="020B0600000101010101" pitchFamily="50" charset="-127"/>
                <a:cs typeface="Arial Unicode MS" pitchFamily="50" charset="-127"/>
              </a:rPr>
              <a:t> 분리된 </a:t>
            </a:r>
            <a:r>
              <a:rPr kumimoji="1" lang="ko-KR" altLang="en-US" sz="1100" dirty="0" err="1">
                <a:latin typeface="Arial Narrow" panose="020B0606020202030204" pitchFamily="34" charset="0"/>
                <a:ea typeface="LG스마트체 Light" panose="020B0600000101010101" pitchFamily="50" charset="-127"/>
                <a:cs typeface="Arial Unicode MS" pitchFamily="50" charset="-127"/>
              </a:rPr>
              <a:t>헥산은</a:t>
            </a:r>
            <a:r>
              <a:rPr kumimoji="1" lang="ko-KR" altLang="en-US" sz="1100" dirty="0">
                <a:latin typeface="Arial Narrow" panose="020B0606020202030204" pitchFamily="34" charset="0"/>
                <a:ea typeface="LG스마트체 Light" panose="020B0600000101010101" pitchFamily="50" charset="-127"/>
                <a:cs typeface="Arial Unicode MS" pitchFamily="50" charset="-127"/>
              </a:rPr>
              <a:t> 반응기로 </a:t>
            </a:r>
            <a:r>
              <a:rPr kumimoji="1" lang="ko-KR" altLang="en-US" sz="1100" dirty="0" err="1" smtClean="0">
                <a:latin typeface="Arial Narrow" panose="020B0606020202030204" pitchFamily="34" charset="0"/>
                <a:ea typeface="LG스마트체 Light" panose="020B0600000101010101" pitchFamily="50" charset="-127"/>
                <a:cs typeface="Arial Unicode MS" pitchFamily="50" charset="-127"/>
              </a:rPr>
              <a:t>재공급</a:t>
            </a:r>
            <a:r>
              <a:rPr kumimoji="1" lang="ko-KR" altLang="en-US" sz="1100" dirty="0" smtClean="0">
                <a:latin typeface="Arial Narrow" panose="020B0606020202030204" pitchFamily="34" charset="0"/>
                <a:ea typeface="LG스마트체 Light" panose="020B0600000101010101" pitchFamily="50" charset="-127"/>
                <a:cs typeface="Arial Unicode MS" pitchFamily="50" charset="-127"/>
              </a:rPr>
              <a:t> 되며</a:t>
            </a:r>
            <a:r>
              <a:rPr kumimoji="1" lang="en-US" altLang="ko-KR" sz="1100" dirty="0" smtClean="0">
                <a:latin typeface="Arial Narrow" panose="020B0606020202030204" pitchFamily="34" charset="0"/>
                <a:ea typeface="LG스마트체 Light" panose="020B0600000101010101" pitchFamily="50" charset="-127"/>
                <a:cs typeface="Arial Unicode MS" pitchFamily="50" charset="-127"/>
              </a:rPr>
              <a:t/>
            </a:r>
            <a:br>
              <a:rPr kumimoji="1" lang="en-US" altLang="ko-KR" sz="1100" dirty="0" smtClean="0">
                <a:latin typeface="Arial Narrow" panose="020B0606020202030204" pitchFamily="34" charset="0"/>
                <a:ea typeface="LG스마트체 Light" panose="020B0600000101010101" pitchFamily="50" charset="-127"/>
                <a:cs typeface="Arial Unicode MS" pitchFamily="50" charset="-127"/>
              </a:rPr>
            </a:br>
            <a:r>
              <a:rPr kumimoji="1" lang="en-US" altLang="ko-KR" sz="1100" dirty="0" smtClean="0">
                <a:latin typeface="Arial Narrow" panose="020B0606020202030204" pitchFamily="34" charset="0"/>
                <a:ea typeface="LG스마트체 Light" panose="020B0600000101010101" pitchFamily="50" charset="-127"/>
                <a:cs typeface="Arial Unicode MS" pitchFamily="50" charset="-127"/>
              </a:rPr>
              <a:t>  </a:t>
            </a:r>
            <a:r>
              <a:rPr kumimoji="1" lang="ko-KR" altLang="en-US" sz="1100" dirty="0" smtClean="0">
                <a:latin typeface="Arial Narrow" panose="020B0606020202030204" pitchFamily="34" charset="0"/>
                <a:ea typeface="LG스마트체 Light" panose="020B0600000101010101" pitchFamily="50" charset="-127"/>
                <a:cs typeface="Arial Unicode MS" pitchFamily="50" charset="-127"/>
              </a:rPr>
              <a:t> </a:t>
            </a:r>
            <a:r>
              <a:rPr kumimoji="1" lang="ko-KR" altLang="en-US" sz="1100" dirty="0">
                <a:latin typeface="Arial Narrow" panose="020B0606020202030204" pitchFamily="34" charset="0"/>
                <a:ea typeface="LG스마트체 Light" panose="020B0600000101010101" pitchFamily="50" charset="-127"/>
                <a:cs typeface="Arial Unicode MS" pitchFamily="50" charset="-127"/>
              </a:rPr>
              <a:t>일부 </a:t>
            </a:r>
            <a:r>
              <a:rPr kumimoji="1" lang="ko-KR" altLang="en-US" sz="1100" dirty="0" err="1">
                <a:latin typeface="Arial Narrow" panose="020B0606020202030204" pitchFamily="34" charset="0"/>
                <a:ea typeface="LG스마트체 Light" panose="020B0600000101010101" pitchFamily="50" charset="-127"/>
                <a:cs typeface="Arial Unicode MS" pitchFamily="50" charset="-127"/>
              </a:rPr>
              <a:t>헥산은</a:t>
            </a:r>
            <a:r>
              <a:rPr kumimoji="1" lang="ko-KR" altLang="en-US" sz="1100" dirty="0">
                <a:latin typeface="Arial Narrow" panose="020B0606020202030204" pitchFamily="34" charset="0"/>
                <a:ea typeface="LG스마트체 Light" panose="020B0600000101010101" pitchFamily="50" charset="-127"/>
                <a:cs typeface="Arial Unicode MS" pitchFamily="50" charset="-127"/>
              </a:rPr>
              <a:t> </a:t>
            </a:r>
            <a:r>
              <a:rPr kumimoji="1" lang="ko-KR" altLang="en-US" sz="1100" dirty="0" smtClean="0">
                <a:latin typeface="Arial Narrow" panose="020B0606020202030204" pitchFamily="34" charset="0"/>
                <a:ea typeface="LG스마트체 Light" panose="020B0600000101010101" pitchFamily="50" charset="-127"/>
                <a:cs typeface="Arial Unicode MS" pitchFamily="50" charset="-127"/>
              </a:rPr>
              <a:t>정제공정을 </a:t>
            </a:r>
            <a:r>
              <a:rPr kumimoji="1" lang="ko-KR" altLang="en-US" sz="1100" dirty="0">
                <a:latin typeface="Arial Narrow" panose="020B0606020202030204" pitchFamily="34" charset="0"/>
                <a:ea typeface="LG스마트체 Light" panose="020B0600000101010101" pitchFamily="50" charset="-127"/>
                <a:cs typeface="Arial Unicode MS" pitchFamily="50" charset="-127"/>
              </a:rPr>
              <a:t>거쳐 </a:t>
            </a:r>
            <a:r>
              <a:rPr kumimoji="1" lang="ko-KR" altLang="en-US" sz="1100" dirty="0" smtClean="0">
                <a:latin typeface="Arial Narrow" panose="020B0606020202030204" pitchFamily="34" charset="0"/>
                <a:ea typeface="LG스마트체 Light" panose="020B0600000101010101" pitchFamily="50" charset="-127"/>
                <a:cs typeface="Arial Unicode MS" pitchFamily="50" charset="-127"/>
              </a:rPr>
              <a:t>공정에</a:t>
            </a:r>
            <a:r>
              <a:rPr kumimoji="1" lang="en-US" altLang="ko-KR" sz="1100" dirty="0" smtClean="0">
                <a:latin typeface="Arial Narrow" panose="020B0606020202030204" pitchFamily="34" charset="0"/>
                <a:ea typeface="LG스마트체 Light" panose="020B0600000101010101" pitchFamily="50" charset="-127"/>
                <a:cs typeface="Arial Unicode MS" pitchFamily="50" charset="-127"/>
              </a:rPr>
              <a:t/>
            </a:r>
            <a:br>
              <a:rPr kumimoji="1" lang="en-US" altLang="ko-KR" sz="1100" dirty="0" smtClean="0">
                <a:latin typeface="Arial Narrow" panose="020B0606020202030204" pitchFamily="34" charset="0"/>
                <a:ea typeface="LG스마트체 Light" panose="020B0600000101010101" pitchFamily="50" charset="-127"/>
                <a:cs typeface="Arial Unicode MS" pitchFamily="50" charset="-127"/>
              </a:rPr>
            </a:br>
            <a:r>
              <a:rPr kumimoji="1" lang="en-US" altLang="ko-KR" sz="1100" dirty="0" smtClean="0">
                <a:latin typeface="Arial Narrow" panose="020B0606020202030204" pitchFamily="34" charset="0"/>
                <a:ea typeface="LG스마트체 Light" panose="020B0600000101010101" pitchFamily="50" charset="-127"/>
                <a:cs typeface="Arial Unicode MS" pitchFamily="50" charset="-127"/>
              </a:rPr>
              <a:t>  </a:t>
            </a:r>
            <a:r>
              <a:rPr kumimoji="1" lang="ko-KR" altLang="en-US" sz="1100" dirty="0" smtClean="0">
                <a:latin typeface="Arial Narrow" panose="020B0606020202030204" pitchFamily="34" charset="0"/>
                <a:ea typeface="LG스마트체 Light" panose="020B0600000101010101" pitchFamily="50" charset="-127"/>
                <a:cs typeface="Arial Unicode MS" pitchFamily="50" charset="-127"/>
              </a:rPr>
              <a:t> </a:t>
            </a:r>
            <a:r>
              <a:rPr kumimoji="1" lang="ko-KR" altLang="en-US" sz="1100" dirty="0">
                <a:latin typeface="Arial Narrow" panose="020B0606020202030204" pitchFamily="34" charset="0"/>
                <a:ea typeface="LG스마트체 Light" panose="020B0600000101010101" pitchFamily="50" charset="-127"/>
                <a:cs typeface="Arial Unicode MS" pitchFamily="50" charset="-127"/>
              </a:rPr>
              <a:t>재사용됨</a:t>
            </a:r>
          </a:p>
          <a:p>
            <a:pPr algn="l" eaLnBrk="1" latinLnBrk="1" hangingPunct="1">
              <a:buFont typeface="Wingdings" pitchFamily="2" charset="2"/>
              <a:buChar char="§"/>
            </a:pPr>
            <a:r>
              <a:rPr kumimoji="1" lang="en-US" altLang="ko-KR" sz="1100" dirty="0" smtClean="0">
                <a:latin typeface="Arial Narrow" panose="020B0606020202030204" pitchFamily="34" charset="0"/>
                <a:ea typeface="LG스마트체 Light" panose="020B0600000101010101" pitchFamily="50" charset="-127"/>
                <a:cs typeface="Arial Unicode MS" pitchFamily="50" charset="-127"/>
              </a:rPr>
              <a:t> Wet </a:t>
            </a:r>
            <a:r>
              <a:rPr kumimoji="1" lang="en-US" altLang="ko-KR" sz="1100" dirty="0">
                <a:latin typeface="Arial Narrow" panose="020B0606020202030204" pitchFamily="34" charset="0"/>
                <a:ea typeface="LG스마트체 Light" panose="020B0600000101010101" pitchFamily="50" charset="-127"/>
                <a:cs typeface="Arial Unicode MS" pitchFamily="50" charset="-127"/>
              </a:rPr>
              <a:t>Powder</a:t>
            </a:r>
            <a:r>
              <a:rPr kumimoji="1" lang="ko-KR" altLang="en-US" sz="1100" dirty="0">
                <a:latin typeface="Arial Narrow" panose="020B0606020202030204" pitchFamily="34" charset="0"/>
                <a:ea typeface="LG스마트체 Light" panose="020B0600000101010101" pitchFamily="50" charset="-127"/>
                <a:cs typeface="Arial Unicode MS" pitchFamily="50" charset="-127"/>
              </a:rPr>
              <a:t>는 </a:t>
            </a:r>
            <a:r>
              <a:rPr kumimoji="1" lang="en-US" altLang="ko-KR" sz="1100" dirty="0" smtClean="0">
                <a:latin typeface="Arial Narrow" panose="020B0606020202030204" pitchFamily="34" charset="0"/>
                <a:ea typeface="LG스마트체 Light" panose="020B0600000101010101" pitchFamily="50" charset="-127"/>
                <a:cs typeface="Arial Unicode MS" pitchFamily="50" charset="-127"/>
              </a:rPr>
              <a:t>Powder Dryer</a:t>
            </a:r>
            <a:r>
              <a:rPr kumimoji="1" lang="ko-KR" altLang="en-US" sz="1100" dirty="0" smtClean="0">
                <a:latin typeface="Arial Narrow" panose="020B0606020202030204" pitchFamily="34" charset="0"/>
                <a:ea typeface="LG스마트체 Light" panose="020B0600000101010101" pitchFamily="50" charset="-127"/>
                <a:cs typeface="Arial Unicode MS" pitchFamily="50" charset="-127"/>
              </a:rPr>
              <a:t>로</a:t>
            </a:r>
            <a:r>
              <a:rPr kumimoji="1" lang="en-US" altLang="ko-KR" sz="1100" dirty="0" smtClean="0">
                <a:latin typeface="Arial Narrow" panose="020B0606020202030204" pitchFamily="34" charset="0"/>
                <a:ea typeface="LG스마트체 Light" panose="020B0600000101010101" pitchFamily="50" charset="-127"/>
                <a:cs typeface="Arial Unicode MS" pitchFamily="50" charset="-127"/>
              </a:rPr>
              <a:t/>
            </a:r>
            <a:br>
              <a:rPr kumimoji="1" lang="en-US" altLang="ko-KR" sz="1100" dirty="0" smtClean="0">
                <a:latin typeface="Arial Narrow" panose="020B0606020202030204" pitchFamily="34" charset="0"/>
                <a:ea typeface="LG스마트체 Light" panose="020B0600000101010101" pitchFamily="50" charset="-127"/>
                <a:cs typeface="Arial Unicode MS" pitchFamily="50" charset="-127"/>
              </a:rPr>
            </a:br>
            <a:r>
              <a:rPr kumimoji="1" lang="en-US" altLang="ko-KR" sz="1100" dirty="0" smtClean="0">
                <a:latin typeface="Arial Narrow" panose="020B0606020202030204" pitchFamily="34" charset="0"/>
                <a:ea typeface="LG스마트체 Light" panose="020B0600000101010101" pitchFamily="50" charset="-127"/>
                <a:cs typeface="Arial Unicode MS" pitchFamily="50" charset="-127"/>
              </a:rPr>
              <a:t>  </a:t>
            </a:r>
            <a:r>
              <a:rPr kumimoji="1" lang="ko-KR" altLang="en-US" sz="1100" dirty="0" smtClean="0">
                <a:latin typeface="Arial Narrow" panose="020B0606020202030204" pitchFamily="34" charset="0"/>
                <a:ea typeface="LG스마트체 Light" panose="020B0600000101010101" pitchFamily="50" charset="-127"/>
                <a:cs typeface="Arial Unicode MS" pitchFamily="50" charset="-127"/>
              </a:rPr>
              <a:t>이송되어 </a:t>
            </a:r>
            <a:r>
              <a:rPr kumimoji="1" lang="ko-KR" altLang="en-US" sz="1100" dirty="0">
                <a:latin typeface="Arial Narrow" panose="020B0606020202030204" pitchFamily="34" charset="0"/>
                <a:ea typeface="LG스마트체 Light" panose="020B0600000101010101" pitchFamily="50" charset="-127"/>
                <a:cs typeface="Arial Unicode MS" pitchFamily="50" charset="-127"/>
              </a:rPr>
              <a:t>건조됨</a:t>
            </a:r>
            <a:r>
              <a:rPr kumimoji="1" lang="en-US" altLang="ko-KR" sz="1100" dirty="0" smtClean="0">
                <a:latin typeface="Arial Narrow" panose="020B0606020202030204" pitchFamily="34" charset="0"/>
                <a:ea typeface="LG스마트체 Light" panose="020B0600000101010101" pitchFamily="50" charset="-127"/>
                <a:cs typeface="Arial Unicode MS" pitchFamily="50" charset="-127"/>
              </a:rPr>
              <a:t>.</a:t>
            </a:r>
          </a:p>
          <a:p>
            <a:pPr algn="l" eaLnBrk="1" latinLnBrk="1" hangingPunct="1">
              <a:buFont typeface="Wingdings" pitchFamily="2" charset="2"/>
              <a:buChar char="§"/>
            </a:pPr>
            <a:r>
              <a:rPr kumimoji="1" lang="en-US" altLang="ko-KR" sz="1100" dirty="0" smtClean="0">
                <a:latin typeface="Arial Narrow" panose="020B0606020202030204" pitchFamily="34" charset="0"/>
                <a:ea typeface="LG스마트체 Light" panose="020B0600000101010101" pitchFamily="50" charset="-127"/>
                <a:cs typeface="Arial Unicode MS" pitchFamily="50" charset="-127"/>
              </a:rPr>
              <a:t>Powder Dryer</a:t>
            </a:r>
            <a:r>
              <a:rPr kumimoji="1" lang="ko-KR" altLang="en-US" sz="1100" dirty="0" smtClean="0">
                <a:latin typeface="Arial Narrow" panose="020B0606020202030204" pitchFamily="34" charset="0"/>
                <a:ea typeface="LG스마트체 Light" panose="020B0600000101010101" pitchFamily="50" charset="-127"/>
                <a:cs typeface="Arial Unicode MS" pitchFamily="50" charset="-127"/>
              </a:rPr>
              <a:t>에서 </a:t>
            </a:r>
            <a:r>
              <a:rPr kumimoji="1" lang="en-US" altLang="ko-KR" sz="1100" dirty="0" smtClean="0">
                <a:latin typeface="Arial Narrow" panose="020B0606020202030204" pitchFamily="34" charset="0"/>
                <a:ea typeface="LG스마트체 Light" panose="020B0600000101010101" pitchFamily="50" charset="-127"/>
                <a:cs typeface="Arial Unicode MS" pitchFamily="50" charset="-127"/>
              </a:rPr>
              <a:t>Hot N2</a:t>
            </a:r>
            <a:r>
              <a:rPr kumimoji="1" lang="ko-KR" altLang="en-US" sz="1100" dirty="0" smtClean="0">
                <a:latin typeface="Arial Narrow" panose="020B0606020202030204" pitchFamily="34" charset="0"/>
                <a:ea typeface="LG스마트체 Light" panose="020B0600000101010101" pitchFamily="50" charset="-127"/>
                <a:cs typeface="Arial Unicode MS" pitchFamily="50" charset="-127"/>
              </a:rPr>
              <a:t>와 </a:t>
            </a:r>
            <a:r>
              <a:rPr kumimoji="1" lang="en-US" altLang="ko-KR" sz="1100" dirty="0" smtClean="0">
                <a:latin typeface="Arial Narrow" panose="020B0606020202030204" pitchFamily="34" charset="0"/>
                <a:ea typeface="LG스마트체 Light" panose="020B0600000101010101" pitchFamily="50" charset="-127"/>
                <a:cs typeface="Arial Unicode MS" pitchFamily="50" charset="-127"/>
              </a:rPr>
              <a:t>Steam</a:t>
            </a:r>
            <a:r>
              <a:rPr kumimoji="1" lang="ko-KR" altLang="en-US" sz="1100" dirty="0" smtClean="0">
                <a:latin typeface="Arial Narrow" panose="020B0606020202030204" pitchFamily="34" charset="0"/>
                <a:ea typeface="LG스마트체 Light" panose="020B0600000101010101" pitchFamily="50" charset="-127"/>
                <a:cs typeface="Arial Unicode MS" pitchFamily="50" charset="-127"/>
              </a:rPr>
              <a:t>을</a:t>
            </a:r>
            <a:endParaRPr kumimoji="1" lang="en-US" altLang="ko-KR" sz="1100" dirty="0" smtClean="0">
              <a:latin typeface="Arial Narrow" panose="020B0606020202030204" pitchFamily="34" charset="0"/>
              <a:ea typeface="LG스마트체 Light" panose="020B0600000101010101" pitchFamily="50" charset="-127"/>
              <a:cs typeface="Arial Unicode MS" pitchFamily="50" charset="-127"/>
            </a:endParaRPr>
          </a:p>
          <a:p>
            <a:pPr algn="l" eaLnBrk="1" latinLnBrk="1" hangingPunct="1"/>
            <a:r>
              <a:rPr kumimoji="1" lang="en-US" altLang="ko-KR" sz="1100" dirty="0" smtClean="0">
                <a:latin typeface="Arial Narrow" panose="020B0606020202030204" pitchFamily="34" charset="0"/>
                <a:ea typeface="LG스마트체 Light" panose="020B0600000101010101" pitchFamily="50" charset="-127"/>
                <a:cs typeface="Arial Unicode MS" pitchFamily="50" charset="-127"/>
              </a:rPr>
              <a:t>  </a:t>
            </a:r>
            <a:r>
              <a:rPr kumimoji="1" lang="ko-KR" altLang="en-US" sz="1100" dirty="0" smtClean="0">
                <a:latin typeface="Arial Narrow" panose="020B0606020202030204" pitchFamily="34" charset="0"/>
                <a:ea typeface="LG스마트체 Light" panose="020B0600000101010101" pitchFamily="50" charset="-127"/>
                <a:cs typeface="Arial Unicode MS" pitchFamily="50" charset="-127"/>
              </a:rPr>
              <a:t>이용해 </a:t>
            </a:r>
            <a:r>
              <a:rPr kumimoji="1" lang="en-US" altLang="ko-KR" sz="1100" dirty="0" smtClean="0">
                <a:latin typeface="Arial Narrow" panose="020B0606020202030204" pitchFamily="34" charset="0"/>
                <a:ea typeface="LG스마트체 Light" panose="020B0600000101010101" pitchFamily="50" charset="-127"/>
                <a:cs typeface="Arial Unicode MS" pitchFamily="50" charset="-127"/>
              </a:rPr>
              <a:t>Hexane</a:t>
            </a:r>
            <a:r>
              <a:rPr kumimoji="1" lang="ko-KR" altLang="en-US" sz="1100" dirty="0" smtClean="0">
                <a:latin typeface="Arial Narrow" panose="020B0606020202030204" pitchFamily="34" charset="0"/>
                <a:ea typeface="LG스마트체 Light" panose="020B0600000101010101" pitchFamily="50" charset="-127"/>
                <a:cs typeface="Arial Unicode MS" pitchFamily="50" charset="-127"/>
              </a:rPr>
              <a:t>을 제거하고</a:t>
            </a:r>
            <a:r>
              <a:rPr kumimoji="1" lang="en-US" altLang="ko-KR" sz="1100" dirty="0" smtClean="0">
                <a:latin typeface="Arial Narrow" panose="020B0606020202030204" pitchFamily="34" charset="0"/>
                <a:ea typeface="LG스마트체 Light" panose="020B0600000101010101" pitchFamily="50" charset="-127"/>
                <a:cs typeface="Arial Unicode MS" pitchFamily="50" charset="-127"/>
              </a:rPr>
              <a:t>, </a:t>
            </a:r>
            <a:r>
              <a:rPr kumimoji="1" lang="ko-KR" altLang="en-US" sz="1100" dirty="0" smtClean="0">
                <a:latin typeface="Arial Narrow" panose="020B0606020202030204" pitchFamily="34" charset="0"/>
                <a:ea typeface="LG스마트체 Light" panose="020B0600000101010101" pitchFamily="50" charset="-127"/>
                <a:cs typeface="Arial Unicode MS" pitchFamily="50" charset="-127"/>
              </a:rPr>
              <a:t>제거된</a:t>
            </a:r>
            <a:endParaRPr kumimoji="1" lang="en-US" altLang="ko-KR" sz="1100" dirty="0" smtClean="0">
              <a:latin typeface="Arial Narrow" panose="020B0606020202030204" pitchFamily="34" charset="0"/>
              <a:ea typeface="LG스마트체 Light" panose="020B0600000101010101" pitchFamily="50" charset="-127"/>
              <a:cs typeface="Arial Unicode MS" pitchFamily="50" charset="-127"/>
            </a:endParaRPr>
          </a:p>
          <a:p>
            <a:pPr algn="l" eaLnBrk="1" latinLnBrk="1" hangingPunct="1"/>
            <a:r>
              <a:rPr kumimoji="1" lang="en-US" altLang="ko-KR" sz="1100" dirty="0" smtClean="0">
                <a:latin typeface="Arial Narrow" panose="020B0606020202030204" pitchFamily="34" charset="0"/>
                <a:ea typeface="LG스마트체 Light" panose="020B0600000101010101" pitchFamily="50" charset="-127"/>
                <a:cs typeface="Arial Unicode MS" pitchFamily="50" charset="-127"/>
              </a:rPr>
              <a:t>  Hexane</a:t>
            </a:r>
            <a:r>
              <a:rPr kumimoji="1" lang="ko-KR" altLang="en-US" sz="1100" dirty="0" smtClean="0">
                <a:latin typeface="Arial Narrow" panose="020B0606020202030204" pitchFamily="34" charset="0"/>
                <a:ea typeface="LG스마트체 Light" panose="020B0600000101010101" pitchFamily="50" charset="-127"/>
                <a:cs typeface="Arial Unicode MS" pitchFamily="50" charset="-127"/>
              </a:rPr>
              <a:t>은 냉동기를 통해 회수됨</a:t>
            </a:r>
            <a:endParaRPr kumimoji="1" lang="en-US" altLang="ko-KR" sz="1100" dirty="0">
              <a:latin typeface="Arial Narrow" panose="020B0606020202030204" pitchFamily="34" charset="0"/>
              <a:ea typeface="LG스마트체 Light" panose="020B0600000101010101" pitchFamily="50" charset="-127"/>
              <a:cs typeface="Arial Unicode MS" pitchFamily="50" charset="-127"/>
            </a:endParaRPr>
          </a:p>
        </p:txBody>
      </p:sp>
      <p:sp>
        <p:nvSpPr>
          <p:cNvPr id="13447" name="Text Box 229"/>
          <p:cNvSpPr txBox="1">
            <a:spLocks noChangeArrowheads="1"/>
          </p:cNvSpPr>
          <p:nvPr/>
        </p:nvSpPr>
        <p:spPr bwMode="auto">
          <a:xfrm>
            <a:off x="4956440" y="4710114"/>
            <a:ext cx="2804981" cy="9190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000" tIns="36000" rIns="36000" bIns="36000">
            <a:spAutoFit/>
          </a:bodyPr>
          <a:lstStyle>
            <a:lvl1pPr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1pPr>
            <a:lvl2pPr marL="742950" indent="-285750"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2pPr>
            <a:lvl3pPr marL="1143000" indent="-228600"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3pPr>
            <a:lvl4pPr marL="1600200" indent="-228600"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4pPr>
            <a:lvl5pPr marL="2057400" indent="-228600"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9pPr>
          </a:lstStyle>
          <a:p>
            <a:pPr algn="l" eaLnBrk="1" latinLnBrk="1" hangingPunct="1">
              <a:buFont typeface="Wingdings" pitchFamily="2" charset="2"/>
              <a:buChar char="§"/>
            </a:pPr>
            <a:r>
              <a:rPr kumimoji="1" lang="ko-KR" altLang="en-US" sz="1100" dirty="0" smtClean="0">
                <a:latin typeface="Arial Narrow" panose="020B0606020202030204" pitchFamily="34" charset="0"/>
                <a:ea typeface="LG스마트체 Light" panose="020B0600000101010101" pitchFamily="50" charset="-127"/>
                <a:cs typeface="Arial Unicode MS" pitchFamily="50" charset="-127"/>
              </a:rPr>
              <a:t> 건조된 </a:t>
            </a:r>
            <a:r>
              <a:rPr kumimoji="1" lang="en-US" altLang="ko-KR" sz="1100" dirty="0">
                <a:latin typeface="Arial Narrow" panose="020B0606020202030204" pitchFamily="34" charset="0"/>
                <a:ea typeface="LG스마트체 Light" panose="020B0600000101010101" pitchFamily="50" charset="-127"/>
                <a:cs typeface="Arial Unicode MS" pitchFamily="50" charset="-127"/>
              </a:rPr>
              <a:t>Powder</a:t>
            </a:r>
            <a:r>
              <a:rPr kumimoji="1" lang="ko-KR" altLang="en-US" sz="1100" dirty="0">
                <a:latin typeface="Arial Narrow" panose="020B0606020202030204" pitchFamily="34" charset="0"/>
                <a:ea typeface="LG스마트체 Light" panose="020B0600000101010101" pitchFamily="50" charset="-127"/>
                <a:cs typeface="Arial Unicode MS" pitchFamily="50" charset="-127"/>
              </a:rPr>
              <a:t>는 </a:t>
            </a:r>
            <a:r>
              <a:rPr kumimoji="1" lang="en-US" altLang="ko-KR" sz="1100" dirty="0" smtClean="0">
                <a:latin typeface="Arial Narrow" panose="020B0606020202030204" pitchFamily="34" charset="0"/>
                <a:ea typeface="LG스마트체 Light" panose="020B0600000101010101" pitchFamily="50" charset="-127"/>
                <a:cs typeface="Arial Unicode MS" pitchFamily="50" charset="-127"/>
              </a:rPr>
              <a:t>Pneumatic System</a:t>
            </a:r>
            <a:r>
              <a:rPr kumimoji="1" lang="ko-KR" altLang="en-US" sz="1100" dirty="0" smtClean="0">
                <a:latin typeface="Arial Narrow" panose="020B0606020202030204" pitchFamily="34" charset="0"/>
                <a:ea typeface="LG스마트체 Light" panose="020B0600000101010101" pitchFamily="50" charset="-127"/>
                <a:cs typeface="Arial Unicode MS" pitchFamily="50" charset="-127"/>
              </a:rPr>
              <a:t>을 통해</a:t>
            </a:r>
            <a:endParaRPr kumimoji="1" lang="en-US" altLang="ko-KR" sz="1100" dirty="0" smtClean="0">
              <a:latin typeface="Arial Narrow" panose="020B0606020202030204" pitchFamily="34" charset="0"/>
              <a:ea typeface="LG스마트체 Light" panose="020B0600000101010101" pitchFamily="50" charset="-127"/>
              <a:cs typeface="Arial Unicode MS" pitchFamily="50" charset="-127"/>
            </a:endParaRPr>
          </a:p>
          <a:p>
            <a:pPr algn="l" eaLnBrk="1" latinLnBrk="1" hangingPunct="1"/>
            <a:r>
              <a:rPr kumimoji="1" lang="en-US" altLang="ko-KR" sz="1100" dirty="0">
                <a:latin typeface="Arial Narrow" panose="020B0606020202030204" pitchFamily="34" charset="0"/>
                <a:ea typeface="LG스마트체 Light" panose="020B0600000101010101" pitchFamily="50" charset="-127"/>
                <a:cs typeface="Arial Unicode MS" pitchFamily="50" charset="-127"/>
              </a:rPr>
              <a:t> </a:t>
            </a:r>
            <a:r>
              <a:rPr kumimoji="1" lang="en-US" altLang="ko-KR" sz="1100" dirty="0" smtClean="0">
                <a:latin typeface="Arial Narrow" panose="020B0606020202030204" pitchFamily="34" charset="0"/>
                <a:ea typeface="LG스마트체 Light" panose="020B0600000101010101" pitchFamily="50" charset="-127"/>
                <a:cs typeface="Arial Unicode MS" pitchFamily="50" charset="-127"/>
              </a:rPr>
              <a:t>  </a:t>
            </a:r>
            <a:r>
              <a:rPr kumimoji="1" lang="ko-KR" altLang="en-US" sz="1100" dirty="0" smtClean="0">
                <a:latin typeface="Arial Narrow" panose="020B0606020202030204" pitchFamily="34" charset="0"/>
                <a:ea typeface="LG스마트체 Light" panose="020B0600000101010101" pitchFamily="50" charset="-127"/>
                <a:cs typeface="Arial Unicode MS" pitchFamily="50" charset="-127"/>
              </a:rPr>
              <a:t>압출공정으로 이송되며 </a:t>
            </a:r>
            <a:r>
              <a:rPr kumimoji="1" lang="ko-KR" altLang="en-US" sz="1100" dirty="0" err="1">
                <a:latin typeface="Arial Narrow" panose="020B0606020202030204" pitchFamily="34" charset="0"/>
                <a:ea typeface="LG스마트체 Light" panose="020B0600000101010101" pitchFamily="50" charset="-127"/>
                <a:cs typeface="Arial Unicode MS" pitchFamily="50" charset="-127"/>
              </a:rPr>
              <a:t>압출기에서</a:t>
            </a:r>
            <a:r>
              <a:rPr kumimoji="1" lang="ko-KR" altLang="en-US" sz="1100" dirty="0">
                <a:latin typeface="Arial Narrow" panose="020B0606020202030204" pitchFamily="34" charset="0"/>
                <a:ea typeface="LG스마트체 Light" panose="020B0600000101010101" pitchFamily="50" charset="-127"/>
                <a:cs typeface="Arial Unicode MS" pitchFamily="50" charset="-127"/>
              </a:rPr>
              <a:t> </a:t>
            </a:r>
            <a:r>
              <a:rPr kumimoji="1" lang="ko-KR" altLang="en-US" sz="1100" dirty="0" smtClean="0">
                <a:latin typeface="Arial Narrow" panose="020B0606020202030204" pitchFamily="34" charset="0"/>
                <a:ea typeface="LG스마트체 Light" panose="020B0600000101010101" pitchFamily="50" charset="-127"/>
                <a:cs typeface="Arial Unicode MS" pitchFamily="50" charset="-127"/>
              </a:rPr>
              <a:t>안정제와</a:t>
            </a:r>
            <a:endParaRPr kumimoji="1" lang="en-US" altLang="ko-KR" sz="1100" dirty="0" smtClean="0">
              <a:latin typeface="Arial Narrow" panose="020B0606020202030204" pitchFamily="34" charset="0"/>
              <a:ea typeface="LG스마트체 Light" panose="020B0600000101010101" pitchFamily="50" charset="-127"/>
              <a:cs typeface="Arial Unicode MS" pitchFamily="50" charset="-127"/>
            </a:endParaRPr>
          </a:p>
          <a:p>
            <a:pPr algn="l" eaLnBrk="1" latinLnBrk="1" hangingPunct="1"/>
            <a:r>
              <a:rPr kumimoji="1" lang="en-US" altLang="ko-KR" sz="1100" dirty="0">
                <a:latin typeface="Arial Narrow" panose="020B0606020202030204" pitchFamily="34" charset="0"/>
                <a:ea typeface="LG스마트체 Light" panose="020B0600000101010101" pitchFamily="50" charset="-127"/>
                <a:cs typeface="Arial Unicode MS" pitchFamily="50" charset="-127"/>
              </a:rPr>
              <a:t> </a:t>
            </a:r>
            <a:r>
              <a:rPr kumimoji="1" lang="en-US" altLang="ko-KR" sz="1100" dirty="0" smtClean="0">
                <a:latin typeface="Arial Narrow" panose="020B0606020202030204" pitchFamily="34" charset="0"/>
                <a:ea typeface="LG스마트체 Light" panose="020B0600000101010101" pitchFamily="50" charset="-127"/>
                <a:cs typeface="Arial Unicode MS" pitchFamily="50" charset="-127"/>
              </a:rPr>
              <a:t> </a:t>
            </a:r>
            <a:r>
              <a:rPr kumimoji="1" lang="ko-KR" altLang="en-US" sz="1100" dirty="0" smtClean="0">
                <a:latin typeface="Arial Narrow" panose="020B0606020202030204" pitchFamily="34" charset="0"/>
                <a:ea typeface="LG스마트체 Light" panose="020B0600000101010101" pitchFamily="50" charset="-127"/>
                <a:cs typeface="Arial Unicode MS" pitchFamily="50" charset="-127"/>
              </a:rPr>
              <a:t>용융하여 </a:t>
            </a:r>
            <a:r>
              <a:rPr kumimoji="1" lang="en-US" altLang="ko-KR" sz="1100" dirty="0" smtClean="0">
                <a:latin typeface="Arial Narrow" panose="020B0606020202030204" pitchFamily="34" charset="0"/>
                <a:ea typeface="LG스마트체 Light" panose="020B0600000101010101" pitchFamily="50" charset="-127"/>
                <a:cs typeface="Arial Unicode MS" pitchFamily="50" charset="-127"/>
              </a:rPr>
              <a:t>Pellet</a:t>
            </a:r>
            <a:r>
              <a:rPr kumimoji="1" lang="ko-KR" altLang="en-US" sz="1100" dirty="0" smtClean="0">
                <a:latin typeface="Arial Narrow" panose="020B0606020202030204" pitchFamily="34" charset="0"/>
                <a:ea typeface="LG스마트체 Light" panose="020B0600000101010101" pitchFamily="50" charset="-127"/>
                <a:cs typeface="Arial Unicode MS" pitchFamily="50" charset="-127"/>
              </a:rPr>
              <a:t>화 후 </a:t>
            </a:r>
            <a:r>
              <a:rPr kumimoji="1" lang="en-US" altLang="ko-KR" sz="1100" dirty="0" smtClean="0">
                <a:latin typeface="Arial Narrow" panose="020B0606020202030204" pitchFamily="34" charset="0"/>
                <a:ea typeface="LG스마트체 Light" panose="020B0600000101010101" pitchFamily="50" charset="-127"/>
                <a:cs typeface="Arial Unicode MS" pitchFamily="50" charset="-127"/>
              </a:rPr>
              <a:t>Air</a:t>
            </a:r>
            <a:r>
              <a:rPr kumimoji="1" lang="ko-KR" altLang="en-US" sz="1100" dirty="0" smtClean="0">
                <a:latin typeface="Arial Narrow" panose="020B0606020202030204" pitchFamily="34" charset="0"/>
                <a:ea typeface="LG스마트체 Light" panose="020B0600000101010101" pitchFamily="50" charset="-127"/>
                <a:cs typeface="Arial Unicode MS" pitchFamily="50" charset="-127"/>
              </a:rPr>
              <a:t>를 사용하여 </a:t>
            </a:r>
            <a:endParaRPr kumimoji="1" lang="en-US" altLang="ko-KR" sz="1100" dirty="0" smtClean="0">
              <a:latin typeface="Arial Narrow" panose="020B0606020202030204" pitchFamily="34" charset="0"/>
              <a:ea typeface="LG스마트체 Light" panose="020B0600000101010101" pitchFamily="50" charset="-127"/>
              <a:cs typeface="Arial Unicode MS" pitchFamily="50" charset="-127"/>
            </a:endParaRPr>
          </a:p>
          <a:p>
            <a:pPr algn="l" eaLnBrk="1" latinLnBrk="1" hangingPunct="1"/>
            <a:r>
              <a:rPr kumimoji="1" lang="en-US" altLang="ko-KR" sz="1100" dirty="0">
                <a:latin typeface="Arial Narrow" panose="020B0606020202030204" pitchFamily="34" charset="0"/>
                <a:ea typeface="LG스마트체 Light" panose="020B0600000101010101" pitchFamily="50" charset="-127"/>
                <a:cs typeface="Arial Unicode MS" pitchFamily="50" charset="-127"/>
              </a:rPr>
              <a:t> </a:t>
            </a:r>
            <a:r>
              <a:rPr kumimoji="1" lang="en-US" altLang="ko-KR" sz="1100" dirty="0" smtClean="0">
                <a:latin typeface="Arial Narrow" panose="020B0606020202030204" pitchFamily="34" charset="0"/>
                <a:ea typeface="LG스마트체 Light" panose="020B0600000101010101" pitchFamily="50" charset="-127"/>
                <a:cs typeface="Arial Unicode MS" pitchFamily="50" charset="-127"/>
              </a:rPr>
              <a:t> </a:t>
            </a:r>
            <a:r>
              <a:rPr kumimoji="1" lang="ko-KR" altLang="en-US" sz="1100" dirty="0" smtClean="0">
                <a:latin typeface="Arial Narrow" panose="020B0606020202030204" pitchFamily="34" charset="0"/>
                <a:ea typeface="LG스마트체 Light" panose="020B0600000101010101" pitchFamily="50" charset="-127"/>
                <a:cs typeface="Arial Unicode MS" pitchFamily="50" charset="-127"/>
              </a:rPr>
              <a:t>저장</a:t>
            </a:r>
            <a:r>
              <a:rPr kumimoji="1" lang="en-US" altLang="ko-KR" sz="1100" dirty="0">
                <a:latin typeface="Arial Narrow" panose="020B0606020202030204" pitchFamily="34" charset="0"/>
                <a:ea typeface="LG스마트체 Light" panose="020B0600000101010101" pitchFamily="50" charset="-127"/>
                <a:cs typeface="Arial Unicode MS" pitchFamily="50" charset="-127"/>
              </a:rPr>
              <a:t>Silo</a:t>
            </a:r>
            <a:r>
              <a:rPr kumimoji="1" lang="ko-KR" altLang="en-US" sz="1100" dirty="0">
                <a:latin typeface="Arial Narrow" panose="020B0606020202030204" pitchFamily="34" charset="0"/>
                <a:ea typeface="LG스마트체 Light" panose="020B0600000101010101" pitchFamily="50" charset="-127"/>
                <a:cs typeface="Arial Unicode MS" pitchFamily="50" charset="-127"/>
              </a:rPr>
              <a:t>로 </a:t>
            </a:r>
            <a:r>
              <a:rPr kumimoji="1" lang="ko-KR" altLang="en-US" sz="1100" dirty="0" smtClean="0">
                <a:latin typeface="Arial Narrow" panose="020B0606020202030204" pitchFamily="34" charset="0"/>
                <a:ea typeface="LG스마트체 Light" panose="020B0600000101010101" pitchFamily="50" charset="-127"/>
                <a:cs typeface="Arial Unicode MS" pitchFamily="50" charset="-127"/>
              </a:rPr>
              <a:t>이송됨</a:t>
            </a:r>
          </a:p>
          <a:p>
            <a:pPr algn="l" eaLnBrk="1" latinLnBrk="1" hangingPunct="1"/>
            <a:endParaRPr kumimoji="1" lang="en-US" altLang="ko-KR" sz="1100" dirty="0" smtClean="0">
              <a:latin typeface="Arial Narrow" panose="020B0606020202030204" pitchFamily="34" charset="0"/>
              <a:ea typeface="LG스마트체 Light" panose="020B0600000101010101" pitchFamily="50" charset="-127"/>
              <a:cs typeface="Arial Unicode MS" pitchFamily="50" charset="-127"/>
            </a:endParaRPr>
          </a:p>
        </p:txBody>
      </p:sp>
      <p:sp>
        <p:nvSpPr>
          <p:cNvPr id="13448" name="Text Box 230"/>
          <p:cNvSpPr txBox="1">
            <a:spLocks noChangeArrowheads="1"/>
          </p:cNvSpPr>
          <p:nvPr/>
        </p:nvSpPr>
        <p:spPr bwMode="auto">
          <a:xfrm>
            <a:off x="7514829" y="4710114"/>
            <a:ext cx="2352675" cy="10883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000" tIns="36000" rIns="36000" bIns="36000">
            <a:spAutoFit/>
          </a:bodyPr>
          <a:lstStyle>
            <a:lvl1pPr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1pPr>
            <a:lvl2pPr marL="742950" indent="-285750"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2pPr>
            <a:lvl3pPr marL="1143000" indent="-228600"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3pPr>
            <a:lvl4pPr marL="1600200" indent="-228600"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4pPr>
            <a:lvl5pPr marL="2057400" indent="-228600"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9pPr>
          </a:lstStyle>
          <a:p>
            <a:pPr algn="l" eaLnBrk="1" latinLnBrk="1" hangingPunct="1">
              <a:buFont typeface="Wingdings" pitchFamily="2" charset="2"/>
              <a:buChar char="§"/>
            </a:pPr>
            <a:r>
              <a:rPr kumimoji="1" lang="en-US" altLang="ko-KR" sz="1100" dirty="0" smtClean="0">
                <a:latin typeface="Arial Narrow" panose="020B0606020202030204" pitchFamily="34" charset="0"/>
                <a:ea typeface="LG스마트체 Light" panose="020B0600000101010101" pitchFamily="50" charset="-127"/>
                <a:cs typeface="Arial Unicode MS" pitchFamily="50" charset="-127"/>
              </a:rPr>
              <a:t> Pellet </a:t>
            </a:r>
            <a:r>
              <a:rPr kumimoji="1" lang="en-US" altLang="ko-KR" sz="1100" dirty="0">
                <a:latin typeface="Arial Narrow" panose="020B0606020202030204" pitchFamily="34" charset="0"/>
                <a:ea typeface="LG스마트체 Light" panose="020B0600000101010101" pitchFamily="50" charset="-127"/>
                <a:cs typeface="Arial Unicode MS" pitchFamily="50" charset="-127"/>
              </a:rPr>
              <a:t>Silo</a:t>
            </a:r>
            <a:r>
              <a:rPr kumimoji="1" lang="ko-KR" altLang="en-US" sz="1100" dirty="0">
                <a:latin typeface="Arial Narrow" panose="020B0606020202030204" pitchFamily="34" charset="0"/>
                <a:ea typeface="LG스마트체 Light" panose="020B0600000101010101" pitchFamily="50" charset="-127"/>
                <a:cs typeface="Arial Unicode MS" pitchFamily="50" charset="-127"/>
              </a:rPr>
              <a:t>로 이송된 </a:t>
            </a:r>
            <a:r>
              <a:rPr kumimoji="1" lang="ko-KR" altLang="en-US" sz="1100" dirty="0" smtClean="0">
                <a:latin typeface="Arial Narrow" panose="020B0606020202030204" pitchFamily="34" charset="0"/>
                <a:ea typeface="LG스마트체 Light" panose="020B0600000101010101" pitchFamily="50" charset="-127"/>
                <a:cs typeface="Arial Unicode MS" pitchFamily="50" charset="-127"/>
              </a:rPr>
              <a:t>제품은 </a:t>
            </a:r>
            <a:r>
              <a:rPr kumimoji="1" lang="en-US" altLang="ko-KR" sz="1100" dirty="0" smtClean="0">
                <a:latin typeface="Arial Narrow" panose="020B0606020202030204" pitchFamily="34" charset="0"/>
                <a:ea typeface="LG스마트체 Light" panose="020B0600000101010101" pitchFamily="50" charset="-127"/>
                <a:cs typeface="Arial Unicode MS" pitchFamily="50" charset="-127"/>
              </a:rPr>
              <a:t>AIR</a:t>
            </a:r>
            <a:r>
              <a:rPr kumimoji="1" lang="ko-KR" altLang="en-US" sz="1100" dirty="0" smtClean="0">
                <a:latin typeface="Arial Narrow" panose="020B0606020202030204" pitchFamily="34" charset="0"/>
                <a:ea typeface="LG스마트체 Light" panose="020B0600000101010101" pitchFamily="50" charset="-127"/>
                <a:cs typeface="Arial Unicode MS" pitchFamily="50" charset="-127"/>
              </a:rPr>
              <a:t>로</a:t>
            </a:r>
            <a:r>
              <a:rPr kumimoji="1" lang="en-US" altLang="ko-KR" sz="1100" dirty="0" smtClean="0">
                <a:latin typeface="Arial Narrow" panose="020B0606020202030204" pitchFamily="34" charset="0"/>
                <a:ea typeface="LG스마트체 Light" panose="020B0600000101010101" pitchFamily="50" charset="-127"/>
                <a:cs typeface="Arial Unicode MS" pitchFamily="50" charset="-127"/>
              </a:rPr>
              <a:t/>
            </a:r>
            <a:br>
              <a:rPr kumimoji="1" lang="en-US" altLang="ko-KR" sz="1100" dirty="0" smtClean="0">
                <a:latin typeface="Arial Narrow" panose="020B0606020202030204" pitchFamily="34" charset="0"/>
                <a:ea typeface="LG스마트체 Light" panose="020B0600000101010101" pitchFamily="50" charset="-127"/>
                <a:cs typeface="Arial Unicode MS" pitchFamily="50" charset="-127"/>
              </a:rPr>
            </a:br>
            <a:r>
              <a:rPr kumimoji="1" lang="en-US" altLang="ko-KR" sz="1100" dirty="0" smtClean="0">
                <a:latin typeface="Arial Narrow" panose="020B0606020202030204" pitchFamily="34" charset="0"/>
                <a:ea typeface="LG스마트체 Light" panose="020B0600000101010101" pitchFamily="50" charset="-127"/>
                <a:cs typeface="Arial Unicode MS" pitchFamily="50" charset="-127"/>
              </a:rPr>
              <a:t>  Degassing/</a:t>
            </a:r>
            <a:r>
              <a:rPr kumimoji="1" lang="ko-KR" altLang="en-US" sz="1100" dirty="0" smtClean="0">
                <a:latin typeface="Arial Narrow" panose="020B0606020202030204" pitchFamily="34" charset="0"/>
                <a:ea typeface="LG스마트체 Light" panose="020B0600000101010101" pitchFamily="50" charset="-127"/>
                <a:cs typeface="Arial Unicode MS" pitchFamily="50" charset="-127"/>
              </a:rPr>
              <a:t>냉각 </a:t>
            </a:r>
            <a:r>
              <a:rPr kumimoji="1" lang="ko-KR" altLang="en-US" sz="1100" dirty="0">
                <a:latin typeface="Arial Narrow" panose="020B0606020202030204" pitchFamily="34" charset="0"/>
                <a:ea typeface="LG스마트체 Light" panose="020B0600000101010101" pitchFamily="50" charset="-127"/>
                <a:cs typeface="Arial Unicode MS" pitchFamily="50" charset="-127"/>
              </a:rPr>
              <a:t>및 균일화 함</a:t>
            </a:r>
          </a:p>
          <a:p>
            <a:pPr algn="l" eaLnBrk="1" latinLnBrk="1" hangingPunct="1">
              <a:buFont typeface="Wingdings" pitchFamily="2" charset="2"/>
              <a:buChar char="§"/>
            </a:pPr>
            <a:endParaRPr kumimoji="1" lang="en-US" altLang="ko-KR" sz="1100" dirty="0" smtClean="0">
              <a:latin typeface="Arial Narrow" panose="020B0606020202030204" pitchFamily="34" charset="0"/>
              <a:ea typeface="LG스마트체 Light" panose="020B0600000101010101" pitchFamily="50" charset="-127"/>
              <a:cs typeface="Arial Unicode MS" pitchFamily="50" charset="-127"/>
            </a:endParaRPr>
          </a:p>
          <a:p>
            <a:pPr algn="l" eaLnBrk="1" latinLnBrk="1" hangingPunct="1">
              <a:buFont typeface="Wingdings" pitchFamily="2" charset="2"/>
              <a:buChar char="§"/>
            </a:pPr>
            <a:r>
              <a:rPr kumimoji="1" lang="ko-KR" altLang="en-US" sz="1100" dirty="0" smtClean="0">
                <a:latin typeface="Arial Narrow" panose="020B0606020202030204" pitchFamily="34" charset="0"/>
                <a:ea typeface="LG스마트체 Light" panose="020B0600000101010101" pitchFamily="50" charset="-127"/>
                <a:cs typeface="Arial Unicode MS" pitchFamily="50" charset="-127"/>
              </a:rPr>
              <a:t> 고객의 </a:t>
            </a:r>
            <a:r>
              <a:rPr kumimoji="1" lang="ko-KR" altLang="en-US" sz="1100" dirty="0">
                <a:latin typeface="Arial Narrow" panose="020B0606020202030204" pitchFamily="34" charset="0"/>
                <a:ea typeface="LG스마트체 Light" panose="020B0600000101010101" pitchFamily="50" charset="-127"/>
                <a:cs typeface="Arial Unicode MS" pitchFamily="50" charset="-127"/>
              </a:rPr>
              <a:t>요구에 따라 </a:t>
            </a:r>
            <a:r>
              <a:rPr kumimoji="1" lang="en-US" altLang="ko-KR" sz="1100" dirty="0">
                <a:latin typeface="Arial Narrow" panose="020B0606020202030204" pitchFamily="34" charset="0"/>
                <a:ea typeface="LG스마트체 Light" panose="020B0600000101010101" pitchFamily="50" charset="-127"/>
                <a:cs typeface="Arial Unicode MS" pitchFamily="50" charset="-127"/>
              </a:rPr>
              <a:t>25kg </a:t>
            </a:r>
            <a:r>
              <a:rPr kumimoji="1" lang="ko-KR" altLang="en-US" sz="1100" dirty="0" smtClean="0">
                <a:latin typeface="Arial Narrow" panose="020B0606020202030204" pitchFamily="34" charset="0"/>
                <a:ea typeface="LG스마트체 Light" panose="020B0600000101010101" pitchFamily="50" charset="-127"/>
                <a:cs typeface="Arial Unicode MS" pitchFamily="50" charset="-127"/>
              </a:rPr>
              <a:t>또는 </a:t>
            </a:r>
            <a:endParaRPr kumimoji="1" lang="en-US" altLang="ko-KR" sz="1100" dirty="0" smtClean="0">
              <a:latin typeface="Arial Narrow" panose="020B0606020202030204" pitchFamily="34" charset="0"/>
              <a:ea typeface="LG스마트체 Light" panose="020B0600000101010101" pitchFamily="50" charset="-127"/>
              <a:cs typeface="Arial Unicode MS" pitchFamily="50" charset="-127"/>
            </a:endParaRPr>
          </a:p>
          <a:p>
            <a:pPr algn="l" eaLnBrk="1" latinLnBrk="1" hangingPunct="1"/>
            <a:r>
              <a:rPr kumimoji="1" lang="en-US" altLang="ko-KR" sz="1100" dirty="0" smtClean="0">
                <a:latin typeface="Arial Narrow" panose="020B0606020202030204" pitchFamily="34" charset="0"/>
                <a:ea typeface="LG스마트체 Light" panose="020B0600000101010101" pitchFamily="50" charset="-127"/>
                <a:cs typeface="Arial Unicode MS" pitchFamily="50" charset="-127"/>
              </a:rPr>
              <a:t>   500/750kg</a:t>
            </a:r>
            <a:r>
              <a:rPr kumimoji="1" lang="ko-KR" altLang="en-US" sz="1100" dirty="0" smtClean="0">
                <a:latin typeface="Arial Narrow" panose="020B0606020202030204" pitchFamily="34" charset="0"/>
                <a:ea typeface="LG스마트체 Light" panose="020B0600000101010101" pitchFamily="50" charset="-127"/>
                <a:cs typeface="Arial Unicode MS" pitchFamily="50" charset="-127"/>
              </a:rPr>
              <a:t>단위로 포장되어 고객에게 </a:t>
            </a:r>
            <a:endParaRPr kumimoji="1" lang="en-US" altLang="ko-KR" sz="1100" dirty="0" smtClean="0">
              <a:latin typeface="Arial Narrow" panose="020B0606020202030204" pitchFamily="34" charset="0"/>
              <a:ea typeface="LG스마트체 Light" panose="020B0600000101010101" pitchFamily="50" charset="-127"/>
              <a:cs typeface="Arial Unicode MS" pitchFamily="50" charset="-127"/>
            </a:endParaRPr>
          </a:p>
          <a:p>
            <a:pPr algn="l" eaLnBrk="1" latinLnBrk="1" hangingPunct="1"/>
            <a:r>
              <a:rPr kumimoji="1" lang="en-US" altLang="ko-KR" sz="1100" dirty="0">
                <a:latin typeface="Arial Narrow" panose="020B0606020202030204" pitchFamily="34" charset="0"/>
                <a:ea typeface="LG스마트체 Light" panose="020B0600000101010101" pitchFamily="50" charset="-127"/>
                <a:cs typeface="Arial Unicode MS" pitchFamily="50" charset="-127"/>
              </a:rPr>
              <a:t> </a:t>
            </a:r>
            <a:r>
              <a:rPr kumimoji="1" lang="en-US" altLang="ko-KR" sz="1100" dirty="0" smtClean="0">
                <a:latin typeface="Arial Narrow" panose="020B0606020202030204" pitchFamily="34" charset="0"/>
                <a:ea typeface="LG스마트체 Light" panose="020B0600000101010101" pitchFamily="50" charset="-127"/>
                <a:cs typeface="Arial Unicode MS" pitchFamily="50" charset="-127"/>
              </a:rPr>
              <a:t> </a:t>
            </a:r>
            <a:r>
              <a:rPr kumimoji="1" lang="ko-KR" altLang="en-US" sz="1100" dirty="0" smtClean="0">
                <a:latin typeface="Arial Narrow" panose="020B0606020202030204" pitchFamily="34" charset="0"/>
                <a:ea typeface="LG스마트체 Light" panose="020B0600000101010101" pitchFamily="50" charset="-127"/>
                <a:cs typeface="Arial Unicode MS" pitchFamily="50" charset="-127"/>
              </a:rPr>
              <a:t>공급됨</a:t>
            </a:r>
            <a:r>
              <a:rPr kumimoji="1" lang="en-US" altLang="ko-KR" sz="1100" dirty="0" smtClean="0">
                <a:latin typeface="Arial Narrow" panose="020B0606020202030204" pitchFamily="34" charset="0"/>
                <a:ea typeface="LG스마트체 Light" panose="020B0600000101010101" pitchFamily="50" charset="-127"/>
                <a:cs typeface="Arial Unicode MS" pitchFamily="50" charset="-127"/>
              </a:rPr>
              <a:t>.</a:t>
            </a:r>
            <a:endParaRPr kumimoji="1" lang="en-US" altLang="ko-KR" sz="1100" dirty="0">
              <a:latin typeface="Arial Narrow" panose="020B0606020202030204" pitchFamily="34" charset="0"/>
              <a:ea typeface="LG스마트체 Light" panose="020B0600000101010101" pitchFamily="50" charset="-127"/>
              <a:cs typeface="Arial Unicode MS" pitchFamily="50" charset="-127"/>
            </a:endParaRPr>
          </a:p>
        </p:txBody>
      </p:sp>
      <p:sp>
        <p:nvSpPr>
          <p:cNvPr id="13455" name="AutoShape 232"/>
          <p:cNvSpPr>
            <a:spLocks noChangeArrowheads="1"/>
          </p:cNvSpPr>
          <p:nvPr/>
        </p:nvSpPr>
        <p:spPr bwMode="auto">
          <a:xfrm>
            <a:off x="350838" y="1196976"/>
            <a:ext cx="2241082" cy="288925"/>
          </a:xfrm>
          <a:prstGeom prst="homePlate">
            <a:avLst>
              <a:gd name="adj" fmla="val 20230"/>
            </a:avLst>
          </a:prstGeom>
          <a:solidFill>
            <a:schemeClr val="bg2">
              <a:lumMod val="75000"/>
            </a:schemeClr>
          </a:solidFill>
          <a:ln w="12700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1pPr>
            <a:lvl2pPr marL="742950" indent="-285750"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2pPr>
            <a:lvl3pPr marL="1143000" indent="-228600"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3pPr>
            <a:lvl4pPr marL="1600200" indent="-228600"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4pPr>
            <a:lvl5pPr marL="2057400" indent="-228600"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9pPr>
          </a:lstStyle>
          <a:p>
            <a:pPr algn="ctr" eaLnBrk="1" latinLnBrk="1" hangingPunct="1">
              <a:spcBef>
                <a:spcPct val="20000"/>
              </a:spcBef>
            </a:pPr>
            <a:r>
              <a:rPr lang="ko-KR" altLang="en-US" sz="1200" dirty="0">
                <a:latin typeface="Arial Narrow" panose="020B0606020202030204" pitchFamily="34" charset="0"/>
                <a:ea typeface="LG스마트체 Light" panose="020B0600000101010101" pitchFamily="50" charset="-127"/>
              </a:rPr>
              <a:t>중합공정</a:t>
            </a:r>
          </a:p>
        </p:txBody>
      </p:sp>
      <p:sp>
        <p:nvSpPr>
          <p:cNvPr id="13456" name="AutoShape 233"/>
          <p:cNvSpPr>
            <a:spLocks noChangeArrowheads="1"/>
          </p:cNvSpPr>
          <p:nvPr/>
        </p:nvSpPr>
        <p:spPr bwMode="auto">
          <a:xfrm>
            <a:off x="2600196" y="1196976"/>
            <a:ext cx="2393356" cy="288925"/>
          </a:xfrm>
          <a:prstGeom prst="homePlate">
            <a:avLst>
              <a:gd name="adj" fmla="val 21605"/>
            </a:avLst>
          </a:prstGeom>
          <a:solidFill>
            <a:schemeClr val="bg2">
              <a:lumMod val="75000"/>
            </a:schemeClr>
          </a:solidFill>
          <a:ln w="12700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1pPr>
            <a:lvl2pPr marL="742950" indent="-285750"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2pPr>
            <a:lvl3pPr marL="1143000" indent="-228600"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3pPr>
            <a:lvl4pPr marL="1600200" indent="-228600"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4pPr>
            <a:lvl5pPr marL="2057400" indent="-228600"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9pPr>
          </a:lstStyle>
          <a:p>
            <a:pPr algn="ctr" eaLnBrk="1" latinLnBrk="1" hangingPunct="1">
              <a:spcBef>
                <a:spcPct val="20000"/>
              </a:spcBef>
            </a:pPr>
            <a:r>
              <a:rPr lang="ko-KR" altLang="en-US" sz="1200">
                <a:latin typeface="Arial Narrow" panose="020B0606020202030204" pitchFamily="34" charset="0"/>
                <a:ea typeface="LG스마트체 Light" panose="020B0600000101010101" pitchFamily="50" charset="-127"/>
              </a:rPr>
              <a:t>분리</a:t>
            </a:r>
            <a:r>
              <a:rPr lang="en-US" altLang="ko-KR" sz="1200">
                <a:latin typeface="Arial Narrow" panose="020B0606020202030204" pitchFamily="34" charset="0"/>
                <a:ea typeface="LG스마트체 Light" panose="020B0600000101010101" pitchFamily="50" charset="-127"/>
              </a:rPr>
              <a:t>/</a:t>
            </a:r>
            <a:r>
              <a:rPr lang="ko-KR" altLang="en-US" sz="1200">
                <a:latin typeface="Arial Narrow" panose="020B0606020202030204" pitchFamily="34" charset="0"/>
                <a:ea typeface="LG스마트체 Light" panose="020B0600000101010101" pitchFamily="50" charset="-127"/>
              </a:rPr>
              <a:t>건조 공정</a:t>
            </a:r>
          </a:p>
        </p:txBody>
      </p:sp>
      <p:sp>
        <p:nvSpPr>
          <p:cNvPr id="13457" name="AutoShape 234"/>
          <p:cNvSpPr>
            <a:spLocks noChangeArrowheads="1"/>
          </p:cNvSpPr>
          <p:nvPr/>
        </p:nvSpPr>
        <p:spPr bwMode="auto">
          <a:xfrm>
            <a:off x="5008448" y="1196976"/>
            <a:ext cx="2500941" cy="288925"/>
          </a:xfrm>
          <a:prstGeom prst="homePlate">
            <a:avLst>
              <a:gd name="adj" fmla="val 22576"/>
            </a:avLst>
          </a:prstGeom>
          <a:solidFill>
            <a:schemeClr val="bg2">
              <a:lumMod val="75000"/>
            </a:schemeClr>
          </a:solidFill>
          <a:ln w="12700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1pPr>
            <a:lvl2pPr marL="742950" indent="-285750"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2pPr>
            <a:lvl3pPr marL="1143000" indent="-228600"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3pPr>
            <a:lvl4pPr marL="1600200" indent="-228600"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4pPr>
            <a:lvl5pPr marL="2057400" indent="-228600"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9pPr>
          </a:lstStyle>
          <a:p>
            <a:pPr algn="ctr" eaLnBrk="1" latinLnBrk="1" hangingPunct="1">
              <a:spcBef>
                <a:spcPct val="20000"/>
              </a:spcBef>
            </a:pPr>
            <a:r>
              <a:rPr lang="ko-KR" altLang="en-US" sz="1200">
                <a:latin typeface="Arial Narrow" panose="020B0606020202030204" pitchFamily="34" charset="0"/>
                <a:ea typeface="LG스마트체 Light" panose="020B0600000101010101" pitchFamily="50" charset="-127"/>
              </a:rPr>
              <a:t>이송</a:t>
            </a:r>
            <a:r>
              <a:rPr lang="en-US" altLang="ko-KR" sz="1200">
                <a:latin typeface="Arial Narrow" panose="020B0606020202030204" pitchFamily="34" charset="0"/>
                <a:ea typeface="LG스마트체 Light" panose="020B0600000101010101" pitchFamily="50" charset="-127"/>
              </a:rPr>
              <a:t>/</a:t>
            </a:r>
            <a:r>
              <a:rPr lang="ko-KR" altLang="en-US" sz="1200">
                <a:latin typeface="Arial Narrow" panose="020B0606020202030204" pitchFamily="34" charset="0"/>
                <a:ea typeface="LG스마트체 Light" panose="020B0600000101010101" pitchFamily="50" charset="-127"/>
              </a:rPr>
              <a:t>압출 공정</a:t>
            </a:r>
          </a:p>
        </p:txBody>
      </p:sp>
      <p:sp>
        <p:nvSpPr>
          <p:cNvPr id="13458" name="AutoShape 235"/>
          <p:cNvSpPr>
            <a:spLocks noChangeArrowheads="1"/>
          </p:cNvSpPr>
          <p:nvPr/>
        </p:nvSpPr>
        <p:spPr bwMode="auto">
          <a:xfrm>
            <a:off x="7509390" y="1196976"/>
            <a:ext cx="2045773" cy="288925"/>
          </a:xfrm>
          <a:prstGeom prst="homePlate">
            <a:avLst>
              <a:gd name="adj" fmla="val 18467"/>
            </a:avLst>
          </a:prstGeom>
          <a:solidFill>
            <a:schemeClr val="bg2">
              <a:lumMod val="75000"/>
            </a:schemeClr>
          </a:solidFill>
          <a:ln w="12700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1pPr>
            <a:lvl2pPr marL="742950" indent="-285750"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2pPr>
            <a:lvl3pPr marL="1143000" indent="-228600"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3pPr>
            <a:lvl4pPr marL="1600200" indent="-228600"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4pPr>
            <a:lvl5pPr marL="2057400" indent="-228600"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9pPr>
          </a:lstStyle>
          <a:p>
            <a:pPr algn="ctr" eaLnBrk="1" latinLnBrk="1" hangingPunct="1">
              <a:spcBef>
                <a:spcPct val="20000"/>
              </a:spcBef>
            </a:pPr>
            <a:r>
              <a:rPr lang="ko-KR" altLang="en-US" sz="1200" dirty="0">
                <a:latin typeface="Arial Narrow" panose="020B0606020202030204" pitchFamily="34" charset="0"/>
                <a:ea typeface="LG스마트체 Light" panose="020B0600000101010101" pitchFamily="50" charset="-127"/>
              </a:rPr>
              <a:t>저장</a:t>
            </a:r>
            <a:r>
              <a:rPr lang="en-US" altLang="ko-KR" sz="1200" dirty="0">
                <a:latin typeface="Arial Narrow" panose="020B0606020202030204" pitchFamily="34" charset="0"/>
                <a:ea typeface="LG스마트체 Light" panose="020B0600000101010101" pitchFamily="50" charset="-127"/>
              </a:rPr>
              <a:t>/</a:t>
            </a:r>
            <a:r>
              <a:rPr lang="ko-KR" altLang="en-US" sz="1200" dirty="0">
                <a:latin typeface="Arial Narrow" panose="020B0606020202030204" pitchFamily="34" charset="0"/>
                <a:ea typeface="LG스마트체 Light" panose="020B0600000101010101" pitchFamily="50" charset="-127"/>
              </a:rPr>
              <a:t>포장 공정</a:t>
            </a:r>
          </a:p>
        </p:txBody>
      </p:sp>
      <p:sp>
        <p:nvSpPr>
          <p:cNvPr id="13454" name="Text Box 243"/>
          <p:cNvSpPr txBox="1">
            <a:spLocks noChangeArrowheads="1"/>
          </p:cNvSpPr>
          <p:nvPr/>
        </p:nvSpPr>
        <p:spPr bwMode="blackWhite">
          <a:xfrm>
            <a:off x="187458" y="692150"/>
            <a:ext cx="7069243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1pPr>
            <a:lvl2pPr marL="742950" indent="-285750"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2pPr>
            <a:lvl3pPr marL="1143000" indent="-228600"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3pPr>
            <a:lvl4pPr marL="1600200" indent="-228600"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4pPr>
            <a:lvl5pPr marL="2057400" indent="-228600"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9pPr>
          </a:lstStyle>
          <a:p>
            <a:r>
              <a:rPr lang="en-US" altLang="ko-KR" sz="1800" dirty="0">
                <a:latin typeface="Arial Narrow" panose="020B0606020202030204" pitchFamily="34" charset="0"/>
                <a:ea typeface="LG스마트체 Light" panose="020B0600000101010101" pitchFamily="50" charset="-127"/>
              </a:rPr>
              <a:t>HDPE </a:t>
            </a:r>
            <a:r>
              <a:rPr lang="ko-KR" altLang="en-US" sz="1800" dirty="0" smtClean="0">
                <a:latin typeface="Arial Narrow" panose="020B0606020202030204" pitchFamily="34" charset="0"/>
                <a:ea typeface="LG스마트체 Light" panose="020B0600000101010101" pitchFamily="50" charset="-127"/>
              </a:rPr>
              <a:t>공장은 중합</a:t>
            </a:r>
            <a:r>
              <a:rPr lang="en-US" altLang="ko-KR" sz="1800" dirty="0">
                <a:latin typeface="Arial Narrow" panose="020B0606020202030204" pitchFamily="34" charset="0"/>
                <a:ea typeface="LG스마트체 Light" panose="020B0600000101010101" pitchFamily="50" charset="-127"/>
              </a:rPr>
              <a:t>, </a:t>
            </a:r>
            <a:r>
              <a:rPr lang="ko-KR" altLang="en-US" sz="1800" dirty="0">
                <a:latin typeface="Arial Narrow" panose="020B0606020202030204" pitchFamily="34" charset="0"/>
                <a:ea typeface="LG스마트체 Light" panose="020B0600000101010101" pitchFamily="50" charset="-127"/>
              </a:rPr>
              <a:t>분리</a:t>
            </a:r>
            <a:r>
              <a:rPr lang="en-US" altLang="ko-KR" sz="1800" dirty="0">
                <a:latin typeface="Arial Narrow" panose="020B0606020202030204" pitchFamily="34" charset="0"/>
                <a:ea typeface="LG스마트체 Light" panose="020B0600000101010101" pitchFamily="50" charset="-127"/>
              </a:rPr>
              <a:t>/</a:t>
            </a:r>
            <a:r>
              <a:rPr lang="ko-KR" altLang="en-US" sz="1800" dirty="0">
                <a:latin typeface="Arial Narrow" panose="020B0606020202030204" pitchFamily="34" charset="0"/>
                <a:ea typeface="LG스마트체 Light" panose="020B0600000101010101" pitchFamily="50" charset="-127"/>
              </a:rPr>
              <a:t>건조</a:t>
            </a:r>
            <a:r>
              <a:rPr lang="en-US" altLang="ko-KR" sz="1800" dirty="0">
                <a:latin typeface="Arial Narrow" panose="020B0606020202030204" pitchFamily="34" charset="0"/>
                <a:ea typeface="LG스마트체 Light" panose="020B0600000101010101" pitchFamily="50" charset="-127"/>
              </a:rPr>
              <a:t>, </a:t>
            </a:r>
            <a:r>
              <a:rPr lang="ko-KR" altLang="en-US" sz="1800" dirty="0">
                <a:latin typeface="Arial Narrow" panose="020B0606020202030204" pitchFamily="34" charset="0"/>
                <a:ea typeface="LG스마트체 Light" panose="020B0600000101010101" pitchFamily="50" charset="-127"/>
              </a:rPr>
              <a:t>이송</a:t>
            </a:r>
            <a:r>
              <a:rPr lang="en-US" altLang="ko-KR" sz="1800" dirty="0">
                <a:latin typeface="Arial Narrow" panose="020B0606020202030204" pitchFamily="34" charset="0"/>
                <a:ea typeface="LG스마트체 Light" panose="020B0600000101010101" pitchFamily="50" charset="-127"/>
              </a:rPr>
              <a:t>/</a:t>
            </a:r>
            <a:r>
              <a:rPr lang="ko-KR" altLang="en-US" sz="1800" dirty="0">
                <a:latin typeface="Arial Narrow" panose="020B0606020202030204" pitchFamily="34" charset="0"/>
                <a:ea typeface="LG스마트체 Light" panose="020B0600000101010101" pitchFamily="50" charset="-127"/>
              </a:rPr>
              <a:t>압출</a:t>
            </a:r>
            <a:r>
              <a:rPr lang="en-US" altLang="ko-KR" sz="1800" dirty="0">
                <a:latin typeface="Arial Narrow" panose="020B0606020202030204" pitchFamily="34" charset="0"/>
                <a:ea typeface="LG스마트체 Light" panose="020B0600000101010101" pitchFamily="50" charset="-127"/>
              </a:rPr>
              <a:t>, </a:t>
            </a:r>
            <a:r>
              <a:rPr lang="ko-KR" altLang="en-US" sz="1800" dirty="0">
                <a:latin typeface="Arial Narrow" panose="020B0606020202030204" pitchFamily="34" charset="0"/>
                <a:ea typeface="LG스마트체 Light" panose="020B0600000101010101" pitchFamily="50" charset="-127"/>
              </a:rPr>
              <a:t>저장 및 포장공정으로 구성되어 있음</a:t>
            </a:r>
            <a:r>
              <a:rPr lang="en-US" altLang="ko-KR" sz="1800" dirty="0">
                <a:latin typeface="Arial Narrow" panose="020B0606020202030204" pitchFamily="34" charset="0"/>
                <a:ea typeface="LG스마트체 Light" panose="020B0600000101010101" pitchFamily="50" charset="-127"/>
              </a:rPr>
              <a:t>.</a:t>
            </a:r>
          </a:p>
        </p:txBody>
      </p:sp>
      <p:sp>
        <p:nvSpPr>
          <p:cNvPr id="168" name="Text Box 228"/>
          <p:cNvSpPr txBox="1">
            <a:spLocks noChangeArrowheads="1"/>
          </p:cNvSpPr>
          <p:nvPr/>
        </p:nvSpPr>
        <p:spPr bwMode="auto">
          <a:xfrm>
            <a:off x="4959544" y="5445224"/>
            <a:ext cx="2512952" cy="5805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6000" tIns="36000" rIns="36000" bIns="36000">
            <a:spAutoFit/>
          </a:bodyPr>
          <a:lstStyle>
            <a:lvl1pPr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1pPr>
            <a:lvl2pPr marL="742950" indent="-285750"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2pPr>
            <a:lvl3pPr marL="1143000" indent="-228600"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3pPr>
            <a:lvl4pPr marL="1600200" indent="-228600"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4pPr>
            <a:lvl5pPr marL="2057400" indent="-228600"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9pPr>
          </a:lstStyle>
          <a:p>
            <a:pPr algn="l" eaLnBrk="1" latinLnBrk="1" hangingPunct="1">
              <a:buFont typeface="Wingdings" pitchFamily="2" charset="2"/>
              <a:buChar char="§"/>
            </a:pPr>
            <a:r>
              <a:rPr kumimoji="1" lang="ko-KR" altLang="en-US" sz="1100" dirty="0" smtClean="0">
                <a:latin typeface="Arial Narrow" panose="020B0606020202030204" pitchFamily="34" charset="0"/>
                <a:ea typeface="LG스마트체 Light" panose="020B0600000101010101" pitchFamily="50" charset="-127"/>
                <a:cs typeface="Arial Unicode MS" pitchFamily="50" charset="-127"/>
              </a:rPr>
              <a:t> 건조된 </a:t>
            </a:r>
            <a:r>
              <a:rPr kumimoji="1" lang="en-US" altLang="ko-KR" sz="1100" dirty="0" smtClean="0">
                <a:latin typeface="Arial Narrow" panose="020B0606020202030204" pitchFamily="34" charset="0"/>
                <a:ea typeface="LG스마트체 Light" panose="020B0600000101010101" pitchFamily="50" charset="-127"/>
                <a:cs typeface="Arial Unicode MS" pitchFamily="50" charset="-127"/>
              </a:rPr>
              <a:t>Powder</a:t>
            </a:r>
            <a:r>
              <a:rPr kumimoji="1" lang="ko-KR" altLang="en-US" sz="1100" dirty="0" smtClean="0">
                <a:latin typeface="Arial Narrow" panose="020B0606020202030204" pitchFamily="34" charset="0"/>
                <a:ea typeface="LG스마트체 Light" panose="020B0600000101010101" pitchFamily="50" charset="-127"/>
                <a:cs typeface="Arial Unicode MS" pitchFamily="50" charset="-127"/>
              </a:rPr>
              <a:t>는 </a:t>
            </a:r>
            <a:r>
              <a:rPr kumimoji="1" lang="en-US" altLang="ko-KR" sz="1100" dirty="0" smtClean="0">
                <a:latin typeface="Arial Narrow" panose="020B0606020202030204" pitchFamily="34" charset="0"/>
                <a:ea typeface="LG스마트체 Light" panose="020B0600000101010101" pitchFamily="50" charset="-127"/>
                <a:cs typeface="Arial Unicode MS" pitchFamily="50" charset="-127"/>
              </a:rPr>
              <a:t>Pneumatic System</a:t>
            </a:r>
            <a:r>
              <a:rPr kumimoji="1" lang="ko-KR" altLang="en-US" sz="1100" dirty="0" smtClean="0">
                <a:latin typeface="Arial Narrow" panose="020B0606020202030204" pitchFamily="34" charset="0"/>
                <a:ea typeface="LG스마트체 Light" panose="020B0600000101010101" pitchFamily="50" charset="-127"/>
                <a:cs typeface="Arial Unicode MS" pitchFamily="50" charset="-127"/>
              </a:rPr>
              <a:t>을</a:t>
            </a:r>
            <a:endParaRPr kumimoji="1" lang="en-US" altLang="ko-KR" sz="1100" dirty="0" smtClean="0">
              <a:latin typeface="Arial Narrow" panose="020B0606020202030204" pitchFamily="34" charset="0"/>
              <a:ea typeface="LG스마트체 Light" panose="020B0600000101010101" pitchFamily="50" charset="-127"/>
              <a:cs typeface="Arial Unicode MS" pitchFamily="50" charset="-127"/>
            </a:endParaRPr>
          </a:p>
          <a:p>
            <a:pPr algn="l" eaLnBrk="1" latinLnBrk="1" hangingPunct="1"/>
            <a:r>
              <a:rPr kumimoji="1" lang="en-US" altLang="ko-KR" sz="1100" dirty="0" smtClean="0">
                <a:latin typeface="Arial Narrow" panose="020B0606020202030204" pitchFamily="34" charset="0"/>
                <a:ea typeface="LG스마트체 Light" panose="020B0600000101010101" pitchFamily="50" charset="-127"/>
                <a:cs typeface="Arial Unicode MS" pitchFamily="50" charset="-127"/>
              </a:rPr>
              <a:t>  </a:t>
            </a:r>
            <a:r>
              <a:rPr kumimoji="1" lang="ko-KR" altLang="en-US" sz="1100" dirty="0" smtClean="0">
                <a:latin typeface="Arial Narrow" panose="020B0606020202030204" pitchFamily="34" charset="0"/>
                <a:ea typeface="LG스마트체 Light" panose="020B0600000101010101" pitchFamily="50" charset="-127"/>
                <a:cs typeface="Arial Unicode MS" pitchFamily="50" charset="-127"/>
              </a:rPr>
              <a:t> 통해 </a:t>
            </a:r>
            <a:r>
              <a:rPr kumimoji="1" lang="en-US" altLang="ko-KR" sz="1100" dirty="0" smtClean="0">
                <a:latin typeface="Arial Narrow" panose="020B0606020202030204" pitchFamily="34" charset="0"/>
                <a:ea typeface="LG스마트체 Light" panose="020B0600000101010101" pitchFamily="50" charset="-127"/>
                <a:cs typeface="Arial Unicode MS" pitchFamily="50" charset="-127"/>
              </a:rPr>
              <a:t>Vibrating System</a:t>
            </a:r>
            <a:r>
              <a:rPr kumimoji="1" lang="ko-KR" altLang="en-US" sz="1100" dirty="0" smtClean="0">
                <a:latin typeface="Arial Narrow" panose="020B0606020202030204" pitchFamily="34" charset="0"/>
                <a:ea typeface="LG스마트체 Light" panose="020B0600000101010101" pitchFamily="50" charset="-127"/>
                <a:cs typeface="Arial Unicode MS" pitchFamily="50" charset="-127"/>
              </a:rPr>
              <a:t>을 거쳐 </a:t>
            </a:r>
            <a:r>
              <a:rPr kumimoji="1" lang="en-US" altLang="ko-KR" sz="1100" dirty="0" smtClean="0">
                <a:latin typeface="Arial Narrow" panose="020B0606020202030204" pitchFamily="34" charset="0"/>
                <a:ea typeface="LG스마트체 Light" panose="020B0600000101010101" pitchFamily="50" charset="-127"/>
                <a:cs typeface="Arial Unicode MS" pitchFamily="50" charset="-127"/>
              </a:rPr>
              <a:t>Flake</a:t>
            </a:r>
            <a:r>
              <a:rPr kumimoji="1" lang="ko-KR" altLang="en-US" sz="1100" dirty="0" smtClean="0">
                <a:latin typeface="Arial Narrow" panose="020B0606020202030204" pitchFamily="34" charset="0"/>
                <a:ea typeface="LG스마트체 Light" panose="020B0600000101010101" pitchFamily="50" charset="-127"/>
                <a:cs typeface="Arial Unicode MS" pitchFamily="50" charset="-127"/>
              </a:rPr>
              <a:t>를 </a:t>
            </a:r>
            <a:endParaRPr kumimoji="1" lang="en-US" altLang="ko-KR" sz="1100" dirty="0" smtClean="0">
              <a:latin typeface="Arial Narrow" panose="020B0606020202030204" pitchFamily="34" charset="0"/>
              <a:ea typeface="LG스마트체 Light" panose="020B0600000101010101" pitchFamily="50" charset="-127"/>
              <a:cs typeface="Arial Unicode MS" pitchFamily="50" charset="-127"/>
            </a:endParaRPr>
          </a:p>
          <a:p>
            <a:pPr algn="l" eaLnBrk="1" latinLnBrk="1" hangingPunct="1"/>
            <a:r>
              <a:rPr kumimoji="1" lang="en-US" altLang="ko-KR" sz="1100" dirty="0">
                <a:latin typeface="Arial Narrow" panose="020B0606020202030204" pitchFamily="34" charset="0"/>
                <a:ea typeface="LG스마트체 Light" panose="020B0600000101010101" pitchFamily="50" charset="-127"/>
                <a:cs typeface="Arial Unicode MS" pitchFamily="50" charset="-127"/>
              </a:rPr>
              <a:t> </a:t>
            </a:r>
            <a:r>
              <a:rPr kumimoji="1" lang="en-US" altLang="ko-KR" sz="1100" dirty="0" smtClean="0">
                <a:latin typeface="Arial Narrow" panose="020B0606020202030204" pitchFamily="34" charset="0"/>
                <a:ea typeface="LG스마트체 Light" panose="020B0600000101010101" pitchFamily="50" charset="-127"/>
                <a:cs typeface="Arial Unicode MS" pitchFamily="50" charset="-127"/>
              </a:rPr>
              <a:t>  </a:t>
            </a:r>
            <a:r>
              <a:rPr kumimoji="1" lang="ko-KR" altLang="en-US" sz="1100" dirty="0" smtClean="0">
                <a:latin typeface="Arial Narrow" panose="020B0606020202030204" pitchFamily="34" charset="0"/>
                <a:ea typeface="LG스마트체 Light" panose="020B0600000101010101" pitchFamily="50" charset="-127"/>
                <a:cs typeface="Arial Unicode MS" pitchFamily="50" charset="-127"/>
              </a:rPr>
              <a:t>제거한 후 </a:t>
            </a:r>
            <a:r>
              <a:rPr kumimoji="1" lang="en-US" altLang="ko-KR" sz="1100" dirty="0" smtClean="0">
                <a:latin typeface="Arial Narrow" panose="020B0606020202030204" pitchFamily="34" charset="0"/>
                <a:ea typeface="LG스마트체 Light" panose="020B0600000101010101" pitchFamily="50" charset="-127"/>
                <a:cs typeface="Arial Unicode MS" pitchFamily="50" charset="-127"/>
              </a:rPr>
              <a:t>Powder </a:t>
            </a:r>
            <a:r>
              <a:rPr kumimoji="1" lang="ko-KR" altLang="en-US" sz="1100" dirty="0" smtClean="0">
                <a:latin typeface="Arial Narrow" panose="020B0606020202030204" pitchFamily="34" charset="0"/>
                <a:ea typeface="LG스마트체 Light" panose="020B0600000101010101" pitchFamily="50" charset="-127"/>
                <a:cs typeface="Arial Unicode MS" pitchFamily="50" charset="-127"/>
              </a:rPr>
              <a:t>저장 </a:t>
            </a:r>
            <a:r>
              <a:rPr kumimoji="1" lang="en-US" altLang="ko-KR" sz="1100" dirty="0" smtClean="0">
                <a:latin typeface="Arial Narrow" panose="020B0606020202030204" pitchFamily="34" charset="0"/>
                <a:ea typeface="LG스마트체 Light" panose="020B0600000101010101" pitchFamily="50" charset="-127"/>
                <a:cs typeface="Arial Unicode MS" pitchFamily="50" charset="-127"/>
              </a:rPr>
              <a:t>Silo</a:t>
            </a:r>
            <a:r>
              <a:rPr kumimoji="1" lang="ko-KR" altLang="en-US" sz="1100" dirty="0" smtClean="0">
                <a:latin typeface="Arial Narrow" panose="020B0606020202030204" pitchFamily="34" charset="0"/>
                <a:ea typeface="LG스마트체 Light" panose="020B0600000101010101" pitchFamily="50" charset="-127"/>
                <a:cs typeface="Arial Unicode MS" pitchFamily="50" charset="-127"/>
              </a:rPr>
              <a:t>로 이송됨</a:t>
            </a:r>
            <a:endParaRPr kumimoji="1" lang="en-US" altLang="ko-KR" sz="1100" dirty="0" smtClean="0">
              <a:latin typeface="Arial Narrow" panose="020B0606020202030204" pitchFamily="34" charset="0"/>
              <a:ea typeface="LG스마트체 Light" panose="020B0600000101010101" pitchFamily="50" charset="-127"/>
              <a:cs typeface="Arial Unicode MS" pitchFamily="50" charset="-127"/>
            </a:endParaRPr>
          </a:p>
        </p:txBody>
      </p:sp>
      <p:sp>
        <p:nvSpPr>
          <p:cNvPr id="173" name="Text Box 228"/>
          <p:cNvSpPr txBox="1">
            <a:spLocks noChangeArrowheads="1"/>
          </p:cNvSpPr>
          <p:nvPr/>
        </p:nvSpPr>
        <p:spPr bwMode="auto">
          <a:xfrm>
            <a:off x="7516224" y="5860492"/>
            <a:ext cx="2512952" cy="5805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6000" tIns="36000" rIns="36000" bIns="36000">
            <a:spAutoFit/>
          </a:bodyPr>
          <a:lstStyle>
            <a:lvl1pPr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1pPr>
            <a:lvl2pPr marL="742950" indent="-285750"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2pPr>
            <a:lvl3pPr marL="1143000" indent="-228600"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3pPr>
            <a:lvl4pPr marL="1600200" indent="-228600"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4pPr>
            <a:lvl5pPr marL="2057400" indent="-228600"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9pPr>
          </a:lstStyle>
          <a:p>
            <a:pPr algn="l" eaLnBrk="1" latinLnBrk="1" hangingPunct="1">
              <a:buFont typeface="Wingdings" pitchFamily="2" charset="2"/>
              <a:buChar char="§"/>
            </a:pPr>
            <a:r>
              <a:rPr kumimoji="1" lang="en-US" altLang="ko-KR" sz="1100" dirty="0" smtClean="0">
                <a:latin typeface="Arial Narrow" panose="020B0606020202030204" pitchFamily="34" charset="0"/>
                <a:ea typeface="LG스마트체 Light" panose="020B0600000101010101" pitchFamily="50" charset="-127"/>
                <a:cs typeface="Arial Unicode MS" pitchFamily="50" charset="-127"/>
              </a:rPr>
              <a:t> Powder </a:t>
            </a:r>
            <a:r>
              <a:rPr kumimoji="1" lang="ko-KR" altLang="en-US" sz="1100" dirty="0" smtClean="0">
                <a:latin typeface="Arial Narrow" panose="020B0606020202030204" pitchFamily="34" charset="0"/>
                <a:ea typeface="LG스마트체 Light" panose="020B0600000101010101" pitchFamily="50" charset="-127"/>
                <a:cs typeface="Arial Unicode MS" pitchFamily="50" charset="-127"/>
              </a:rPr>
              <a:t>제품은 별도의 후처리 없이 </a:t>
            </a:r>
            <a:endParaRPr kumimoji="1" lang="en-US" altLang="ko-KR" sz="1100" dirty="0" smtClean="0">
              <a:latin typeface="Arial Narrow" panose="020B0606020202030204" pitchFamily="34" charset="0"/>
              <a:ea typeface="LG스마트체 Light" panose="020B0600000101010101" pitchFamily="50" charset="-127"/>
              <a:cs typeface="Arial Unicode MS" pitchFamily="50" charset="-127"/>
            </a:endParaRPr>
          </a:p>
          <a:p>
            <a:pPr algn="l" eaLnBrk="1" latinLnBrk="1" hangingPunct="1"/>
            <a:r>
              <a:rPr kumimoji="1" lang="en-US" altLang="ko-KR" sz="1100" dirty="0" smtClean="0">
                <a:latin typeface="Arial Narrow" panose="020B0606020202030204" pitchFamily="34" charset="0"/>
                <a:ea typeface="LG스마트체 Light" panose="020B0600000101010101" pitchFamily="50" charset="-127"/>
                <a:cs typeface="Arial Unicode MS" pitchFamily="50" charset="-127"/>
              </a:rPr>
              <a:t>   550kg </a:t>
            </a:r>
            <a:r>
              <a:rPr kumimoji="1" lang="ko-KR" altLang="en-US" sz="1100" dirty="0" smtClean="0">
                <a:latin typeface="Arial Narrow" panose="020B0606020202030204" pitchFamily="34" charset="0"/>
                <a:ea typeface="LG스마트체 Light" panose="020B0600000101010101" pitchFamily="50" charset="-127"/>
                <a:cs typeface="Arial Unicode MS" pitchFamily="50" charset="-127"/>
              </a:rPr>
              <a:t>단위로 포장되어</a:t>
            </a:r>
            <a:r>
              <a:rPr kumimoji="1" lang="en-US" altLang="ko-KR" sz="1100" dirty="0" smtClean="0">
                <a:latin typeface="Arial Narrow" panose="020B0606020202030204" pitchFamily="34" charset="0"/>
                <a:ea typeface="LG스마트체 Light" panose="020B0600000101010101" pitchFamily="50" charset="-127"/>
                <a:cs typeface="Arial Unicode MS" pitchFamily="50" charset="-127"/>
              </a:rPr>
              <a:t> </a:t>
            </a:r>
            <a:r>
              <a:rPr kumimoji="1" lang="ko-KR" altLang="en-US" sz="1100" dirty="0" smtClean="0">
                <a:latin typeface="Arial Narrow" panose="020B0606020202030204" pitchFamily="34" charset="0"/>
                <a:ea typeface="LG스마트체 Light" panose="020B0600000101010101" pitchFamily="50" charset="-127"/>
                <a:cs typeface="Arial Unicode MS" pitchFamily="50" charset="-127"/>
              </a:rPr>
              <a:t>고객에게 </a:t>
            </a:r>
            <a:endParaRPr kumimoji="1" lang="en-US" altLang="ko-KR" sz="1100" dirty="0" smtClean="0">
              <a:latin typeface="Arial Narrow" panose="020B0606020202030204" pitchFamily="34" charset="0"/>
              <a:ea typeface="LG스마트체 Light" panose="020B0600000101010101" pitchFamily="50" charset="-127"/>
              <a:cs typeface="Arial Unicode MS" pitchFamily="50" charset="-127"/>
            </a:endParaRPr>
          </a:p>
          <a:p>
            <a:pPr algn="l" eaLnBrk="1" latinLnBrk="1" hangingPunct="1"/>
            <a:r>
              <a:rPr kumimoji="1" lang="en-US" altLang="ko-KR" sz="1100" dirty="0">
                <a:latin typeface="Arial Narrow" panose="020B0606020202030204" pitchFamily="34" charset="0"/>
                <a:ea typeface="LG스마트체 Light" panose="020B0600000101010101" pitchFamily="50" charset="-127"/>
                <a:cs typeface="Arial Unicode MS" pitchFamily="50" charset="-127"/>
              </a:rPr>
              <a:t> </a:t>
            </a:r>
            <a:r>
              <a:rPr kumimoji="1" lang="en-US" altLang="ko-KR" sz="1100" dirty="0" smtClean="0">
                <a:latin typeface="Arial Narrow" panose="020B0606020202030204" pitchFamily="34" charset="0"/>
                <a:ea typeface="LG스마트체 Light" panose="020B0600000101010101" pitchFamily="50" charset="-127"/>
                <a:cs typeface="Arial Unicode MS" pitchFamily="50" charset="-127"/>
              </a:rPr>
              <a:t>  </a:t>
            </a:r>
            <a:r>
              <a:rPr kumimoji="1" lang="ko-KR" altLang="en-US" sz="1100" dirty="0" smtClean="0">
                <a:latin typeface="Arial Narrow" panose="020B0606020202030204" pitchFamily="34" charset="0"/>
                <a:ea typeface="LG스마트체 Light" panose="020B0600000101010101" pitchFamily="50" charset="-127"/>
                <a:cs typeface="Arial Unicode MS" pitchFamily="50" charset="-127"/>
              </a:rPr>
              <a:t>공급됨</a:t>
            </a:r>
            <a:endParaRPr kumimoji="1" lang="en-US" altLang="ko-KR" sz="1100" dirty="0">
              <a:latin typeface="Arial Narrow" panose="020B0606020202030204" pitchFamily="34" charset="0"/>
              <a:ea typeface="LG스마트체 Light" panose="020B0600000101010101" pitchFamily="50" charset="-127"/>
              <a:cs typeface="Arial Unicode MS" pitchFamily="50" charset="-127"/>
            </a:endParaRPr>
          </a:p>
        </p:txBody>
      </p:sp>
      <p:sp>
        <p:nvSpPr>
          <p:cNvPr id="172" name="Line 16"/>
          <p:cNvSpPr>
            <a:spLocks noChangeShapeType="1"/>
          </p:cNvSpPr>
          <p:nvPr/>
        </p:nvSpPr>
        <p:spPr bwMode="auto">
          <a:xfrm>
            <a:off x="0" y="434044"/>
            <a:ext cx="99060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ko-KR" altLang="en-US" sz="1463" dirty="0">
              <a:solidFill>
                <a:srgbClr val="000000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Adobe Devanagari" pitchFamily="18" charset="0"/>
            </a:endParaRPr>
          </a:p>
        </p:txBody>
      </p:sp>
      <p:sp>
        <p:nvSpPr>
          <p:cNvPr id="174" name="TextBox 173"/>
          <p:cNvSpPr txBox="1"/>
          <p:nvPr/>
        </p:nvSpPr>
        <p:spPr>
          <a:xfrm>
            <a:off x="162884" y="-47625"/>
            <a:ext cx="5157261" cy="526559"/>
          </a:xfrm>
          <a:prstGeom prst="rect">
            <a:avLst/>
          </a:prstGeom>
          <a:noFill/>
          <a:ln w="3175">
            <a:noFill/>
          </a:ln>
        </p:spPr>
        <p:txBody>
          <a:bodyPr wrap="square" rtlCol="0" anchor="ctr" anchorCtr="0">
            <a:noAutofit/>
          </a:bodyPr>
          <a:lstStyle/>
          <a:p>
            <a:r>
              <a:rPr lang="en-US" altLang="ko-KR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4.</a:t>
            </a:r>
            <a:r>
              <a:rPr lang="ko-KR" altLang="en-US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b="1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공정소개</a:t>
            </a:r>
            <a:endParaRPr lang="ko-KR" altLang="en-US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75" name="TextBox 174"/>
          <p:cNvSpPr txBox="1"/>
          <p:nvPr/>
        </p:nvSpPr>
        <p:spPr>
          <a:xfrm>
            <a:off x="6753644" y="-47625"/>
            <a:ext cx="2969832" cy="526559"/>
          </a:xfrm>
          <a:prstGeom prst="rect">
            <a:avLst/>
          </a:prstGeom>
          <a:noFill/>
          <a:ln w="3175">
            <a:noFill/>
          </a:ln>
        </p:spPr>
        <p:txBody>
          <a:bodyPr wrap="square" rtlCol="0" anchor="ctr" anchorCtr="0">
            <a:noAutofit/>
          </a:bodyPr>
          <a:lstStyle/>
          <a:p>
            <a:pPr algn="r"/>
            <a:r>
              <a:rPr lang="ko-KR" altLang="en-US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③ </a:t>
            </a:r>
            <a:r>
              <a:rPr lang="en-US" altLang="ko-KR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HDPE (</a:t>
            </a:r>
            <a:r>
              <a:rPr lang="ko-KR" altLang="en-US" b="1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전체요약</a:t>
            </a:r>
            <a:r>
              <a:rPr lang="en-US" altLang="ko-KR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endParaRPr lang="ko-KR" altLang="en-US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151883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35"/>
          <p:cNvSpPr>
            <a:spLocks noChangeArrowheads="1"/>
          </p:cNvSpPr>
          <p:nvPr/>
        </p:nvSpPr>
        <p:spPr bwMode="auto">
          <a:xfrm>
            <a:off x="282046" y="1125539"/>
            <a:ext cx="9273117" cy="3025775"/>
          </a:xfrm>
          <a:prstGeom prst="rect">
            <a:avLst/>
          </a:prstGeom>
          <a:solidFill>
            <a:srgbClr val="EAEAEA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lIns="92075" tIns="46038" rIns="92075" bIns="46038" anchor="ctr"/>
          <a:lstStyle>
            <a:lvl1pPr defTabSz="762000"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1pPr>
            <a:lvl2pPr marL="742950" indent="-285750" defTabSz="762000"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2pPr>
            <a:lvl3pPr marL="1143000" indent="-228600" defTabSz="762000"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3pPr>
            <a:lvl4pPr marL="1600200" indent="-228600" defTabSz="762000"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4pPr>
            <a:lvl5pPr marL="2057400" indent="-228600" defTabSz="762000"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5pPr>
            <a:lvl6pPr marL="2514600" indent="-228600" algn="ctr" defTabSz="7620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6pPr>
            <a:lvl7pPr marL="2971800" indent="-228600" algn="ctr" defTabSz="7620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7pPr>
            <a:lvl8pPr marL="3429000" indent="-228600" algn="ctr" defTabSz="7620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8pPr>
            <a:lvl9pPr marL="3886200" indent="-228600" algn="ctr" defTabSz="7620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9pPr>
          </a:lstStyle>
          <a:p>
            <a:pPr algn="l">
              <a:buFont typeface="Monotype Sorts" pitchFamily="2" charset="2"/>
              <a:buChar char="3"/>
            </a:pPr>
            <a:endParaRPr kumimoji="1" lang="ko-KR" altLang="ko-KR" sz="1200">
              <a:solidFill>
                <a:schemeClr val="bg2"/>
              </a:solidFill>
              <a:latin typeface="Arial Narrow" panose="020B0606020202030204" pitchFamily="34" charset="0"/>
              <a:ea typeface="LG스마트체 Light" panose="020B0600000101010101" pitchFamily="50" charset="-127"/>
            </a:endParaRPr>
          </a:p>
        </p:txBody>
      </p:sp>
      <p:sp>
        <p:nvSpPr>
          <p:cNvPr id="13439" name="Rectangle 180"/>
          <p:cNvSpPr>
            <a:spLocks noChangeArrowheads="1"/>
          </p:cNvSpPr>
          <p:nvPr/>
        </p:nvSpPr>
        <p:spPr bwMode="auto">
          <a:xfrm>
            <a:off x="151342" y="981075"/>
            <a:ext cx="9482931" cy="3240088"/>
          </a:xfrm>
          <a:prstGeom prst="rect">
            <a:avLst/>
          </a:prstGeom>
          <a:noFill/>
          <a:ln w="6350" algn="ctr">
            <a:solidFill>
              <a:schemeClr val="bg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36000" tIns="36000" rIns="36000" bIns="36000" anchor="ctr"/>
          <a:lstStyle>
            <a:lvl1pPr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1pPr>
            <a:lvl2pPr marL="742950" indent="-285750"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2pPr>
            <a:lvl3pPr marL="1143000" indent="-228600"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3pPr>
            <a:lvl4pPr marL="1600200" indent="-228600"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4pPr>
            <a:lvl5pPr marL="2057400" indent="-228600"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9pPr>
          </a:lstStyle>
          <a:p>
            <a:endParaRPr lang="ko-KR" altLang="en-US">
              <a:latin typeface="Arial Narrow" panose="020B0606020202030204" pitchFamily="34" charset="0"/>
              <a:ea typeface="LG스마트체 Light" panose="020B0600000101010101" pitchFamily="50" charset="-127"/>
            </a:endParaRPr>
          </a:p>
        </p:txBody>
      </p:sp>
      <p:sp>
        <p:nvSpPr>
          <p:cNvPr id="13440" name="Rectangle 218"/>
          <p:cNvSpPr>
            <a:spLocks noChangeArrowheads="1"/>
          </p:cNvSpPr>
          <p:nvPr/>
        </p:nvSpPr>
        <p:spPr bwMode="auto">
          <a:xfrm>
            <a:off x="190898" y="4660900"/>
            <a:ext cx="2266685" cy="1792288"/>
          </a:xfrm>
          <a:prstGeom prst="rect">
            <a:avLst/>
          </a:prstGeom>
          <a:noFill/>
          <a:ln w="6350" algn="ctr">
            <a:solidFill>
              <a:schemeClr val="bg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36000" tIns="36000" rIns="36000" bIns="36000" anchor="ctr"/>
          <a:lstStyle>
            <a:lvl1pPr marL="85725"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1pPr>
            <a:lvl2pPr marL="742950" indent="-285750"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2pPr>
            <a:lvl3pPr marL="1143000" indent="-228600"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3pPr>
            <a:lvl4pPr marL="1600200" indent="-228600"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4pPr>
            <a:lvl5pPr marL="2057400" indent="-228600"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9pPr>
          </a:lstStyle>
          <a:p>
            <a:pPr algn="l" eaLnBrk="1" latinLnBrk="1" hangingPunct="1"/>
            <a:r>
              <a:rPr kumimoji="1" lang="en-US" altLang="ko-KR" sz="1100">
                <a:latin typeface="Arial Narrow" panose="020B0606020202030204" pitchFamily="34" charset="0"/>
                <a:ea typeface="LG스마트체 Light" panose="020B0600000101010101" pitchFamily="50" charset="-127"/>
                <a:cs typeface="Arial Unicode MS" pitchFamily="50" charset="-127"/>
              </a:rPr>
              <a:t> </a:t>
            </a:r>
          </a:p>
          <a:p>
            <a:pPr algn="l" eaLnBrk="1" latinLnBrk="1" hangingPunct="1"/>
            <a:r>
              <a:rPr kumimoji="1" lang="en-US" altLang="ko-KR" sz="1100">
                <a:latin typeface="Arial Narrow" panose="020B0606020202030204" pitchFamily="34" charset="0"/>
                <a:ea typeface="LG스마트체 Light" panose="020B0600000101010101" pitchFamily="50" charset="-127"/>
                <a:cs typeface="Arial Unicode MS" pitchFamily="50" charset="-127"/>
              </a:rPr>
              <a:t> </a:t>
            </a:r>
          </a:p>
          <a:p>
            <a:pPr algn="l" eaLnBrk="1" latinLnBrk="1" hangingPunct="1"/>
            <a:r>
              <a:rPr kumimoji="1" lang="en-US" altLang="ko-KR" sz="1100">
                <a:latin typeface="Arial Narrow" panose="020B0606020202030204" pitchFamily="34" charset="0"/>
                <a:ea typeface="LG스마트체 Light" panose="020B0600000101010101" pitchFamily="50" charset="-127"/>
                <a:cs typeface="Arial Unicode MS" pitchFamily="50" charset="-127"/>
              </a:rPr>
              <a:t> </a:t>
            </a:r>
          </a:p>
        </p:txBody>
      </p:sp>
      <p:sp>
        <p:nvSpPr>
          <p:cNvPr id="13441" name="Rectangle 219"/>
          <p:cNvSpPr>
            <a:spLocks noChangeArrowheads="1"/>
          </p:cNvSpPr>
          <p:nvPr/>
        </p:nvSpPr>
        <p:spPr bwMode="auto">
          <a:xfrm>
            <a:off x="2491979" y="4660900"/>
            <a:ext cx="2461021" cy="1792288"/>
          </a:xfrm>
          <a:prstGeom prst="rect">
            <a:avLst/>
          </a:prstGeom>
          <a:noFill/>
          <a:ln w="6350" algn="ctr">
            <a:solidFill>
              <a:schemeClr val="bg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36000" tIns="36000" rIns="36000" bIns="36000" anchor="ctr"/>
          <a:lstStyle>
            <a:lvl1pPr marL="85725"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1pPr>
            <a:lvl2pPr marL="742950" indent="-285750"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2pPr>
            <a:lvl3pPr marL="1143000" indent="-228600"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3pPr>
            <a:lvl4pPr marL="1600200" indent="-228600"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4pPr>
            <a:lvl5pPr marL="2057400" indent="-228600"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9pPr>
          </a:lstStyle>
          <a:p>
            <a:pPr algn="l" eaLnBrk="1" latinLnBrk="1" hangingPunct="1"/>
            <a:r>
              <a:rPr kumimoji="1" lang="en-US" altLang="ko-KR" sz="1100">
                <a:latin typeface="Arial Narrow" panose="020B0606020202030204" pitchFamily="34" charset="0"/>
                <a:ea typeface="LG스마트체 Light" panose="020B0600000101010101" pitchFamily="50" charset="-127"/>
                <a:cs typeface="Arial Unicode MS" pitchFamily="50" charset="-127"/>
              </a:rPr>
              <a:t> </a:t>
            </a:r>
          </a:p>
          <a:p>
            <a:pPr algn="l" eaLnBrk="1" latinLnBrk="1" hangingPunct="1"/>
            <a:r>
              <a:rPr kumimoji="1" lang="en-US" altLang="ko-KR" sz="1100">
                <a:latin typeface="Arial Narrow" panose="020B0606020202030204" pitchFamily="34" charset="0"/>
                <a:ea typeface="LG스마트체 Light" panose="020B0600000101010101" pitchFamily="50" charset="-127"/>
                <a:cs typeface="Arial Unicode MS" pitchFamily="50" charset="-127"/>
              </a:rPr>
              <a:t> </a:t>
            </a:r>
          </a:p>
          <a:p>
            <a:pPr algn="l" eaLnBrk="1" latinLnBrk="1" hangingPunct="1"/>
            <a:r>
              <a:rPr kumimoji="1" lang="en-US" altLang="ko-KR" sz="1100">
                <a:latin typeface="Arial Narrow" panose="020B0606020202030204" pitchFamily="34" charset="0"/>
                <a:ea typeface="LG스마트체 Light" panose="020B0600000101010101" pitchFamily="50" charset="-127"/>
                <a:cs typeface="Arial Unicode MS" pitchFamily="50" charset="-127"/>
              </a:rPr>
              <a:t> </a:t>
            </a:r>
          </a:p>
        </p:txBody>
      </p:sp>
      <p:sp>
        <p:nvSpPr>
          <p:cNvPr id="13442" name="Rectangle 220"/>
          <p:cNvSpPr>
            <a:spLocks noChangeArrowheads="1"/>
          </p:cNvSpPr>
          <p:nvPr/>
        </p:nvSpPr>
        <p:spPr bwMode="auto">
          <a:xfrm>
            <a:off x="4953000" y="4660900"/>
            <a:ext cx="2574529" cy="1792288"/>
          </a:xfrm>
          <a:prstGeom prst="rect">
            <a:avLst/>
          </a:prstGeom>
          <a:noFill/>
          <a:ln w="6350" algn="ctr">
            <a:solidFill>
              <a:schemeClr val="bg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36000" tIns="36000" rIns="36000" bIns="36000" anchor="ctr"/>
          <a:lstStyle>
            <a:lvl1pPr marL="85725"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1pPr>
            <a:lvl2pPr marL="742950" indent="-285750"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2pPr>
            <a:lvl3pPr marL="1143000" indent="-228600"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3pPr>
            <a:lvl4pPr marL="1600200" indent="-228600"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4pPr>
            <a:lvl5pPr marL="2057400" indent="-228600"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9pPr>
          </a:lstStyle>
          <a:p>
            <a:pPr algn="l" eaLnBrk="1" latinLnBrk="1" hangingPunct="1"/>
            <a:r>
              <a:rPr kumimoji="1" lang="en-US" altLang="ko-KR" sz="1100">
                <a:latin typeface="Arial Narrow" panose="020B0606020202030204" pitchFamily="34" charset="0"/>
                <a:ea typeface="LG스마트체 Light" panose="020B0600000101010101" pitchFamily="50" charset="-127"/>
                <a:cs typeface="Arial Unicode MS" pitchFamily="50" charset="-127"/>
              </a:rPr>
              <a:t> </a:t>
            </a:r>
          </a:p>
          <a:p>
            <a:pPr algn="l" eaLnBrk="1" latinLnBrk="1" hangingPunct="1"/>
            <a:r>
              <a:rPr kumimoji="1" lang="en-US" altLang="ko-KR" sz="1100">
                <a:latin typeface="Arial Narrow" panose="020B0606020202030204" pitchFamily="34" charset="0"/>
                <a:ea typeface="LG스마트체 Light" panose="020B0600000101010101" pitchFamily="50" charset="-127"/>
                <a:cs typeface="Arial Unicode MS" pitchFamily="50" charset="-127"/>
              </a:rPr>
              <a:t> </a:t>
            </a:r>
          </a:p>
          <a:p>
            <a:pPr algn="l" eaLnBrk="1" latinLnBrk="1" hangingPunct="1"/>
            <a:r>
              <a:rPr kumimoji="1" lang="en-US" altLang="ko-KR" sz="1100">
                <a:latin typeface="Arial Narrow" panose="020B0606020202030204" pitchFamily="34" charset="0"/>
                <a:ea typeface="LG스마트체 Light" panose="020B0600000101010101" pitchFamily="50" charset="-127"/>
                <a:cs typeface="Arial Unicode MS" pitchFamily="50" charset="-127"/>
              </a:rPr>
              <a:t> </a:t>
            </a:r>
          </a:p>
        </p:txBody>
      </p:sp>
      <p:sp>
        <p:nvSpPr>
          <p:cNvPr id="13459" name="AutoShape 222"/>
          <p:cNvSpPr>
            <a:spLocks noChangeArrowheads="1"/>
          </p:cNvSpPr>
          <p:nvPr/>
        </p:nvSpPr>
        <p:spPr bwMode="auto">
          <a:xfrm>
            <a:off x="153063" y="4279901"/>
            <a:ext cx="2308498" cy="373063"/>
          </a:xfrm>
          <a:prstGeom prst="homePlate">
            <a:avLst>
              <a:gd name="adj" fmla="val 20230"/>
            </a:avLst>
          </a:prstGeom>
          <a:solidFill>
            <a:schemeClr val="bg2">
              <a:lumMod val="75000"/>
            </a:schemeClr>
          </a:solidFill>
          <a:ln w="12700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1pPr>
            <a:lvl2pPr marL="742950" indent="-285750"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2pPr>
            <a:lvl3pPr marL="1143000" indent="-228600"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3pPr>
            <a:lvl4pPr marL="1600200" indent="-228600"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4pPr>
            <a:lvl5pPr marL="2057400" indent="-228600"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9pPr>
          </a:lstStyle>
          <a:p>
            <a:pPr algn="ctr" eaLnBrk="1" latinLnBrk="1" hangingPunct="1">
              <a:spcBef>
                <a:spcPct val="20000"/>
              </a:spcBef>
            </a:pPr>
            <a:r>
              <a:rPr lang="ko-KR" altLang="en-US" sz="1200" dirty="0" smtClean="0">
                <a:latin typeface="Arial Narrow" panose="020B0606020202030204" pitchFamily="34" charset="0"/>
                <a:ea typeface="LG스마트체 Light" panose="020B0600000101010101" pitchFamily="50" charset="-127"/>
              </a:rPr>
              <a:t>사염화티타늄</a:t>
            </a:r>
            <a:r>
              <a:rPr lang="en-US" altLang="ko-KR" sz="1200" dirty="0" smtClean="0">
                <a:latin typeface="Arial Narrow" panose="020B0606020202030204" pitchFamily="34" charset="0"/>
                <a:ea typeface="LG스마트체 Light" panose="020B0600000101010101" pitchFamily="50" charset="-127"/>
              </a:rPr>
              <a:t>/TEAL Unloading</a:t>
            </a:r>
            <a:endParaRPr lang="ko-KR" altLang="en-US" sz="1200" dirty="0">
              <a:latin typeface="Arial Narrow" panose="020B0606020202030204" pitchFamily="34" charset="0"/>
              <a:ea typeface="LG스마트체 Light" panose="020B0600000101010101" pitchFamily="50" charset="-127"/>
            </a:endParaRPr>
          </a:p>
        </p:txBody>
      </p:sp>
      <p:sp>
        <p:nvSpPr>
          <p:cNvPr id="13460" name="AutoShape 223"/>
          <p:cNvSpPr>
            <a:spLocks noChangeArrowheads="1"/>
          </p:cNvSpPr>
          <p:nvPr/>
        </p:nvSpPr>
        <p:spPr bwMode="auto">
          <a:xfrm>
            <a:off x="2470086" y="4279901"/>
            <a:ext cx="2465354" cy="373063"/>
          </a:xfrm>
          <a:prstGeom prst="homePlate">
            <a:avLst>
              <a:gd name="adj" fmla="val 21605"/>
            </a:avLst>
          </a:prstGeom>
          <a:solidFill>
            <a:schemeClr val="bg2">
              <a:lumMod val="75000"/>
            </a:schemeClr>
          </a:solidFill>
          <a:ln w="12700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1pPr>
            <a:lvl2pPr marL="742950" indent="-285750"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2pPr>
            <a:lvl3pPr marL="1143000" indent="-228600"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3pPr>
            <a:lvl4pPr marL="1600200" indent="-228600"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4pPr>
            <a:lvl5pPr marL="2057400" indent="-228600"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9pPr>
          </a:lstStyle>
          <a:p>
            <a:pPr algn="ctr" eaLnBrk="1" latinLnBrk="1" hangingPunct="1">
              <a:spcBef>
                <a:spcPct val="20000"/>
              </a:spcBef>
            </a:pPr>
            <a:r>
              <a:rPr lang="en-US" altLang="ko-KR" sz="1200" dirty="0" smtClean="0">
                <a:latin typeface="Arial Narrow" panose="020B0606020202030204" pitchFamily="34" charset="0"/>
                <a:ea typeface="LG스마트체 Light" panose="020B0600000101010101" pitchFamily="50" charset="-127"/>
              </a:rPr>
              <a:t>Mg Ethylate</a:t>
            </a:r>
            <a:r>
              <a:rPr lang="ko-KR" altLang="en-US" sz="1200" dirty="0" smtClean="0">
                <a:latin typeface="Arial Narrow" panose="020B0606020202030204" pitchFamily="34" charset="0"/>
                <a:ea typeface="LG스마트체 Light" panose="020B0600000101010101" pitchFamily="50" charset="-127"/>
              </a:rPr>
              <a:t> 투입</a:t>
            </a:r>
            <a:endParaRPr lang="ko-KR" altLang="en-US" sz="1200" dirty="0">
              <a:latin typeface="Arial Narrow" panose="020B0606020202030204" pitchFamily="34" charset="0"/>
              <a:ea typeface="LG스마트체 Light" panose="020B0600000101010101" pitchFamily="50" charset="-127"/>
            </a:endParaRPr>
          </a:p>
        </p:txBody>
      </p:sp>
      <p:sp>
        <p:nvSpPr>
          <p:cNvPr id="13461" name="AutoShape 224"/>
          <p:cNvSpPr>
            <a:spLocks noChangeArrowheads="1"/>
          </p:cNvSpPr>
          <p:nvPr/>
        </p:nvSpPr>
        <p:spPr bwMode="auto">
          <a:xfrm>
            <a:off x="4950784" y="4279901"/>
            <a:ext cx="2576175" cy="373063"/>
          </a:xfrm>
          <a:prstGeom prst="homePlate">
            <a:avLst>
              <a:gd name="adj" fmla="val 22576"/>
            </a:avLst>
          </a:prstGeom>
          <a:solidFill>
            <a:schemeClr val="bg2">
              <a:lumMod val="75000"/>
            </a:schemeClr>
          </a:solidFill>
          <a:ln w="12700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1pPr>
            <a:lvl2pPr marL="742950" indent="-285750"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2pPr>
            <a:lvl3pPr marL="1143000" indent="-228600"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3pPr>
            <a:lvl4pPr marL="1600200" indent="-228600"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4pPr>
            <a:lvl5pPr marL="2057400" indent="-228600"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9pPr>
          </a:lstStyle>
          <a:p>
            <a:pPr algn="ctr" eaLnBrk="1" latinLnBrk="1" hangingPunct="1">
              <a:spcBef>
                <a:spcPct val="20000"/>
              </a:spcBef>
            </a:pPr>
            <a:r>
              <a:rPr lang="ko-KR" altLang="en-US" sz="1200" dirty="0" smtClean="0">
                <a:latin typeface="Arial Narrow" panose="020B0606020202030204" pitchFamily="34" charset="0"/>
                <a:ea typeface="LG스마트체 Light" panose="020B0600000101010101" pitchFamily="50" charset="-127"/>
              </a:rPr>
              <a:t>촉매 반응</a:t>
            </a:r>
            <a:endParaRPr lang="ko-KR" altLang="en-US" sz="1200" dirty="0">
              <a:latin typeface="Arial Narrow" panose="020B0606020202030204" pitchFamily="34" charset="0"/>
              <a:ea typeface="LG스마트체 Light" panose="020B0600000101010101" pitchFamily="50" charset="-127"/>
            </a:endParaRPr>
          </a:p>
        </p:txBody>
      </p:sp>
      <p:sp>
        <p:nvSpPr>
          <p:cNvPr id="13462" name="AutoShape 225"/>
          <p:cNvSpPr>
            <a:spLocks noChangeArrowheads="1"/>
          </p:cNvSpPr>
          <p:nvPr/>
        </p:nvSpPr>
        <p:spPr bwMode="auto">
          <a:xfrm>
            <a:off x="7526959" y="4279901"/>
            <a:ext cx="2107315" cy="373063"/>
          </a:xfrm>
          <a:prstGeom prst="homePlate">
            <a:avLst>
              <a:gd name="adj" fmla="val 18467"/>
            </a:avLst>
          </a:prstGeom>
          <a:solidFill>
            <a:schemeClr val="bg2">
              <a:lumMod val="75000"/>
            </a:schemeClr>
          </a:solidFill>
          <a:ln w="12700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1pPr>
            <a:lvl2pPr marL="742950" indent="-285750"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2pPr>
            <a:lvl3pPr marL="1143000" indent="-228600"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3pPr>
            <a:lvl4pPr marL="1600200" indent="-228600"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4pPr>
            <a:lvl5pPr marL="2057400" indent="-228600"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9pPr>
          </a:lstStyle>
          <a:p>
            <a:pPr algn="ctr" eaLnBrk="1" latinLnBrk="1" hangingPunct="1">
              <a:spcBef>
                <a:spcPct val="20000"/>
              </a:spcBef>
            </a:pPr>
            <a:r>
              <a:rPr lang="ko-KR" altLang="en-US" sz="1200" dirty="0" smtClean="0">
                <a:latin typeface="Arial Narrow" panose="020B0606020202030204" pitchFamily="34" charset="0"/>
                <a:ea typeface="LG스마트체 Light" panose="020B0600000101010101" pitchFamily="50" charset="-127"/>
              </a:rPr>
              <a:t>이송 및 저장</a:t>
            </a:r>
            <a:endParaRPr lang="ko-KR" altLang="en-US" sz="1200" dirty="0">
              <a:latin typeface="Arial Narrow" panose="020B0606020202030204" pitchFamily="34" charset="0"/>
              <a:ea typeface="LG스마트체 Light" panose="020B0600000101010101" pitchFamily="50" charset="-127"/>
            </a:endParaRPr>
          </a:p>
        </p:txBody>
      </p:sp>
      <p:sp>
        <p:nvSpPr>
          <p:cNvPr id="13444" name="Rectangle 226"/>
          <p:cNvSpPr>
            <a:spLocks noChangeArrowheads="1"/>
          </p:cNvSpPr>
          <p:nvPr/>
        </p:nvSpPr>
        <p:spPr bwMode="auto">
          <a:xfrm>
            <a:off x="7527529" y="4660900"/>
            <a:ext cx="2184135" cy="1792288"/>
          </a:xfrm>
          <a:prstGeom prst="rect">
            <a:avLst/>
          </a:prstGeom>
          <a:noFill/>
          <a:ln w="6350" algn="ctr">
            <a:solidFill>
              <a:schemeClr val="bg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36000" tIns="36000" rIns="36000" bIns="36000" anchor="ctr"/>
          <a:lstStyle>
            <a:lvl1pPr marL="85725"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1pPr>
            <a:lvl2pPr marL="742950" indent="-285750"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2pPr>
            <a:lvl3pPr marL="1143000" indent="-228600"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3pPr>
            <a:lvl4pPr marL="1600200" indent="-228600"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4pPr>
            <a:lvl5pPr marL="2057400" indent="-228600"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9pPr>
          </a:lstStyle>
          <a:p>
            <a:pPr algn="l" eaLnBrk="1" latinLnBrk="1" hangingPunct="1"/>
            <a:r>
              <a:rPr kumimoji="1" lang="en-US" altLang="ko-KR" sz="1100">
                <a:latin typeface="Arial Narrow" panose="020B0606020202030204" pitchFamily="34" charset="0"/>
                <a:ea typeface="LG스마트체 Light" panose="020B0600000101010101" pitchFamily="50" charset="-127"/>
                <a:cs typeface="Arial Unicode MS" pitchFamily="50" charset="-127"/>
              </a:rPr>
              <a:t> </a:t>
            </a:r>
          </a:p>
          <a:p>
            <a:pPr algn="l" eaLnBrk="1" latinLnBrk="1" hangingPunct="1"/>
            <a:r>
              <a:rPr kumimoji="1" lang="en-US" altLang="ko-KR" sz="1100">
                <a:latin typeface="Arial Narrow" panose="020B0606020202030204" pitchFamily="34" charset="0"/>
                <a:ea typeface="LG스마트체 Light" panose="020B0600000101010101" pitchFamily="50" charset="-127"/>
                <a:cs typeface="Arial Unicode MS" pitchFamily="50" charset="-127"/>
              </a:rPr>
              <a:t> </a:t>
            </a:r>
          </a:p>
          <a:p>
            <a:pPr algn="l" eaLnBrk="1" latinLnBrk="1" hangingPunct="1"/>
            <a:r>
              <a:rPr kumimoji="1" lang="en-US" altLang="ko-KR" sz="1100">
                <a:latin typeface="Arial Narrow" panose="020B0606020202030204" pitchFamily="34" charset="0"/>
                <a:ea typeface="LG스마트체 Light" panose="020B0600000101010101" pitchFamily="50" charset="-127"/>
                <a:cs typeface="Arial Unicode MS" pitchFamily="50" charset="-127"/>
              </a:rPr>
              <a:t> </a:t>
            </a:r>
          </a:p>
        </p:txBody>
      </p:sp>
      <p:sp>
        <p:nvSpPr>
          <p:cNvPr id="13445" name="Text Box 227"/>
          <p:cNvSpPr txBox="1">
            <a:spLocks noChangeArrowheads="1"/>
          </p:cNvSpPr>
          <p:nvPr/>
        </p:nvSpPr>
        <p:spPr bwMode="auto">
          <a:xfrm>
            <a:off x="158222" y="4710113"/>
            <a:ext cx="2536693" cy="4112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000" tIns="36000" rIns="36000" bIns="36000">
            <a:spAutoFit/>
          </a:bodyPr>
          <a:lstStyle>
            <a:lvl1pPr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1pPr>
            <a:lvl2pPr marL="742950" indent="-285750"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2pPr>
            <a:lvl3pPr marL="1143000" indent="-228600"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3pPr>
            <a:lvl4pPr marL="1600200" indent="-228600"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4pPr>
            <a:lvl5pPr marL="2057400" indent="-228600"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9pPr>
          </a:lstStyle>
          <a:p>
            <a:pPr algn="l" eaLnBrk="1" latinLnBrk="1" hangingPunct="1">
              <a:buFont typeface="Wingdings" pitchFamily="2" charset="2"/>
              <a:buChar char="§"/>
            </a:pPr>
            <a:r>
              <a:rPr kumimoji="1" lang="ko-KR" altLang="en-US" sz="1100" dirty="0" smtClean="0">
                <a:latin typeface="Arial Narrow" panose="020B0606020202030204" pitchFamily="34" charset="0"/>
                <a:ea typeface="LG스마트체 Light" panose="020B0600000101010101" pitchFamily="50" charset="-127"/>
                <a:cs typeface="Arial Unicode MS" pitchFamily="50" charset="-127"/>
              </a:rPr>
              <a:t> </a:t>
            </a:r>
            <a:r>
              <a:rPr kumimoji="1" lang="en-US" altLang="ko-KR" sz="1100" dirty="0" smtClean="0">
                <a:latin typeface="Arial Narrow" panose="020B0606020202030204" pitchFamily="34" charset="0"/>
                <a:ea typeface="LG스마트체 Light" panose="020B0600000101010101" pitchFamily="50" charset="-127"/>
                <a:cs typeface="Arial Unicode MS" pitchFamily="50" charset="-127"/>
              </a:rPr>
              <a:t>100% </a:t>
            </a:r>
            <a:r>
              <a:rPr kumimoji="1" lang="ko-KR" altLang="en-US" sz="1100" dirty="0" smtClean="0">
                <a:latin typeface="Arial Narrow" panose="020B0606020202030204" pitchFamily="34" charset="0"/>
                <a:ea typeface="LG스마트체 Light" panose="020B0600000101010101" pitchFamily="50" charset="-127"/>
                <a:cs typeface="Arial Unicode MS" pitchFamily="50" charset="-127"/>
              </a:rPr>
              <a:t>사염화티타늄을 </a:t>
            </a:r>
            <a:r>
              <a:rPr kumimoji="1" lang="en-US" altLang="ko-KR" sz="1100" dirty="0" smtClean="0">
                <a:latin typeface="Arial Narrow" panose="020B0606020202030204" pitchFamily="34" charset="0"/>
                <a:ea typeface="LG스마트체 Light" panose="020B0600000101010101" pitchFamily="50" charset="-127"/>
                <a:cs typeface="Arial Unicode MS" pitchFamily="50" charset="-127"/>
              </a:rPr>
              <a:t>Tank Lorry</a:t>
            </a:r>
            <a:r>
              <a:rPr kumimoji="1" lang="ko-KR" altLang="en-US" sz="1100" dirty="0" smtClean="0">
                <a:latin typeface="Arial Narrow" panose="020B0606020202030204" pitchFamily="34" charset="0"/>
                <a:ea typeface="LG스마트체 Light" panose="020B0600000101010101" pitchFamily="50" charset="-127"/>
                <a:cs typeface="Arial Unicode MS" pitchFamily="50" charset="-127"/>
              </a:rPr>
              <a:t>에서</a:t>
            </a:r>
            <a:endParaRPr kumimoji="1" lang="en-US" altLang="ko-KR" sz="1100" dirty="0">
              <a:latin typeface="Arial Narrow" panose="020B0606020202030204" pitchFamily="34" charset="0"/>
              <a:ea typeface="LG스마트체 Light" panose="020B0600000101010101" pitchFamily="50" charset="-127"/>
              <a:cs typeface="Arial Unicode MS" pitchFamily="50" charset="-127"/>
            </a:endParaRPr>
          </a:p>
          <a:p>
            <a:pPr algn="l" eaLnBrk="1" latinLnBrk="1" hangingPunct="1"/>
            <a:r>
              <a:rPr kumimoji="1" lang="en-US" altLang="ko-KR" sz="1100" dirty="0">
                <a:latin typeface="Arial Narrow" panose="020B0606020202030204" pitchFamily="34" charset="0"/>
                <a:ea typeface="LG스마트체 Light" panose="020B0600000101010101" pitchFamily="50" charset="-127"/>
                <a:cs typeface="Arial Unicode MS" pitchFamily="50" charset="-127"/>
              </a:rPr>
              <a:t> </a:t>
            </a:r>
            <a:r>
              <a:rPr kumimoji="1" lang="en-US" altLang="ko-KR" sz="1100" dirty="0" smtClean="0">
                <a:latin typeface="Arial Narrow" panose="020B0606020202030204" pitchFamily="34" charset="0"/>
                <a:ea typeface="LG스마트체 Light" panose="020B0600000101010101" pitchFamily="50" charset="-127"/>
                <a:cs typeface="Arial Unicode MS" pitchFamily="50" charset="-127"/>
              </a:rPr>
              <a:t>  </a:t>
            </a:r>
            <a:r>
              <a:rPr kumimoji="1" lang="ko-KR" altLang="en-US" sz="1100" dirty="0" smtClean="0">
                <a:latin typeface="Arial Narrow" panose="020B0606020202030204" pitchFamily="34" charset="0"/>
                <a:ea typeface="LG스마트체 Light" panose="020B0600000101010101" pitchFamily="50" charset="-127"/>
                <a:cs typeface="Arial Unicode MS" pitchFamily="50" charset="-127"/>
              </a:rPr>
              <a:t>저장</a:t>
            </a:r>
            <a:r>
              <a:rPr kumimoji="1" lang="en-US" altLang="ko-KR" sz="1100" dirty="0" smtClean="0">
                <a:latin typeface="Arial Narrow" panose="020B0606020202030204" pitchFamily="34" charset="0"/>
                <a:ea typeface="LG스마트체 Light" panose="020B0600000101010101" pitchFamily="50" charset="-127"/>
                <a:cs typeface="Arial Unicode MS" pitchFamily="50" charset="-127"/>
              </a:rPr>
              <a:t>Vessel</a:t>
            </a:r>
            <a:r>
              <a:rPr kumimoji="1" lang="ko-KR" altLang="en-US" sz="1100" dirty="0" smtClean="0">
                <a:latin typeface="Arial Narrow" panose="020B0606020202030204" pitchFamily="34" charset="0"/>
                <a:ea typeface="LG스마트체 Light" panose="020B0600000101010101" pitchFamily="50" charset="-127"/>
                <a:cs typeface="Arial Unicode MS" pitchFamily="50" charset="-127"/>
              </a:rPr>
              <a:t>로 </a:t>
            </a:r>
            <a:r>
              <a:rPr kumimoji="1" lang="en-US" altLang="ko-KR" sz="1100" dirty="0" smtClean="0">
                <a:latin typeface="Arial Narrow" panose="020B0606020202030204" pitchFamily="34" charset="0"/>
                <a:ea typeface="LG스마트체 Light" panose="020B0600000101010101" pitchFamily="50" charset="-127"/>
                <a:cs typeface="Arial Unicode MS" pitchFamily="50" charset="-127"/>
              </a:rPr>
              <a:t>Unloading </a:t>
            </a:r>
            <a:r>
              <a:rPr kumimoji="1" lang="ko-KR" altLang="en-US" sz="1100" dirty="0" smtClean="0">
                <a:latin typeface="Arial Narrow" panose="020B0606020202030204" pitchFamily="34" charset="0"/>
                <a:ea typeface="LG스마트체 Light" panose="020B0600000101010101" pitchFamily="50" charset="-127"/>
                <a:cs typeface="Arial Unicode MS" pitchFamily="50" charset="-127"/>
              </a:rPr>
              <a:t>함</a:t>
            </a:r>
            <a:endParaRPr kumimoji="1" lang="en-US" altLang="ko-KR" sz="1100" dirty="0" smtClean="0">
              <a:latin typeface="Arial Narrow" panose="020B0606020202030204" pitchFamily="34" charset="0"/>
              <a:ea typeface="LG스마트체 Light" panose="020B0600000101010101" pitchFamily="50" charset="-127"/>
              <a:cs typeface="Arial Unicode MS" pitchFamily="50" charset="-127"/>
            </a:endParaRPr>
          </a:p>
        </p:txBody>
      </p:sp>
      <p:sp>
        <p:nvSpPr>
          <p:cNvPr id="13446" name="Text Box 228"/>
          <p:cNvSpPr txBox="1">
            <a:spLocks noChangeArrowheads="1"/>
          </p:cNvSpPr>
          <p:nvPr/>
        </p:nvSpPr>
        <p:spPr bwMode="auto">
          <a:xfrm>
            <a:off x="2488540" y="4710114"/>
            <a:ext cx="2340636" cy="5805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000" tIns="36000" rIns="36000" bIns="36000">
            <a:spAutoFit/>
          </a:bodyPr>
          <a:lstStyle>
            <a:lvl1pPr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1pPr>
            <a:lvl2pPr marL="742950" indent="-285750"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2pPr>
            <a:lvl3pPr marL="1143000" indent="-228600"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3pPr>
            <a:lvl4pPr marL="1600200" indent="-228600"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4pPr>
            <a:lvl5pPr marL="2057400" indent="-228600"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9pPr>
          </a:lstStyle>
          <a:p>
            <a:pPr algn="l" eaLnBrk="1" latinLnBrk="1" hangingPunct="1">
              <a:buFont typeface="Wingdings" pitchFamily="2" charset="2"/>
              <a:buChar char="§"/>
            </a:pPr>
            <a:r>
              <a:rPr kumimoji="1" lang="en-US" altLang="ko-KR" sz="1100" dirty="0" smtClean="0">
                <a:latin typeface="Arial Narrow" panose="020B0606020202030204" pitchFamily="34" charset="0"/>
                <a:ea typeface="LG스마트체 Light" panose="020B0600000101010101" pitchFamily="50" charset="-127"/>
                <a:cs typeface="Arial Unicode MS" pitchFamily="50" charset="-127"/>
              </a:rPr>
              <a:t> Lifter </a:t>
            </a:r>
            <a:r>
              <a:rPr kumimoji="1" lang="ko-KR" altLang="en-US" sz="1100" dirty="0" smtClean="0">
                <a:latin typeface="Arial Narrow" panose="020B0606020202030204" pitchFamily="34" charset="0"/>
                <a:ea typeface="LG스마트체 Light" panose="020B0600000101010101" pitchFamily="50" charset="-127"/>
                <a:cs typeface="Arial Unicode MS" pitchFamily="50" charset="-127"/>
              </a:rPr>
              <a:t>또는 인력으로 </a:t>
            </a:r>
            <a:r>
              <a:rPr kumimoji="1" lang="en-US" altLang="ko-KR" sz="1100" dirty="0" smtClean="0">
                <a:latin typeface="Arial Narrow" panose="020B0606020202030204" pitchFamily="34" charset="0"/>
                <a:ea typeface="LG스마트체 Light" panose="020B0600000101010101" pitchFamily="50" charset="-127"/>
                <a:cs typeface="Arial Unicode MS" pitchFamily="50" charset="-127"/>
              </a:rPr>
              <a:t>Mg Ethylate</a:t>
            </a:r>
            <a:r>
              <a:rPr kumimoji="1" lang="ko-KR" altLang="en-US" sz="1100" dirty="0" smtClean="0">
                <a:latin typeface="Arial Narrow" panose="020B0606020202030204" pitchFamily="34" charset="0"/>
                <a:ea typeface="LG스마트체 Light" panose="020B0600000101010101" pitchFamily="50" charset="-127"/>
                <a:cs typeface="Arial Unicode MS" pitchFamily="50" charset="-127"/>
              </a:rPr>
              <a:t>를</a:t>
            </a:r>
            <a:endParaRPr kumimoji="1" lang="en-US" altLang="ko-KR" sz="1100" dirty="0" smtClean="0">
              <a:latin typeface="Arial Narrow" panose="020B0606020202030204" pitchFamily="34" charset="0"/>
              <a:ea typeface="LG스마트체 Light" panose="020B0600000101010101" pitchFamily="50" charset="-127"/>
              <a:cs typeface="Arial Unicode MS" pitchFamily="50" charset="-127"/>
            </a:endParaRPr>
          </a:p>
          <a:p>
            <a:pPr algn="l" eaLnBrk="1" latinLnBrk="1" hangingPunct="1"/>
            <a:r>
              <a:rPr kumimoji="1" lang="en-US" altLang="ko-KR" sz="1100" dirty="0">
                <a:latin typeface="Arial Narrow" panose="020B0606020202030204" pitchFamily="34" charset="0"/>
                <a:ea typeface="LG스마트체 Light" panose="020B0600000101010101" pitchFamily="50" charset="-127"/>
                <a:cs typeface="Arial Unicode MS" pitchFamily="50" charset="-127"/>
              </a:rPr>
              <a:t> </a:t>
            </a:r>
            <a:r>
              <a:rPr kumimoji="1" lang="en-US" altLang="ko-KR" sz="1100" dirty="0" smtClean="0">
                <a:latin typeface="Arial Narrow" panose="020B0606020202030204" pitchFamily="34" charset="0"/>
                <a:ea typeface="LG스마트체 Light" panose="020B0600000101010101" pitchFamily="50" charset="-127"/>
                <a:cs typeface="Arial Unicode MS" pitchFamily="50" charset="-127"/>
              </a:rPr>
              <a:t>  Drum</a:t>
            </a:r>
            <a:r>
              <a:rPr kumimoji="1" lang="ko-KR" altLang="en-US" sz="1100" dirty="0" smtClean="0">
                <a:latin typeface="Arial Narrow" panose="020B0606020202030204" pitchFamily="34" charset="0"/>
                <a:ea typeface="LG스마트체 Light" panose="020B0600000101010101" pitchFamily="50" charset="-127"/>
                <a:cs typeface="Arial Unicode MS" pitchFamily="50" charset="-127"/>
              </a:rPr>
              <a:t>에서 </a:t>
            </a:r>
            <a:r>
              <a:rPr kumimoji="1" lang="en-US" altLang="ko-KR" sz="1100" dirty="0" smtClean="0">
                <a:latin typeface="Arial Narrow" panose="020B0606020202030204" pitchFamily="34" charset="0"/>
                <a:ea typeface="LG스마트체 Light" panose="020B0600000101010101" pitchFamily="50" charset="-127"/>
                <a:cs typeface="Arial Unicode MS" pitchFamily="50" charset="-127"/>
              </a:rPr>
              <a:t>Vessel</a:t>
            </a:r>
            <a:r>
              <a:rPr kumimoji="1" lang="ko-KR" altLang="en-US" sz="1100" dirty="0" smtClean="0">
                <a:latin typeface="Arial Narrow" panose="020B0606020202030204" pitchFamily="34" charset="0"/>
                <a:ea typeface="LG스마트체 Light" panose="020B0600000101010101" pitchFamily="50" charset="-127"/>
                <a:cs typeface="Arial Unicode MS" pitchFamily="50" charset="-127"/>
              </a:rPr>
              <a:t>로 투입함</a:t>
            </a:r>
            <a:endParaRPr kumimoji="1" lang="en-US" altLang="ko-KR" sz="1100" dirty="0" smtClean="0">
              <a:latin typeface="Arial Narrow" panose="020B0606020202030204" pitchFamily="34" charset="0"/>
              <a:ea typeface="LG스마트체 Light" panose="020B0600000101010101" pitchFamily="50" charset="-127"/>
              <a:cs typeface="Arial Unicode MS" pitchFamily="50" charset="-127"/>
            </a:endParaRPr>
          </a:p>
          <a:p>
            <a:pPr algn="l" eaLnBrk="1" latinLnBrk="1" hangingPunct="1"/>
            <a:r>
              <a:rPr kumimoji="1" lang="en-US" altLang="ko-KR" sz="1100" dirty="0">
                <a:latin typeface="Arial Narrow" panose="020B0606020202030204" pitchFamily="34" charset="0"/>
                <a:ea typeface="LG스마트체 Light" panose="020B0600000101010101" pitchFamily="50" charset="-127"/>
                <a:cs typeface="Arial Unicode MS" pitchFamily="50" charset="-127"/>
              </a:rPr>
              <a:t> </a:t>
            </a:r>
            <a:r>
              <a:rPr kumimoji="1" lang="en-US" altLang="ko-KR" sz="1100" dirty="0" smtClean="0">
                <a:latin typeface="Arial Narrow" panose="020B0606020202030204" pitchFamily="34" charset="0"/>
                <a:ea typeface="LG스마트체 Light" panose="020B0600000101010101" pitchFamily="50" charset="-127"/>
                <a:cs typeface="Arial Unicode MS" pitchFamily="50" charset="-127"/>
              </a:rPr>
              <a:t>  (50kg X 5 Drum, 2 Times)</a:t>
            </a:r>
            <a:endParaRPr kumimoji="1" lang="en-US" altLang="ko-KR" sz="1100" dirty="0">
              <a:latin typeface="Arial Narrow" panose="020B0606020202030204" pitchFamily="34" charset="0"/>
              <a:ea typeface="LG스마트체 Light" panose="020B0600000101010101" pitchFamily="50" charset="-127"/>
              <a:cs typeface="Arial Unicode MS" pitchFamily="50" charset="-127"/>
            </a:endParaRPr>
          </a:p>
        </p:txBody>
      </p:sp>
      <p:sp>
        <p:nvSpPr>
          <p:cNvPr id="13447" name="Text Box 229"/>
          <p:cNvSpPr txBox="1">
            <a:spLocks noChangeArrowheads="1"/>
          </p:cNvSpPr>
          <p:nvPr/>
        </p:nvSpPr>
        <p:spPr bwMode="auto">
          <a:xfrm>
            <a:off x="4956440" y="4710114"/>
            <a:ext cx="2804981" cy="5805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000" tIns="36000" rIns="36000" bIns="36000">
            <a:spAutoFit/>
          </a:bodyPr>
          <a:lstStyle>
            <a:lvl1pPr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1pPr>
            <a:lvl2pPr marL="742950" indent="-285750"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2pPr>
            <a:lvl3pPr marL="1143000" indent="-228600"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3pPr>
            <a:lvl4pPr marL="1600200" indent="-228600"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4pPr>
            <a:lvl5pPr marL="2057400" indent="-228600"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9pPr>
          </a:lstStyle>
          <a:p>
            <a:pPr>
              <a:buFont typeface="Wingdings" pitchFamily="2" charset="2"/>
              <a:buChar char="§"/>
            </a:pPr>
            <a:r>
              <a:rPr kumimoji="1" lang="en-US" altLang="ko-KR" sz="1100" dirty="0" smtClean="0">
                <a:latin typeface="Arial Narrow" panose="020B0606020202030204" pitchFamily="34" charset="0"/>
                <a:ea typeface="LG스마트체 Light" panose="020B0600000101010101" pitchFamily="50" charset="-127"/>
                <a:cs typeface="Arial Unicode MS" pitchFamily="50" charset="-127"/>
              </a:rPr>
              <a:t> </a:t>
            </a:r>
            <a:r>
              <a:rPr kumimoji="1" lang="en-US" altLang="ko-KR" sz="1100" dirty="0">
                <a:latin typeface="Arial Narrow" panose="020B0606020202030204" pitchFamily="34" charset="0"/>
                <a:ea typeface="LG스마트체 Light" panose="020B0600000101010101" pitchFamily="50" charset="-127"/>
                <a:cs typeface="Arial Unicode MS" pitchFamily="50" charset="-127"/>
              </a:rPr>
              <a:t>Mg </a:t>
            </a:r>
            <a:r>
              <a:rPr kumimoji="1" lang="en-US" altLang="ko-KR" sz="1100" dirty="0" smtClean="0">
                <a:latin typeface="Arial Narrow" panose="020B0606020202030204" pitchFamily="34" charset="0"/>
                <a:ea typeface="LG스마트체 Light" panose="020B0600000101010101" pitchFamily="50" charset="-127"/>
                <a:cs typeface="Arial Unicode MS" pitchFamily="50" charset="-127"/>
              </a:rPr>
              <a:t>Ethylate/Hexane </a:t>
            </a:r>
            <a:r>
              <a:rPr kumimoji="1" lang="ko-KR" altLang="en-US" sz="1100" dirty="0" err="1">
                <a:latin typeface="Arial Narrow" panose="020B0606020202030204" pitchFamily="34" charset="0"/>
                <a:ea typeface="LG스마트체 Light" panose="020B0600000101010101" pitchFamily="50" charset="-127"/>
                <a:cs typeface="Arial Unicode MS" pitchFamily="50" charset="-127"/>
              </a:rPr>
              <a:t>존재하에서</a:t>
            </a:r>
            <a:r>
              <a:rPr kumimoji="1" lang="ko-KR" altLang="en-US" sz="1100" dirty="0">
                <a:latin typeface="Arial Narrow" panose="020B0606020202030204" pitchFamily="34" charset="0"/>
                <a:ea typeface="LG스마트체 Light" panose="020B0600000101010101" pitchFamily="50" charset="-127"/>
                <a:cs typeface="Arial Unicode MS" pitchFamily="50" charset="-127"/>
              </a:rPr>
              <a:t> 주어진 </a:t>
            </a:r>
            <a:endParaRPr kumimoji="1" lang="en-US" altLang="ko-KR" sz="1100" dirty="0" smtClean="0">
              <a:latin typeface="Arial Narrow" panose="020B0606020202030204" pitchFamily="34" charset="0"/>
              <a:ea typeface="LG스마트체 Light" panose="020B0600000101010101" pitchFamily="50" charset="-127"/>
              <a:cs typeface="Arial Unicode MS" pitchFamily="50" charset="-127"/>
            </a:endParaRPr>
          </a:p>
          <a:p>
            <a:r>
              <a:rPr kumimoji="1" lang="en-US" altLang="ko-KR" sz="1100" dirty="0" smtClean="0">
                <a:latin typeface="Arial Narrow" panose="020B0606020202030204" pitchFamily="34" charset="0"/>
                <a:ea typeface="LG스마트체 Light" panose="020B0600000101010101" pitchFamily="50" charset="-127"/>
                <a:cs typeface="Arial Unicode MS" pitchFamily="50" charset="-127"/>
              </a:rPr>
              <a:t>   Recipe</a:t>
            </a:r>
            <a:r>
              <a:rPr kumimoji="1" lang="ko-KR" altLang="en-US" sz="1100" dirty="0" smtClean="0">
                <a:latin typeface="Arial Narrow" panose="020B0606020202030204" pitchFamily="34" charset="0"/>
                <a:ea typeface="LG스마트체 Light" panose="020B0600000101010101" pitchFamily="50" charset="-127"/>
                <a:cs typeface="Arial Unicode MS" pitchFamily="50" charset="-127"/>
              </a:rPr>
              <a:t>에 의하여 </a:t>
            </a:r>
            <a:r>
              <a:rPr kumimoji="1" lang="en-US" altLang="ko-KR" sz="1100" dirty="0" smtClean="0">
                <a:latin typeface="Arial Narrow" panose="020B0606020202030204" pitchFamily="34" charset="0"/>
                <a:ea typeface="LG스마트체 Light" panose="020B0600000101010101" pitchFamily="50" charset="-127"/>
                <a:cs typeface="Arial Unicode MS" pitchFamily="50" charset="-127"/>
              </a:rPr>
              <a:t>TiCl4</a:t>
            </a:r>
            <a:r>
              <a:rPr kumimoji="1" lang="ko-KR" altLang="en-US" sz="1100" dirty="0" smtClean="0">
                <a:latin typeface="Arial Narrow" panose="020B0606020202030204" pitchFamily="34" charset="0"/>
                <a:ea typeface="LG스마트체 Light" panose="020B0600000101010101" pitchFamily="50" charset="-127"/>
                <a:cs typeface="Arial Unicode MS" pitchFamily="50" charset="-127"/>
              </a:rPr>
              <a:t>를 </a:t>
            </a:r>
            <a:r>
              <a:rPr kumimoji="1" lang="en-US" altLang="ko-KR" sz="1100" dirty="0" smtClean="0">
                <a:latin typeface="Arial Narrow" panose="020B0606020202030204" pitchFamily="34" charset="0"/>
                <a:ea typeface="LG스마트체 Light" panose="020B0600000101010101" pitchFamily="50" charset="-127"/>
                <a:cs typeface="Arial Unicode MS" pitchFamily="50" charset="-127"/>
              </a:rPr>
              <a:t>3 Step</a:t>
            </a:r>
            <a:r>
              <a:rPr kumimoji="1" lang="ko-KR" altLang="en-US" sz="1100" dirty="0" smtClean="0">
                <a:latin typeface="Arial Narrow" panose="020B0606020202030204" pitchFamily="34" charset="0"/>
                <a:ea typeface="LG스마트체 Light" panose="020B0600000101010101" pitchFamily="50" charset="-127"/>
                <a:cs typeface="Arial Unicode MS" pitchFamily="50" charset="-127"/>
              </a:rPr>
              <a:t>으로 나누어</a:t>
            </a:r>
            <a:endParaRPr kumimoji="1" lang="en-US" altLang="ko-KR" sz="1100" dirty="0" smtClean="0">
              <a:latin typeface="Arial Narrow" panose="020B0606020202030204" pitchFamily="34" charset="0"/>
              <a:ea typeface="LG스마트체 Light" panose="020B0600000101010101" pitchFamily="50" charset="-127"/>
              <a:cs typeface="Arial Unicode MS" pitchFamily="50" charset="-127"/>
            </a:endParaRPr>
          </a:p>
          <a:p>
            <a:r>
              <a:rPr kumimoji="1" lang="en-US" altLang="ko-KR" sz="1100" dirty="0">
                <a:latin typeface="Arial Narrow" panose="020B0606020202030204" pitchFamily="34" charset="0"/>
                <a:ea typeface="LG스마트체 Light" panose="020B0600000101010101" pitchFamily="50" charset="-127"/>
                <a:cs typeface="Arial Unicode MS" pitchFamily="50" charset="-127"/>
              </a:rPr>
              <a:t> </a:t>
            </a:r>
            <a:r>
              <a:rPr kumimoji="1" lang="en-US" altLang="ko-KR" sz="1100" dirty="0" smtClean="0">
                <a:latin typeface="Arial Narrow" panose="020B0606020202030204" pitchFamily="34" charset="0"/>
                <a:ea typeface="LG스마트체 Light" panose="020B0600000101010101" pitchFamily="50" charset="-127"/>
                <a:cs typeface="Arial Unicode MS" pitchFamily="50" charset="-127"/>
              </a:rPr>
              <a:t>  </a:t>
            </a:r>
            <a:r>
              <a:rPr kumimoji="1" lang="ko-KR" altLang="en-US" sz="1100" dirty="0" smtClean="0">
                <a:latin typeface="Arial Narrow" panose="020B0606020202030204" pitchFamily="34" charset="0"/>
                <a:ea typeface="LG스마트체 Light" panose="020B0600000101010101" pitchFamily="50" charset="-127"/>
                <a:cs typeface="Arial Unicode MS" pitchFamily="50" charset="-127"/>
              </a:rPr>
              <a:t>투입</a:t>
            </a:r>
            <a:r>
              <a:rPr kumimoji="1" lang="en-US" altLang="ko-KR" sz="1100" dirty="0" smtClean="0">
                <a:latin typeface="Arial Narrow" panose="020B0606020202030204" pitchFamily="34" charset="0"/>
                <a:ea typeface="LG스마트체 Light" panose="020B0600000101010101" pitchFamily="50" charset="-127"/>
                <a:cs typeface="Arial Unicode MS" pitchFamily="50" charset="-127"/>
              </a:rPr>
              <a:t>/</a:t>
            </a:r>
            <a:r>
              <a:rPr kumimoji="1" lang="ko-KR" altLang="en-US" sz="1100" dirty="0" smtClean="0">
                <a:latin typeface="Arial Narrow" panose="020B0606020202030204" pitchFamily="34" charset="0"/>
                <a:ea typeface="LG스마트체 Light" panose="020B0600000101010101" pitchFamily="50" charset="-127"/>
                <a:cs typeface="Arial Unicode MS" pitchFamily="50" charset="-127"/>
              </a:rPr>
              <a:t>반응함</a:t>
            </a:r>
            <a:endParaRPr kumimoji="1" lang="ko-KR" altLang="en-US" sz="1100" dirty="0">
              <a:latin typeface="Arial Narrow" panose="020B0606020202030204" pitchFamily="34" charset="0"/>
              <a:ea typeface="LG스마트체 Light" panose="020B0600000101010101" pitchFamily="50" charset="-127"/>
              <a:cs typeface="Arial Unicode MS" pitchFamily="50" charset="-127"/>
            </a:endParaRPr>
          </a:p>
        </p:txBody>
      </p:sp>
      <p:sp>
        <p:nvSpPr>
          <p:cNvPr id="13448" name="Text Box 230"/>
          <p:cNvSpPr txBox="1">
            <a:spLocks noChangeArrowheads="1"/>
          </p:cNvSpPr>
          <p:nvPr/>
        </p:nvSpPr>
        <p:spPr bwMode="auto">
          <a:xfrm>
            <a:off x="7514829" y="4710114"/>
            <a:ext cx="2352675" cy="4112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000" tIns="36000" rIns="36000" bIns="36000">
            <a:spAutoFit/>
          </a:bodyPr>
          <a:lstStyle>
            <a:lvl1pPr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1pPr>
            <a:lvl2pPr marL="742950" indent="-285750"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2pPr>
            <a:lvl3pPr marL="1143000" indent="-228600"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3pPr>
            <a:lvl4pPr marL="1600200" indent="-228600"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4pPr>
            <a:lvl5pPr marL="2057400" indent="-228600"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9pPr>
          </a:lstStyle>
          <a:p>
            <a:pPr algn="l" eaLnBrk="1" latinLnBrk="1" hangingPunct="1">
              <a:buFont typeface="Wingdings" pitchFamily="2" charset="2"/>
              <a:buChar char="§"/>
            </a:pPr>
            <a:r>
              <a:rPr kumimoji="1" lang="en-US" altLang="ko-KR" sz="1100" dirty="0" smtClean="0">
                <a:latin typeface="Arial Narrow" panose="020B0606020202030204" pitchFamily="34" charset="0"/>
                <a:ea typeface="LG스마트체 Light" panose="020B0600000101010101" pitchFamily="50" charset="-127"/>
                <a:cs typeface="Arial Unicode MS" pitchFamily="50" charset="-127"/>
              </a:rPr>
              <a:t> N2</a:t>
            </a:r>
            <a:r>
              <a:rPr kumimoji="1" lang="ko-KR" altLang="en-US" sz="1100" dirty="0" smtClean="0">
                <a:latin typeface="Arial Narrow" panose="020B0606020202030204" pitchFamily="34" charset="0"/>
                <a:ea typeface="LG스마트체 Light" panose="020B0600000101010101" pitchFamily="50" charset="-127"/>
                <a:cs typeface="Arial Unicode MS" pitchFamily="50" charset="-127"/>
              </a:rPr>
              <a:t>를 가압하여 저장 </a:t>
            </a:r>
            <a:r>
              <a:rPr kumimoji="1" lang="en-US" altLang="ko-KR" sz="1100" dirty="0" smtClean="0">
                <a:latin typeface="Arial Narrow" panose="020B0606020202030204" pitchFamily="34" charset="0"/>
                <a:ea typeface="LG스마트체 Light" panose="020B0600000101010101" pitchFamily="50" charset="-127"/>
                <a:cs typeface="Arial Unicode MS" pitchFamily="50" charset="-127"/>
              </a:rPr>
              <a:t>Vessel</a:t>
            </a:r>
            <a:r>
              <a:rPr kumimoji="1" lang="ko-KR" altLang="en-US" sz="1100" dirty="0" smtClean="0">
                <a:latin typeface="Arial Narrow" panose="020B0606020202030204" pitchFamily="34" charset="0"/>
                <a:ea typeface="LG스마트체 Light" panose="020B0600000101010101" pitchFamily="50" charset="-127"/>
                <a:cs typeface="Arial Unicode MS" pitchFamily="50" charset="-127"/>
              </a:rPr>
              <a:t>로</a:t>
            </a:r>
            <a:endParaRPr kumimoji="1" lang="en-US" altLang="ko-KR" sz="1100" dirty="0" smtClean="0">
              <a:latin typeface="Arial Narrow" panose="020B0606020202030204" pitchFamily="34" charset="0"/>
              <a:ea typeface="LG스마트체 Light" panose="020B0600000101010101" pitchFamily="50" charset="-127"/>
              <a:cs typeface="Arial Unicode MS" pitchFamily="50" charset="-127"/>
            </a:endParaRPr>
          </a:p>
          <a:p>
            <a:pPr algn="l" eaLnBrk="1" latinLnBrk="1" hangingPunct="1"/>
            <a:r>
              <a:rPr kumimoji="1" lang="en-US" altLang="ko-KR" sz="1100" dirty="0">
                <a:latin typeface="Arial Narrow" panose="020B0606020202030204" pitchFamily="34" charset="0"/>
                <a:ea typeface="LG스마트체 Light" panose="020B0600000101010101" pitchFamily="50" charset="-127"/>
                <a:cs typeface="Arial Unicode MS" pitchFamily="50" charset="-127"/>
              </a:rPr>
              <a:t> </a:t>
            </a:r>
            <a:r>
              <a:rPr kumimoji="1" lang="en-US" altLang="ko-KR" sz="1100" dirty="0" smtClean="0">
                <a:latin typeface="Arial Narrow" panose="020B0606020202030204" pitchFamily="34" charset="0"/>
                <a:ea typeface="LG스마트체 Light" panose="020B0600000101010101" pitchFamily="50" charset="-127"/>
                <a:cs typeface="Arial Unicode MS" pitchFamily="50" charset="-127"/>
              </a:rPr>
              <a:t> </a:t>
            </a:r>
            <a:r>
              <a:rPr kumimoji="1" lang="ko-KR" altLang="en-US" sz="1100" dirty="0" smtClean="0">
                <a:latin typeface="Arial Narrow" panose="020B0606020202030204" pitchFamily="34" charset="0"/>
                <a:ea typeface="LG스마트체 Light" panose="020B0600000101010101" pitchFamily="50" charset="-127"/>
                <a:cs typeface="Arial Unicode MS" pitchFamily="50" charset="-127"/>
              </a:rPr>
              <a:t>제조된 촉매를 이송함</a:t>
            </a:r>
            <a:endParaRPr kumimoji="1" lang="en-US" altLang="ko-KR" sz="1100" dirty="0">
              <a:latin typeface="Arial Narrow" panose="020B0606020202030204" pitchFamily="34" charset="0"/>
              <a:ea typeface="LG스마트체 Light" panose="020B0600000101010101" pitchFamily="50" charset="-127"/>
              <a:cs typeface="Arial Unicode MS" pitchFamily="50" charset="-127"/>
            </a:endParaRPr>
          </a:p>
        </p:txBody>
      </p:sp>
      <p:sp>
        <p:nvSpPr>
          <p:cNvPr id="13455" name="AutoShape 232"/>
          <p:cNvSpPr>
            <a:spLocks noChangeArrowheads="1"/>
          </p:cNvSpPr>
          <p:nvPr/>
        </p:nvSpPr>
        <p:spPr bwMode="auto">
          <a:xfrm>
            <a:off x="350838" y="1196976"/>
            <a:ext cx="2241082" cy="288925"/>
          </a:xfrm>
          <a:prstGeom prst="homePlate">
            <a:avLst>
              <a:gd name="adj" fmla="val 20230"/>
            </a:avLst>
          </a:prstGeom>
          <a:solidFill>
            <a:schemeClr val="bg2">
              <a:lumMod val="75000"/>
            </a:schemeClr>
          </a:solidFill>
          <a:ln w="12700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1pPr>
            <a:lvl2pPr marL="742950" indent="-285750"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2pPr>
            <a:lvl3pPr marL="1143000" indent="-228600"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3pPr>
            <a:lvl4pPr marL="1600200" indent="-228600"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4pPr>
            <a:lvl5pPr marL="2057400" indent="-228600"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9pPr>
          </a:lstStyle>
          <a:p>
            <a:pPr algn="ctr">
              <a:spcBef>
                <a:spcPct val="20000"/>
              </a:spcBef>
            </a:pPr>
            <a:r>
              <a:rPr lang="ko-KR" altLang="en-US" sz="1200" dirty="0" smtClean="0">
                <a:latin typeface="Arial Narrow" panose="020B0606020202030204" pitchFamily="34" charset="0"/>
                <a:ea typeface="LG스마트체 Light" panose="020B0600000101010101" pitchFamily="50" charset="-127"/>
              </a:rPr>
              <a:t>사염화티타늄</a:t>
            </a:r>
            <a:r>
              <a:rPr lang="en-US" altLang="ko-KR" sz="1200" dirty="0" smtClean="0">
                <a:latin typeface="Arial Narrow" panose="020B0606020202030204" pitchFamily="34" charset="0"/>
                <a:ea typeface="LG스마트체 Light" panose="020B0600000101010101" pitchFamily="50" charset="-127"/>
              </a:rPr>
              <a:t>/TEAL </a:t>
            </a:r>
            <a:r>
              <a:rPr lang="en-US" altLang="ko-KR" sz="1200" dirty="0">
                <a:latin typeface="Arial Narrow" panose="020B0606020202030204" pitchFamily="34" charset="0"/>
                <a:ea typeface="LG스마트체 Light" panose="020B0600000101010101" pitchFamily="50" charset="-127"/>
              </a:rPr>
              <a:t>Unloading</a:t>
            </a:r>
            <a:endParaRPr lang="ko-KR" altLang="en-US" sz="1200" dirty="0">
              <a:latin typeface="Arial Narrow" panose="020B0606020202030204" pitchFamily="34" charset="0"/>
              <a:ea typeface="LG스마트체 Light" panose="020B0600000101010101" pitchFamily="50" charset="-127"/>
            </a:endParaRPr>
          </a:p>
        </p:txBody>
      </p:sp>
      <p:sp>
        <p:nvSpPr>
          <p:cNvPr id="13456" name="AutoShape 233"/>
          <p:cNvSpPr>
            <a:spLocks noChangeArrowheads="1"/>
          </p:cNvSpPr>
          <p:nvPr/>
        </p:nvSpPr>
        <p:spPr bwMode="auto">
          <a:xfrm>
            <a:off x="2600196" y="1196976"/>
            <a:ext cx="2393356" cy="288925"/>
          </a:xfrm>
          <a:prstGeom prst="homePlate">
            <a:avLst>
              <a:gd name="adj" fmla="val 21605"/>
            </a:avLst>
          </a:prstGeom>
          <a:solidFill>
            <a:schemeClr val="bg2">
              <a:lumMod val="75000"/>
            </a:schemeClr>
          </a:solidFill>
          <a:ln w="12700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1pPr>
            <a:lvl2pPr marL="742950" indent="-285750"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2pPr>
            <a:lvl3pPr marL="1143000" indent="-228600"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3pPr>
            <a:lvl4pPr marL="1600200" indent="-228600"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4pPr>
            <a:lvl5pPr marL="2057400" indent="-228600"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9pPr>
          </a:lstStyle>
          <a:p>
            <a:pPr algn="ctr">
              <a:spcBef>
                <a:spcPct val="20000"/>
              </a:spcBef>
            </a:pPr>
            <a:r>
              <a:rPr lang="en-US" altLang="ko-KR" sz="1200" dirty="0">
                <a:latin typeface="Arial Narrow" panose="020B0606020202030204" pitchFamily="34" charset="0"/>
                <a:ea typeface="LG스마트체 Light" panose="020B0600000101010101" pitchFamily="50" charset="-127"/>
              </a:rPr>
              <a:t>Mg </a:t>
            </a:r>
            <a:r>
              <a:rPr lang="en-US" altLang="ko-KR" sz="1200" dirty="0" smtClean="0">
                <a:latin typeface="Arial Narrow" panose="020B0606020202030204" pitchFamily="34" charset="0"/>
                <a:ea typeface="LG스마트체 Light" panose="020B0600000101010101" pitchFamily="50" charset="-127"/>
              </a:rPr>
              <a:t>Ethylate</a:t>
            </a:r>
            <a:r>
              <a:rPr lang="ko-KR" altLang="en-US" sz="1200" dirty="0" smtClean="0">
                <a:latin typeface="Arial Narrow" panose="020B0606020202030204" pitchFamily="34" charset="0"/>
                <a:ea typeface="LG스마트체 Light" panose="020B0600000101010101" pitchFamily="50" charset="-127"/>
              </a:rPr>
              <a:t> </a:t>
            </a:r>
            <a:r>
              <a:rPr lang="ko-KR" altLang="en-US" sz="1200" dirty="0">
                <a:latin typeface="Arial Narrow" panose="020B0606020202030204" pitchFamily="34" charset="0"/>
                <a:ea typeface="LG스마트체 Light" panose="020B0600000101010101" pitchFamily="50" charset="-127"/>
              </a:rPr>
              <a:t>투입</a:t>
            </a:r>
          </a:p>
        </p:txBody>
      </p:sp>
      <p:sp>
        <p:nvSpPr>
          <p:cNvPr id="13457" name="AutoShape 234"/>
          <p:cNvSpPr>
            <a:spLocks noChangeArrowheads="1"/>
          </p:cNvSpPr>
          <p:nvPr/>
        </p:nvSpPr>
        <p:spPr bwMode="auto">
          <a:xfrm>
            <a:off x="5008448" y="1196976"/>
            <a:ext cx="2500941" cy="288925"/>
          </a:xfrm>
          <a:prstGeom prst="homePlate">
            <a:avLst>
              <a:gd name="adj" fmla="val 22576"/>
            </a:avLst>
          </a:prstGeom>
          <a:solidFill>
            <a:schemeClr val="bg2">
              <a:lumMod val="75000"/>
            </a:schemeClr>
          </a:solidFill>
          <a:ln w="12700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1pPr>
            <a:lvl2pPr marL="742950" indent="-285750"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2pPr>
            <a:lvl3pPr marL="1143000" indent="-228600"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3pPr>
            <a:lvl4pPr marL="1600200" indent="-228600"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4pPr>
            <a:lvl5pPr marL="2057400" indent="-228600"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9pPr>
          </a:lstStyle>
          <a:p>
            <a:pPr algn="ctr">
              <a:spcBef>
                <a:spcPct val="20000"/>
              </a:spcBef>
            </a:pPr>
            <a:r>
              <a:rPr lang="ko-KR" altLang="en-US" sz="1200" dirty="0">
                <a:latin typeface="Arial Narrow" panose="020B0606020202030204" pitchFamily="34" charset="0"/>
                <a:ea typeface="LG스마트체 Light" panose="020B0600000101010101" pitchFamily="50" charset="-127"/>
              </a:rPr>
              <a:t>촉매 반응</a:t>
            </a:r>
          </a:p>
        </p:txBody>
      </p:sp>
      <p:sp>
        <p:nvSpPr>
          <p:cNvPr id="13458" name="AutoShape 235"/>
          <p:cNvSpPr>
            <a:spLocks noChangeArrowheads="1"/>
          </p:cNvSpPr>
          <p:nvPr/>
        </p:nvSpPr>
        <p:spPr bwMode="auto">
          <a:xfrm>
            <a:off x="7509390" y="1196976"/>
            <a:ext cx="2045773" cy="288925"/>
          </a:xfrm>
          <a:prstGeom prst="homePlate">
            <a:avLst>
              <a:gd name="adj" fmla="val 18467"/>
            </a:avLst>
          </a:prstGeom>
          <a:solidFill>
            <a:schemeClr val="bg2">
              <a:lumMod val="75000"/>
            </a:schemeClr>
          </a:solidFill>
          <a:ln w="12700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1pPr>
            <a:lvl2pPr marL="742950" indent="-285750"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2pPr>
            <a:lvl3pPr marL="1143000" indent="-228600"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3pPr>
            <a:lvl4pPr marL="1600200" indent="-228600"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4pPr>
            <a:lvl5pPr marL="2057400" indent="-228600"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9pPr>
          </a:lstStyle>
          <a:p>
            <a:pPr algn="ctr">
              <a:spcBef>
                <a:spcPct val="20000"/>
              </a:spcBef>
            </a:pPr>
            <a:r>
              <a:rPr lang="ko-KR" altLang="en-US" sz="1200" dirty="0">
                <a:latin typeface="Arial Narrow" panose="020B0606020202030204" pitchFamily="34" charset="0"/>
                <a:ea typeface="LG스마트체 Light" panose="020B0600000101010101" pitchFamily="50" charset="-127"/>
              </a:rPr>
              <a:t>이송 및 저장</a:t>
            </a:r>
          </a:p>
        </p:txBody>
      </p:sp>
      <p:sp>
        <p:nvSpPr>
          <p:cNvPr id="13454" name="Text Box 243"/>
          <p:cNvSpPr txBox="1">
            <a:spLocks noChangeArrowheads="1"/>
          </p:cNvSpPr>
          <p:nvPr/>
        </p:nvSpPr>
        <p:spPr bwMode="blackWhite">
          <a:xfrm>
            <a:off x="187458" y="692150"/>
            <a:ext cx="4576509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1pPr>
            <a:lvl2pPr marL="742950" indent="-285750"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2pPr>
            <a:lvl3pPr marL="1143000" indent="-228600"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3pPr>
            <a:lvl4pPr marL="1600200" indent="-228600"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4pPr>
            <a:lvl5pPr marL="2057400" indent="-228600"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9pPr>
          </a:lstStyle>
          <a:p>
            <a:r>
              <a:rPr lang="ko-KR" altLang="en-US" sz="1800" dirty="0" smtClean="0">
                <a:latin typeface="Arial Narrow" panose="020B0606020202030204" pitchFamily="34" charset="0"/>
                <a:ea typeface="LG스마트체 Light" panose="020B0600000101010101" pitchFamily="50" charset="-127"/>
              </a:rPr>
              <a:t>사염화티타늄</a:t>
            </a:r>
            <a:r>
              <a:rPr lang="en-US" altLang="ko-KR" sz="1800" dirty="0" smtClean="0">
                <a:latin typeface="Arial Narrow" panose="020B0606020202030204" pitchFamily="34" charset="0"/>
                <a:ea typeface="LG스마트체 Light" panose="020B0600000101010101" pitchFamily="50" charset="-127"/>
              </a:rPr>
              <a:t>(TiCl</a:t>
            </a:r>
            <a:r>
              <a:rPr lang="en-US" altLang="ko-KR" sz="1800" baseline="-25000" dirty="0" smtClean="0">
                <a:latin typeface="Arial Narrow" panose="020B0606020202030204" pitchFamily="34" charset="0"/>
                <a:ea typeface="LG스마트체 Light" panose="020B0600000101010101" pitchFamily="50" charset="-127"/>
              </a:rPr>
              <a:t>4</a:t>
            </a:r>
            <a:r>
              <a:rPr lang="en-US" altLang="ko-KR" sz="1800" dirty="0" smtClean="0">
                <a:latin typeface="Arial Narrow" panose="020B0606020202030204" pitchFamily="34" charset="0"/>
                <a:ea typeface="LG스마트체 Light" panose="020B0600000101010101" pitchFamily="50" charset="-127"/>
              </a:rPr>
              <a:t>)</a:t>
            </a:r>
            <a:r>
              <a:rPr lang="ko-KR" altLang="en-US" sz="1800" dirty="0" smtClean="0">
                <a:latin typeface="Arial Narrow" panose="020B0606020202030204" pitchFamily="34" charset="0"/>
                <a:ea typeface="LG스마트체 Light" panose="020B0600000101010101" pitchFamily="50" charset="-127"/>
              </a:rPr>
              <a:t>은 </a:t>
            </a:r>
            <a:r>
              <a:rPr lang="en-US" altLang="ko-KR" sz="1800" dirty="0" smtClean="0">
                <a:latin typeface="Arial Narrow" panose="020B0606020202030204" pitchFamily="34" charset="0"/>
                <a:ea typeface="LG스마트체 Light" panose="020B0600000101010101" pitchFamily="50" charset="-127"/>
              </a:rPr>
              <a:t>Z-N </a:t>
            </a:r>
            <a:r>
              <a:rPr lang="ko-KR" altLang="en-US" sz="1800" dirty="0" smtClean="0">
                <a:latin typeface="Arial Narrow" panose="020B0606020202030204" pitchFamily="34" charset="0"/>
                <a:ea typeface="LG스마트체 Light" panose="020B0600000101010101" pitchFamily="50" charset="-127"/>
              </a:rPr>
              <a:t>촉매 제조 원료로 사용함</a:t>
            </a:r>
            <a:endParaRPr lang="en-US" altLang="ko-KR" sz="1800" dirty="0">
              <a:latin typeface="Arial Narrow" panose="020B0606020202030204" pitchFamily="34" charset="0"/>
              <a:ea typeface="LG스마트체 Light" panose="020B0600000101010101" pitchFamily="50" charset="-127"/>
            </a:endParaRPr>
          </a:p>
        </p:txBody>
      </p:sp>
      <p:sp>
        <p:nvSpPr>
          <p:cNvPr id="168" name="Text Box 227"/>
          <p:cNvSpPr txBox="1">
            <a:spLocks noChangeArrowheads="1"/>
          </p:cNvSpPr>
          <p:nvPr/>
        </p:nvSpPr>
        <p:spPr bwMode="auto">
          <a:xfrm>
            <a:off x="158222" y="5728786"/>
            <a:ext cx="2536693" cy="5805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000" tIns="36000" rIns="36000" bIns="36000">
            <a:spAutoFit/>
          </a:bodyPr>
          <a:lstStyle>
            <a:lvl1pPr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1pPr>
            <a:lvl2pPr marL="742950" indent="-285750"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2pPr>
            <a:lvl3pPr marL="1143000" indent="-228600"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3pPr>
            <a:lvl4pPr marL="1600200" indent="-228600"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4pPr>
            <a:lvl5pPr marL="2057400" indent="-228600"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9pPr>
          </a:lstStyle>
          <a:p>
            <a:pPr algn="l" eaLnBrk="1" latinLnBrk="1" hangingPunct="1">
              <a:buFont typeface="Wingdings" pitchFamily="2" charset="2"/>
              <a:buChar char="§"/>
            </a:pPr>
            <a:r>
              <a:rPr kumimoji="1" lang="ko-KR" altLang="en-US" sz="1100" dirty="0" smtClean="0">
                <a:latin typeface="Arial Narrow" panose="020B0606020202030204" pitchFamily="34" charset="0"/>
                <a:ea typeface="LG스마트체 Light" panose="020B0600000101010101" pitchFamily="50" charset="-127"/>
                <a:cs typeface="Arial Unicode MS" pitchFamily="50" charset="-127"/>
              </a:rPr>
              <a:t> </a:t>
            </a:r>
            <a:r>
              <a:rPr kumimoji="1" lang="en-US" altLang="ko-KR" sz="1100" dirty="0" smtClean="0">
                <a:latin typeface="Arial Narrow" panose="020B0606020202030204" pitchFamily="34" charset="0"/>
                <a:ea typeface="LG스마트체 Light" panose="020B0600000101010101" pitchFamily="50" charset="-127"/>
                <a:cs typeface="Arial Unicode MS" pitchFamily="50" charset="-127"/>
              </a:rPr>
              <a:t>100% TEAL</a:t>
            </a:r>
            <a:r>
              <a:rPr kumimoji="1" lang="ko-KR" altLang="en-US" sz="1100" dirty="0" smtClean="0">
                <a:latin typeface="Arial Narrow" panose="020B0606020202030204" pitchFamily="34" charset="0"/>
                <a:ea typeface="LG스마트체 Light" panose="020B0600000101010101" pitchFamily="50" charset="-127"/>
                <a:cs typeface="Arial Unicode MS" pitchFamily="50" charset="-127"/>
              </a:rPr>
              <a:t>을 </a:t>
            </a:r>
            <a:r>
              <a:rPr kumimoji="1" lang="en-US" altLang="ko-KR" sz="1100" dirty="0" err="1" smtClean="0">
                <a:latin typeface="Arial Narrow" panose="020B0606020202030204" pitchFamily="34" charset="0"/>
                <a:ea typeface="LG스마트체 Light" panose="020B0600000101010101" pitchFamily="50" charset="-127"/>
                <a:cs typeface="Arial Unicode MS" pitchFamily="50" charset="-127"/>
              </a:rPr>
              <a:t>Iso</a:t>
            </a:r>
            <a:r>
              <a:rPr kumimoji="1" lang="en-US" altLang="ko-KR" sz="1100" dirty="0" smtClean="0">
                <a:latin typeface="Arial Narrow" panose="020B0606020202030204" pitchFamily="34" charset="0"/>
                <a:ea typeface="LG스마트체 Light" panose="020B0600000101010101" pitchFamily="50" charset="-127"/>
                <a:cs typeface="Arial Unicode MS" pitchFamily="50" charset="-127"/>
              </a:rPr>
              <a:t> Tank</a:t>
            </a:r>
            <a:r>
              <a:rPr kumimoji="1" lang="ko-KR" altLang="en-US" sz="1100" dirty="0" smtClean="0">
                <a:latin typeface="Arial Narrow" panose="020B0606020202030204" pitchFamily="34" charset="0"/>
                <a:ea typeface="LG스마트체 Light" panose="020B0600000101010101" pitchFamily="50" charset="-127"/>
                <a:cs typeface="Arial Unicode MS" pitchFamily="50" charset="-127"/>
              </a:rPr>
              <a:t>에서 저장 </a:t>
            </a:r>
            <a:endParaRPr kumimoji="1" lang="en-US" altLang="ko-KR" sz="1100" dirty="0" smtClean="0">
              <a:latin typeface="Arial Narrow" panose="020B0606020202030204" pitchFamily="34" charset="0"/>
              <a:ea typeface="LG스마트체 Light" panose="020B0600000101010101" pitchFamily="50" charset="-127"/>
              <a:cs typeface="Arial Unicode MS" pitchFamily="50" charset="-127"/>
            </a:endParaRPr>
          </a:p>
          <a:p>
            <a:pPr algn="l" eaLnBrk="1" latinLnBrk="1" hangingPunct="1"/>
            <a:r>
              <a:rPr kumimoji="1" lang="en-US" altLang="ko-KR" sz="1100" dirty="0">
                <a:latin typeface="Arial Narrow" panose="020B0606020202030204" pitchFamily="34" charset="0"/>
                <a:ea typeface="LG스마트체 Light" panose="020B0600000101010101" pitchFamily="50" charset="-127"/>
                <a:cs typeface="Arial Unicode MS" pitchFamily="50" charset="-127"/>
              </a:rPr>
              <a:t> </a:t>
            </a:r>
            <a:r>
              <a:rPr kumimoji="1" lang="en-US" altLang="ko-KR" sz="1100" dirty="0" smtClean="0">
                <a:latin typeface="Arial Narrow" panose="020B0606020202030204" pitchFamily="34" charset="0"/>
                <a:ea typeface="LG스마트체 Light" panose="020B0600000101010101" pitchFamily="50" charset="-127"/>
                <a:cs typeface="Arial Unicode MS" pitchFamily="50" charset="-127"/>
              </a:rPr>
              <a:t>  Vessel</a:t>
            </a:r>
            <a:r>
              <a:rPr kumimoji="1" lang="ko-KR" altLang="en-US" sz="1100" dirty="0" smtClean="0">
                <a:latin typeface="Arial Narrow" panose="020B0606020202030204" pitchFamily="34" charset="0"/>
                <a:ea typeface="LG스마트체 Light" panose="020B0600000101010101" pitchFamily="50" charset="-127"/>
                <a:cs typeface="Arial Unicode MS" pitchFamily="50" charset="-127"/>
              </a:rPr>
              <a:t>로 </a:t>
            </a:r>
            <a:r>
              <a:rPr kumimoji="1" lang="en-US" altLang="ko-KR" sz="1100" dirty="0" smtClean="0">
                <a:latin typeface="Arial Narrow" panose="020B0606020202030204" pitchFamily="34" charset="0"/>
                <a:ea typeface="LG스마트체 Light" panose="020B0600000101010101" pitchFamily="50" charset="-127"/>
                <a:cs typeface="Arial Unicode MS" pitchFamily="50" charset="-127"/>
              </a:rPr>
              <a:t>Hexane</a:t>
            </a:r>
            <a:r>
              <a:rPr kumimoji="1" lang="ko-KR" altLang="en-US" sz="1100" dirty="0" smtClean="0">
                <a:latin typeface="Arial Narrow" panose="020B0606020202030204" pitchFamily="34" charset="0"/>
                <a:ea typeface="LG스마트체 Light" panose="020B0600000101010101" pitchFamily="50" charset="-127"/>
                <a:cs typeface="Arial Unicode MS" pitchFamily="50" charset="-127"/>
              </a:rPr>
              <a:t>과 </a:t>
            </a:r>
            <a:r>
              <a:rPr kumimoji="1" lang="en-US" altLang="ko-KR" sz="1100" dirty="0" smtClean="0">
                <a:latin typeface="Arial Narrow" panose="020B0606020202030204" pitchFamily="34" charset="0"/>
                <a:ea typeface="LG스마트체 Light" panose="020B0600000101010101" pitchFamily="50" charset="-127"/>
                <a:cs typeface="Arial Unicode MS" pitchFamily="50" charset="-127"/>
              </a:rPr>
              <a:t>1:9</a:t>
            </a:r>
            <a:r>
              <a:rPr kumimoji="1" lang="ko-KR" altLang="en-US" sz="1100" dirty="0" smtClean="0">
                <a:latin typeface="Arial Narrow" panose="020B0606020202030204" pitchFamily="34" charset="0"/>
                <a:ea typeface="LG스마트체 Light" panose="020B0600000101010101" pitchFamily="50" charset="-127"/>
                <a:cs typeface="Arial Unicode MS" pitchFamily="50" charset="-127"/>
              </a:rPr>
              <a:t>의 </a:t>
            </a:r>
            <a:r>
              <a:rPr kumimoji="1" lang="ko-KR" altLang="en-US" sz="1100" dirty="0" err="1" smtClean="0">
                <a:latin typeface="Arial Narrow" panose="020B0606020202030204" pitchFamily="34" charset="0"/>
                <a:ea typeface="LG스마트체 Light" panose="020B0600000101010101" pitchFamily="50" charset="-127"/>
                <a:cs typeface="Arial Unicode MS" pitchFamily="50" charset="-127"/>
              </a:rPr>
              <a:t>중량비로</a:t>
            </a:r>
            <a:endParaRPr kumimoji="1" lang="en-US" altLang="ko-KR" sz="1100" dirty="0" smtClean="0">
              <a:latin typeface="Arial Narrow" panose="020B0606020202030204" pitchFamily="34" charset="0"/>
              <a:ea typeface="LG스마트체 Light" panose="020B0600000101010101" pitchFamily="50" charset="-127"/>
              <a:cs typeface="Arial Unicode MS" pitchFamily="50" charset="-127"/>
            </a:endParaRPr>
          </a:p>
          <a:p>
            <a:pPr algn="l" eaLnBrk="1" latinLnBrk="1" hangingPunct="1"/>
            <a:r>
              <a:rPr kumimoji="1" lang="en-US" altLang="ko-KR" sz="1100" dirty="0">
                <a:latin typeface="Arial Narrow" panose="020B0606020202030204" pitchFamily="34" charset="0"/>
                <a:ea typeface="LG스마트체 Light" panose="020B0600000101010101" pitchFamily="50" charset="-127"/>
                <a:cs typeface="Arial Unicode MS" pitchFamily="50" charset="-127"/>
              </a:rPr>
              <a:t> </a:t>
            </a:r>
            <a:r>
              <a:rPr kumimoji="1" lang="en-US" altLang="ko-KR" sz="1100" dirty="0" smtClean="0">
                <a:latin typeface="Arial Narrow" panose="020B0606020202030204" pitchFamily="34" charset="0"/>
                <a:ea typeface="LG스마트체 Light" panose="020B0600000101010101" pitchFamily="50" charset="-127"/>
                <a:cs typeface="Arial Unicode MS" pitchFamily="50" charset="-127"/>
              </a:rPr>
              <a:t>  </a:t>
            </a:r>
            <a:r>
              <a:rPr kumimoji="1" lang="ko-KR" altLang="en-US" sz="1100" dirty="0" smtClean="0">
                <a:latin typeface="Arial Narrow" panose="020B0606020202030204" pitchFamily="34" charset="0"/>
                <a:ea typeface="LG스마트체 Light" panose="020B0600000101010101" pitchFamily="50" charset="-127"/>
                <a:cs typeface="Arial Unicode MS" pitchFamily="50" charset="-127"/>
              </a:rPr>
              <a:t>희석하여 </a:t>
            </a:r>
            <a:r>
              <a:rPr kumimoji="1" lang="en-US" altLang="ko-KR" sz="1100" dirty="0" smtClean="0">
                <a:latin typeface="Arial Narrow" panose="020B0606020202030204" pitchFamily="34" charset="0"/>
                <a:ea typeface="LG스마트체 Light" panose="020B0600000101010101" pitchFamily="50" charset="-127"/>
                <a:cs typeface="Arial Unicode MS" pitchFamily="50" charset="-127"/>
              </a:rPr>
              <a:t>Unloading </a:t>
            </a:r>
            <a:r>
              <a:rPr kumimoji="1" lang="ko-KR" altLang="en-US" sz="1100" dirty="0" smtClean="0">
                <a:latin typeface="Arial Narrow" panose="020B0606020202030204" pitchFamily="34" charset="0"/>
                <a:ea typeface="LG스마트체 Light" panose="020B0600000101010101" pitchFamily="50" charset="-127"/>
                <a:cs typeface="Arial Unicode MS" pitchFamily="50" charset="-127"/>
              </a:rPr>
              <a:t>함</a:t>
            </a:r>
            <a:endParaRPr kumimoji="1" lang="en-US" altLang="ko-KR" sz="1100" dirty="0" smtClean="0">
              <a:latin typeface="Arial Narrow" panose="020B0606020202030204" pitchFamily="34" charset="0"/>
              <a:ea typeface="LG스마트체 Light" panose="020B0600000101010101" pitchFamily="50" charset="-127"/>
              <a:cs typeface="Arial Unicode MS" pitchFamily="50" charset="-127"/>
            </a:endParaRPr>
          </a:p>
        </p:txBody>
      </p:sp>
      <p:sp>
        <p:nvSpPr>
          <p:cNvPr id="172" name="Text Box 227"/>
          <p:cNvSpPr txBox="1">
            <a:spLocks noChangeArrowheads="1"/>
          </p:cNvSpPr>
          <p:nvPr/>
        </p:nvSpPr>
        <p:spPr bwMode="auto">
          <a:xfrm>
            <a:off x="158222" y="5150596"/>
            <a:ext cx="2536693" cy="5805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000" tIns="36000" rIns="36000" bIns="36000">
            <a:spAutoFit/>
          </a:bodyPr>
          <a:lstStyle>
            <a:lvl1pPr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1pPr>
            <a:lvl2pPr marL="742950" indent="-285750"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2pPr>
            <a:lvl3pPr marL="1143000" indent="-228600"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3pPr>
            <a:lvl4pPr marL="1600200" indent="-228600"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4pPr>
            <a:lvl5pPr marL="2057400" indent="-228600"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9pPr>
          </a:lstStyle>
          <a:p>
            <a:pPr algn="l" eaLnBrk="1" latinLnBrk="1" hangingPunct="1">
              <a:buFont typeface="Wingdings" pitchFamily="2" charset="2"/>
              <a:buChar char="§"/>
            </a:pPr>
            <a:r>
              <a:rPr kumimoji="1" lang="ko-KR" altLang="en-US" sz="1100" dirty="0" smtClean="0">
                <a:latin typeface="Arial Narrow" panose="020B0606020202030204" pitchFamily="34" charset="0"/>
                <a:ea typeface="LG스마트체 Light" panose="020B0600000101010101" pitchFamily="50" charset="-127"/>
                <a:cs typeface="Arial Unicode MS" pitchFamily="50" charset="-127"/>
              </a:rPr>
              <a:t> 촉매 </a:t>
            </a:r>
            <a:r>
              <a:rPr kumimoji="1" lang="ko-KR" altLang="en-US" sz="1100" dirty="0" err="1" smtClean="0">
                <a:latin typeface="Arial Narrow" panose="020B0606020202030204" pitchFamily="34" charset="0"/>
                <a:ea typeface="LG스마트체 Light" panose="020B0600000101010101" pitchFamily="50" charset="-127"/>
                <a:cs typeface="Arial Unicode MS" pitchFamily="50" charset="-127"/>
              </a:rPr>
              <a:t>제조시</a:t>
            </a:r>
            <a:r>
              <a:rPr kumimoji="1" lang="ko-KR" altLang="en-US" sz="1100" dirty="0" smtClean="0">
                <a:latin typeface="Arial Narrow" panose="020B0606020202030204" pitchFamily="34" charset="0"/>
                <a:ea typeface="LG스마트체 Light" panose="020B0600000101010101" pitchFamily="50" charset="-127"/>
                <a:cs typeface="Arial Unicode MS" pitchFamily="50" charset="-127"/>
              </a:rPr>
              <a:t> 저장 </a:t>
            </a:r>
            <a:r>
              <a:rPr kumimoji="1" lang="en-US" altLang="ko-KR" sz="1100" dirty="0" smtClean="0">
                <a:latin typeface="Arial Narrow" panose="020B0606020202030204" pitchFamily="34" charset="0"/>
                <a:ea typeface="LG스마트체 Light" panose="020B0600000101010101" pitchFamily="50" charset="-127"/>
                <a:cs typeface="Arial Unicode MS" pitchFamily="50" charset="-127"/>
              </a:rPr>
              <a:t>Vessel</a:t>
            </a:r>
            <a:r>
              <a:rPr kumimoji="1" lang="ko-KR" altLang="en-US" sz="1100" dirty="0" smtClean="0">
                <a:latin typeface="Arial Narrow" panose="020B0606020202030204" pitchFamily="34" charset="0"/>
                <a:ea typeface="LG스마트체 Light" panose="020B0600000101010101" pitchFamily="50" charset="-127"/>
                <a:cs typeface="Arial Unicode MS" pitchFamily="50" charset="-127"/>
              </a:rPr>
              <a:t>에서 </a:t>
            </a:r>
            <a:r>
              <a:rPr kumimoji="1" lang="en-US" altLang="ko-KR" sz="1100" dirty="0" smtClean="0">
                <a:latin typeface="Arial Narrow" panose="020B0606020202030204" pitchFamily="34" charset="0"/>
                <a:ea typeface="LG스마트체 Light" panose="020B0600000101010101" pitchFamily="50" charset="-127"/>
                <a:cs typeface="Arial Unicode MS" pitchFamily="50" charset="-127"/>
              </a:rPr>
              <a:t>Calibration</a:t>
            </a:r>
          </a:p>
          <a:p>
            <a:pPr algn="l" eaLnBrk="1" latinLnBrk="1" hangingPunct="1"/>
            <a:r>
              <a:rPr kumimoji="1" lang="en-US" altLang="ko-KR" sz="1100" dirty="0">
                <a:latin typeface="Arial Narrow" panose="020B0606020202030204" pitchFamily="34" charset="0"/>
                <a:ea typeface="LG스마트체 Light" panose="020B0600000101010101" pitchFamily="50" charset="-127"/>
                <a:cs typeface="Arial Unicode MS" pitchFamily="50" charset="-127"/>
              </a:rPr>
              <a:t> </a:t>
            </a:r>
            <a:r>
              <a:rPr kumimoji="1" lang="en-US" altLang="ko-KR" sz="1100" dirty="0" smtClean="0">
                <a:latin typeface="Arial Narrow" panose="020B0606020202030204" pitchFamily="34" charset="0"/>
                <a:ea typeface="LG스마트체 Light" panose="020B0600000101010101" pitchFamily="50" charset="-127"/>
                <a:cs typeface="Arial Unicode MS" pitchFamily="50" charset="-127"/>
              </a:rPr>
              <a:t>  Vessel(D101/2101)</a:t>
            </a:r>
            <a:r>
              <a:rPr kumimoji="1" lang="ko-KR" altLang="en-US" sz="1100" dirty="0" smtClean="0">
                <a:latin typeface="Arial Narrow" panose="020B0606020202030204" pitchFamily="34" charset="0"/>
                <a:ea typeface="LG스마트체 Light" panose="020B0600000101010101" pitchFamily="50" charset="-127"/>
                <a:cs typeface="Arial Unicode MS" pitchFamily="50" charset="-127"/>
              </a:rPr>
              <a:t>로 </a:t>
            </a:r>
            <a:r>
              <a:rPr kumimoji="1" lang="en-US" altLang="ko-KR" sz="1100" dirty="0" smtClean="0">
                <a:latin typeface="Arial Narrow" panose="020B0606020202030204" pitchFamily="34" charset="0"/>
                <a:ea typeface="LG스마트체 Light" panose="020B0600000101010101" pitchFamily="50" charset="-127"/>
                <a:cs typeface="Arial Unicode MS" pitchFamily="50" charset="-127"/>
              </a:rPr>
              <a:t>TiCl4</a:t>
            </a:r>
            <a:r>
              <a:rPr kumimoji="1" lang="ko-KR" altLang="en-US" sz="1100" dirty="0" smtClean="0">
                <a:latin typeface="Arial Narrow" panose="020B0606020202030204" pitchFamily="34" charset="0"/>
                <a:ea typeface="LG스마트체 Light" panose="020B0600000101010101" pitchFamily="50" charset="-127"/>
                <a:cs typeface="Arial Unicode MS" pitchFamily="50" charset="-127"/>
              </a:rPr>
              <a:t>를 </a:t>
            </a:r>
            <a:r>
              <a:rPr kumimoji="1" lang="en-US" altLang="ko-KR" sz="1100" dirty="0" smtClean="0">
                <a:latin typeface="Arial Narrow" panose="020B0606020202030204" pitchFamily="34" charset="0"/>
                <a:ea typeface="LG스마트체 Light" panose="020B0600000101010101" pitchFamily="50" charset="-127"/>
                <a:cs typeface="Arial Unicode MS" pitchFamily="50" charset="-127"/>
              </a:rPr>
              <a:t>N2 </a:t>
            </a:r>
          </a:p>
          <a:p>
            <a:pPr algn="l" eaLnBrk="1" latinLnBrk="1" hangingPunct="1"/>
            <a:r>
              <a:rPr kumimoji="1" lang="en-US" altLang="ko-KR" sz="1100" dirty="0">
                <a:latin typeface="Arial Narrow" panose="020B0606020202030204" pitchFamily="34" charset="0"/>
                <a:ea typeface="LG스마트체 Light" panose="020B0600000101010101" pitchFamily="50" charset="-127"/>
                <a:cs typeface="Arial Unicode MS" pitchFamily="50" charset="-127"/>
              </a:rPr>
              <a:t> </a:t>
            </a:r>
            <a:r>
              <a:rPr kumimoji="1" lang="en-US" altLang="ko-KR" sz="1100" dirty="0" smtClean="0">
                <a:latin typeface="Arial Narrow" panose="020B0606020202030204" pitchFamily="34" charset="0"/>
                <a:ea typeface="LG스마트체 Light" panose="020B0600000101010101" pitchFamily="50" charset="-127"/>
                <a:cs typeface="Arial Unicode MS" pitchFamily="50" charset="-127"/>
              </a:rPr>
              <a:t>  </a:t>
            </a:r>
            <a:r>
              <a:rPr kumimoji="1" lang="ko-KR" altLang="en-US" sz="1100" dirty="0" smtClean="0">
                <a:latin typeface="Arial Narrow" panose="020B0606020202030204" pitchFamily="34" charset="0"/>
                <a:ea typeface="LG스마트체 Light" panose="020B0600000101010101" pitchFamily="50" charset="-127"/>
                <a:cs typeface="Arial Unicode MS" pitchFamily="50" charset="-127"/>
              </a:rPr>
              <a:t>가압하여 이송함</a:t>
            </a:r>
            <a:endParaRPr kumimoji="1" lang="en-US" altLang="ko-KR" sz="1100" dirty="0" smtClean="0">
              <a:latin typeface="Arial Narrow" panose="020B0606020202030204" pitchFamily="34" charset="0"/>
              <a:ea typeface="LG스마트체 Light" panose="020B0600000101010101" pitchFamily="50" charset="-127"/>
              <a:cs typeface="Arial Unicode MS" pitchFamily="50" charset="-127"/>
            </a:endParaRPr>
          </a:p>
        </p:txBody>
      </p:sp>
      <p:sp>
        <p:nvSpPr>
          <p:cNvPr id="173" name="Text Box 228"/>
          <p:cNvSpPr txBox="1">
            <a:spLocks noChangeArrowheads="1"/>
          </p:cNvSpPr>
          <p:nvPr/>
        </p:nvSpPr>
        <p:spPr bwMode="auto">
          <a:xfrm>
            <a:off x="2488540" y="5292306"/>
            <a:ext cx="2340636" cy="4112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000" tIns="36000" rIns="36000" bIns="36000">
            <a:spAutoFit/>
          </a:bodyPr>
          <a:lstStyle>
            <a:lvl1pPr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1pPr>
            <a:lvl2pPr marL="742950" indent="-285750"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2pPr>
            <a:lvl3pPr marL="1143000" indent="-228600"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3pPr>
            <a:lvl4pPr marL="1600200" indent="-228600"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4pPr>
            <a:lvl5pPr marL="2057400" indent="-228600"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9pPr>
          </a:lstStyle>
          <a:p>
            <a:pPr algn="l" eaLnBrk="1" latinLnBrk="1" hangingPunct="1">
              <a:buFont typeface="Wingdings" pitchFamily="2" charset="2"/>
              <a:buChar char="§"/>
            </a:pPr>
            <a:r>
              <a:rPr kumimoji="1" lang="en-US" altLang="ko-KR" sz="1100" dirty="0" smtClean="0">
                <a:latin typeface="Arial Narrow" panose="020B0606020202030204" pitchFamily="34" charset="0"/>
                <a:ea typeface="LG스마트체 Light" panose="020B0600000101010101" pitchFamily="50" charset="-127"/>
                <a:cs typeface="Arial Unicode MS" pitchFamily="50" charset="-127"/>
              </a:rPr>
              <a:t> </a:t>
            </a:r>
            <a:r>
              <a:rPr kumimoji="1" lang="ko-KR" altLang="en-US" sz="1100" dirty="0" err="1" smtClean="0">
                <a:latin typeface="Arial Narrow" panose="020B0606020202030204" pitchFamily="34" charset="0"/>
                <a:ea typeface="LG스마트체 Light" panose="020B0600000101010101" pitchFamily="50" charset="-127"/>
                <a:cs typeface="Arial Unicode MS" pitchFamily="50" charset="-127"/>
              </a:rPr>
              <a:t>투입후</a:t>
            </a:r>
            <a:r>
              <a:rPr kumimoji="1" lang="ko-KR" altLang="en-US" sz="1100" dirty="0" smtClean="0">
                <a:latin typeface="Arial Narrow" panose="020B0606020202030204" pitchFamily="34" charset="0"/>
                <a:ea typeface="LG스마트체 Light" panose="020B0600000101010101" pitchFamily="50" charset="-127"/>
                <a:cs typeface="Arial Unicode MS" pitchFamily="50" charset="-127"/>
              </a:rPr>
              <a:t> </a:t>
            </a:r>
            <a:r>
              <a:rPr kumimoji="1" lang="en-US" altLang="ko-KR" sz="1100" dirty="0" smtClean="0">
                <a:latin typeface="Arial Narrow" panose="020B0606020202030204" pitchFamily="34" charset="0"/>
                <a:ea typeface="LG스마트체 Light" panose="020B0600000101010101" pitchFamily="50" charset="-127"/>
                <a:cs typeface="Arial Unicode MS" pitchFamily="50" charset="-127"/>
              </a:rPr>
              <a:t>Vessel</a:t>
            </a:r>
            <a:r>
              <a:rPr kumimoji="1" lang="ko-KR" altLang="en-US" sz="1100" dirty="0">
                <a:latin typeface="Arial Narrow" panose="020B0606020202030204" pitchFamily="34" charset="0"/>
                <a:ea typeface="LG스마트체 Light" panose="020B0600000101010101" pitchFamily="50" charset="-127"/>
                <a:cs typeface="Arial Unicode MS" pitchFamily="50" charset="-127"/>
              </a:rPr>
              <a:t>에</a:t>
            </a:r>
            <a:r>
              <a:rPr kumimoji="1" lang="ko-KR" altLang="en-US" sz="1100" dirty="0" smtClean="0">
                <a:latin typeface="Arial Narrow" panose="020B0606020202030204" pitchFamily="34" charset="0"/>
                <a:ea typeface="LG스마트체 Light" panose="020B0600000101010101" pitchFamily="50" charset="-127"/>
                <a:cs typeface="Arial Unicode MS" pitchFamily="50" charset="-127"/>
              </a:rPr>
              <a:t> </a:t>
            </a:r>
            <a:r>
              <a:rPr kumimoji="1" lang="en-US" altLang="ko-KR" sz="1100" dirty="0" smtClean="0">
                <a:latin typeface="Arial Narrow" panose="020B0606020202030204" pitchFamily="34" charset="0"/>
                <a:ea typeface="LG스마트체 Light" panose="020B0600000101010101" pitchFamily="50" charset="-127"/>
                <a:cs typeface="Arial Unicode MS" pitchFamily="50" charset="-127"/>
              </a:rPr>
              <a:t>Hexane</a:t>
            </a:r>
            <a:r>
              <a:rPr kumimoji="1" lang="ko-KR" altLang="en-US" sz="1100" dirty="0" smtClean="0">
                <a:latin typeface="Arial Narrow" panose="020B0606020202030204" pitchFamily="34" charset="0"/>
                <a:ea typeface="LG스마트체 Light" panose="020B0600000101010101" pitchFamily="50" charset="-127"/>
                <a:cs typeface="Arial Unicode MS" pitchFamily="50" charset="-127"/>
              </a:rPr>
              <a:t>을 공급하여</a:t>
            </a:r>
            <a:endParaRPr kumimoji="1" lang="en-US" altLang="ko-KR" sz="1100" dirty="0" smtClean="0">
              <a:latin typeface="Arial Narrow" panose="020B0606020202030204" pitchFamily="34" charset="0"/>
              <a:ea typeface="LG스마트체 Light" panose="020B0600000101010101" pitchFamily="50" charset="-127"/>
              <a:cs typeface="Arial Unicode MS" pitchFamily="50" charset="-127"/>
            </a:endParaRPr>
          </a:p>
          <a:p>
            <a:pPr algn="l" eaLnBrk="1" latinLnBrk="1" hangingPunct="1"/>
            <a:r>
              <a:rPr kumimoji="1" lang="en-US" altLang="ko-KR" sz="1100" dirty="0" smtClean="0">
                <a:latin typeface="Arial Narrow" panose="020B0606020202030204" pitchFamily="34" charset="0"/>
                <a:ea typeface="LG스마트체 Light" panose="020B0600000101010101" pitchFamily="50" charset="-127"/>
                <a:cs typeface="Arial Unicode MS" pitchFamily="50" charset="-127"/>
              </a:rPr>
              <a:t>   Washing </a:t>
            </a:r>
            <a:r>
              <a:rPr kumimoji="1" lang="ko-KR" altLang="en-US" sz="1100" dirty="0" smtClean="0">
                <a:latin typeface="Arial Narrow" panose="020B0606020202030204" pitchFamily="34" charset="0"/>
                <a:ea typeface="LG스마트체 Light" panose="020B0600000101010101" pitchFamily="50" charset="-127"/>
                <a:cs typeface="Arial Unicode MS" pitchFamily="50" charset="-127"/>
              </a:rPr>
              <a:t>및 반응기로 이송함</a:t>
            </a:r>
            <a:endParaRPr kumimoji="1" lang="en-US" altLang="ko-KR" sz="1100" dirty="0">
              <a:latin typeface="Arial Narrow" panose="020B0606020202030204" pitchFamily="34" charset="0"/>
              <a:ea typeface="LG스마트체 Light" panose="020B0600000101010101" pitchFamily="50" charset="-127"/>
              <a:cs typeface="Arial Unicode MS" pitchFamily="50" charset="-127"/>
            </a:endParaRPr>
          </a:p>
        </p:txBody>
      </p:sp>
      <p:sp>
        <p:nvSpPr>
          <p:cNvPr id="174" name="Text Box 229"/>
          <p:cNvSpPr txBox="1">
            <a:spLocks noChangeArrowheads="1"/>
          </p:cNvSpPr>
          <p:nvPr/>
        </p:nvSpPr>
        <p:spPr bwMode="auto">
          <a:xfrm>
            <a:off x="4956440" y="5300381"/>
            <a:ext cx="2804981" cy="4112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000" tIns="36000" rIns="36000" bIns="36000">
            <a:spAutoFit/>
          </a:bodyPr>
          <a:lstStyle>
            <a:lvl1pPr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1pPr>
            <a:lvl2pPr marL="742950" indent="-285750"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2pPr>
            <a:lvl3pPr marL="1143000" indent="-228600"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3pPr>
            <a:lvl4pPr marL="1600200" indent="-228600"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4pPr>
            <a:lvl5pPr marL="2057400" indent="-228600"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9pPr>
          </a:lstStyle>
          <a:p>
            <a:pPr>
              <a:buFont typeface="Wingdings" pitchFamily="2" charset="2"/>
              <a:buChar char="§"/>
            </a:pPr>
            <a:r>
              <a:rPr kumimoji="1" lang="en-US" altLang="ko-KR" sz="1100" dirty="0" smtClean="0">
                <a:latin typeface="Arial Narrow" panose="020B0606020202030204" pitchFamily="34" charset="0"/>
                <a:ea typeface="LG스마트체 Light" panose="020B0600000101010101" pitchFamily="50" charset="-127"/>
                <a:cs typeface="Arial Unicode MS" pitchFamily="50" charset="-127"/>
              </a:rPr>
              <a:t> </a:t>
            </a:r>
            <a:r>
              <a:rPr kumimoji="1" lang="ko-KR" altLang="en-US" sz="1100" dirty="0" err="1" smtClean="0">
                <a:latin typeface="Arial Narrow" panose="020B0606020202030204" pitchFamily="34" charset="0"/>
                <a:ea typeface="LG스마트체 Light" panose="020B0600000101010101" pitchFamily="50" charset="-127"/>
                <a:cs typeface="Arial Unicode MS" pitchFamily="50" charset="-127"/>
              </a:rPr>
              <a:t>반응후</a:t>
            </a:r>
            <a:r>
              <a:rPr kumimoji="1" lang="ko-KR" altLang="en-US" sz="1100" dirty="0" smtClean="0">
                <a:latin typeface="Arial Narrow" panose="020B0606020202030204" pitchFamily="34" charset="0"/>
                <a:ea typeface="LG스마트체 Light" panose="020B0600000101010101" pitchFamily="50" charset="-127"/>
                <a:cs typeface="Arial Unicode MS" pitchFamily="50" charset="-127"/>
              </a:rPr>
              <a:t> </a:t>
            </a:r>
            <a:r>
              <a:rPr kumimoji="1" lang="ko-KR" altLang="en-US" sz="1100" dirty="0" err="1" smtClean="0">
                <a:latin typeface="Arial Narrow" panose="020B0606020202030204" pitchFamily="34" charset="0"/>
                <a:ea typeface="LG스마트체 Light" panose="020B0600000101010101" pitchFamily="50" charset="-127"/>
                <a:cs typeface="Arial Unicode MS" pitchFamily="50" charset="-127"/>
              </a:rPr>
              <a:t>미반응</a:t>
            </a:r>
            <a:r>
              <a:rPr kumimoji="1" lang="ko-KR" altLang="en-US" sz="1100" dirty="0" smtClean="0">
                <a:latin typeface="Arial Narrow" panose="020B0606020202030204" pitchFamily="34" charset="0"/>
                <a:ea typeface="LG스마트체 Light" panose="020B0600000101010101" pitchFamily="50" charset="-127"/>
                <a:cs typeface="Arial Unicode MS" pitchFamily="50" charset="-127"/>
              </a:rPr>
              <a:t> </a:t>
            </a:r>
            <a:r>
              <a:rPr kumimoji="1" lang="en-US" altLang="ko-KR" sz="1100" dirty="0" smtClean="0">
                <a:latin typeface="Arial Narrow" panose="020B0606020202030204" pitchFamily="34" charset="0"/>
                <a:ea typeface="LG스마트체 Light" panose="020B0600000101010101" pitchFamily="50" charset="-127"/>
                <a:cs typeface="Arial Unicode MS" pitchFamily="50" charset="-127"/>
              </a:rPr>
              <a:t>TiCl4</a:t>
            </a:r>
            <a:r>
              <a:rPr kumimoji="1" lang="ko-KR" altLang="en-US" sz="1100" dirty="0" smtClean="0">
                <a:latin typeface="Arial Narrow" panose="020B0606020202030204" pitchFamily="34" charset="0"/>
                <a:ea typeface="LG스마트체 Light" panose="020B0600000101010101" pitchFamily="50" charset="-127"/>
                <a:cs typeface="Arial Unicode MS" pitchFamily="50" charset="-127"/>
              </a:rPr>
              <a:t>를 </a:t>
            </a:r>
            <a:r>
              <a:rPr kumimoji="1" lang="en-US" altLang="ko-KR" sz="1100" dirty="0" smtClean="0">
                <a:latin typeface="Arial Narrow" panose="020B0606020202030204" pitchFamily="34" charset="0"/>
                <a:ea typeface="LG스마트체 Light" panose="020B0600000101010101" pitchFamily="50" charset="-127"/>
                <a:cs typeface="Arial Unicode MS" pitchFamily="50" charset="-127"/>
              </a:rPr>
              <a:t>Hexane</a:t>
            </a:r>
            <a:r>
              <a:rPr kumimoji="1" lang="ko-KR" altLang="en-US" sz="1100" dirty="0" smtClean="0">
                <a:latin typeface="Arial Narrow" panose="020B0606020202030204" pitchFamily="34" charset="0"/>
                <a:ea typeface="LG스마트체 Light" panose="020B0600000101010101" pitchFamily="50" charset="-127"/>
                <a:cs typeface="Arial Unicode MS" pitchFamily="50" charset="-127"/>
              </a:rPr>
              <a:t>으로 희석하여</a:t>
            </a:r>
            <a:endParaRPr kumimoji="1" lang="en-US" altLang="ko-KR" sz="1100" dirty="0" smtClean="0">
              <a:latin typeface="Arial Narrow" panose="020B0606020202030204" pitchFamily="34" charset="0"/>
              <a:ea typeface="LG스마트체 Light" panose="020B0600000101010101" pitchFamily="50" charset="-127"/>
              <a:cs typeface="Arial Unicode MS" pitchFamily="50" charset="-127"/>
            </a:endParaRPr>
          </a:p>
          <a:p>
            <a:r>
              <a:rPr kumimoji="1" lang="en-US" altLang="ko-KR" sz="1100" dirty="0" smtClean="0">
                <a:latin typeface="Arial Narrow" panose="020B0606020202030204" pitchFamily="34" charset="0"/>
                <a:ea typeface="LG스마트체 Light" panose="020B0600000101010101" pitchFamily="50" charset="-127"/>
                <a:cs typeface="Arial Unicode MS" pitchFamily="50" charset="-127"/>
              </a:rPr>
              <a:t>   </a:t>
            </a:r>
            <a:r>
              <a:rPr kumimoji="1" lang="ko-KR" altLang="en-US" sz="1100" dirty="0" smtClean="0">
                <a:latin typeface="Arial Narrow" panose="020B0606020202030204" pitchFamily="34" charset="0"/>
                <a:ea typeface="LG스마트체 Light" panose="020B0600000101010101" pitchFamily="50" charset="-127"/>
                <a:cs typeface="Arial Unicode MS" pitchFamily="50" charset="-127"/>
              </a:rPr>
              <a:t>제거함</a:t>
            </a:r>
            <a:endParaRPr kumimoji="1" lang="ko-KR" altLang="en-US" sz="1100" dirty="0">
              <a:latin typeface="Arial Narrow" panose="020B0606020202030204" pitchFamily="34" charset="0"/>
              <a:ea typeface="LG스마트체 Light" panose="020B0600000101010101" pitchFamily="50" charset="-127"/>
              <a:cs typeface="Arial Unicode MS" pitchFamily="50" charset="-127"/>
            </a:endParaRPr>
          </a:p>
        </p:txBody>
      </p:sp>
      <p:sp>
        <p:nvSpPr>
          <p:cNvPr id="175" name="Text Box 229"/>
          <p:cNvSpPr txBox="1">
            <a:spLocks noChangeArrowheads="1"/>
          </p:cNvSpPr>
          <p:nvPr/>
        </p:nvSpPr>
        <p:spPr bwMode="auto">
          <a:xfrm>
            <a:off x="4956440" y="5689853"/>
            <a:ext cx="2804981" cy="4112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000" tIns="36000" rIns="36000" bIns="36000">
            <a:spAutoFit/>
          </a:bodyPr>
          <a:lstStyle>
            <a:lvl1pPr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1pPr>
            <a:lvl2pPr marL="742950" indent="-285750"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2pPr>
            <a:lvl3pPr marL="1143000" indent="-228600"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3pPr>
            <a:lvl4pPr marL="1600200" indent="-228600"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4pPr>
            <a:lvl5pPr marL="2057400" indent="-228600"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9pPr>
          </a:lstStyle>
          <a:p>
            <a:pPr>
              <a:buFont typeface="Wingdings" pitchFamily="2" charset="2"/>
              <a:buChar char="§"/>
            </a:pPr>
            <a:r>
              <a:rPr kumimoji="1" lang="en-US" altLang="ko-KR" sz="1100" dirty="0" smtClean="0">
                <a:latin typeface="Arial Narrow" panose="020B0606020202030204" pitchFamily="34" charset="0"/>
                <a:ea typeface="LG스마트체 Light" panose="020B0600000101010101" pitchFamily="50" charset="-127"/>
                <a:cs typeface="Arial Unicode MS" pitchFamily="50" charset="-127"/>
              </a:rPr>
              <a:t> </a:t>
            </a:r>
            <a:r>
              <a:rPr kumimoji="1" lang="ko-KR" altLang="en-US" sz="1100" dirty="0" err="1" smtClean="0">
                <a:latin typeface="Arial Narrow" panose="020B0606020202030204" pitchFamily="34" charset="0"/>
                <a:ea typeface="LG스마트체 Light" panose="020B0600000101010101" pitchFamily="50" charset="-127"/>
                <a:cs typeface="Arial Unicode MS" pitchFamily="50" charset="-127"/>
              </a:rPr>
              <a:t>미반응</a:t>
            </a:r>
            <a:r>
              <a:rPr kumimoji="1" lang="ko-KR" altLang="en-US" sz="1100" dirty="0" smtClean="0">
                <a:latin typeface="Arial Narrow" panose="020B0606020202030204" pitchFamily="34" charset="0"/>
                <a:ea typeface="LG스마트체 Light" panose="020B0600000101010101" pitchFamily="50" charset="-127"/>
                <a:cs typeface="Arial Unicode MS" pitchFamily="50" charset="-127"/>
              </a:rPr>
              <a:t> </a:t>
            </a:r>
            <a:r>
              <a:rPr kumimoji="1" lang="en-US" altLang="ko-KR" sz="1100" dirty="0" smtClean="0">
                <a:latin typeface="Arial Narrow" panose="020B0606020202030204" pitchFamily="34" charset="0"/>
                <a:ea typeface="LG스마트체 Light" panose="020B0600000101010101" pitchFamily="50" charset="-127"/>
                <a:cs typeface="Arial Unicode MS" pitchFamily="50" charset="-127"/>
              </a:rPr>
              <a:t>TiCl4</a:t>
            </a:r>
            <a:r>
              <a:rPr kumimoji="1" lang="ko-KR" altLang="en-US" sz="1100" dirty="0" smtClean="0">
                <a:latin typeface="Arial Narrow" panose="020B0606020202030204" pitchFamily="34" charset="0"/>
                <a:ea typeface="LG스마트체 Light" panose="020B0600000101010101" pitchFamily="50" charset="-127"/>
                <a:cs typeface="Arial Unicode MS" pitchFamily="50" charset="-127"/>
              </a:rPr>
              <a:t>가 제거된 촉매 </a:t>
            </a:r>
            <a:r>
              <a:rPr kumimoji="1" lang="en-US" altLang="ko-KR" sz="1100" dirty="0" smtClean="0">
                <a:latin typeface="Arial Narrow" panose="020B0606020202030204" pitchFamily="34" charset="0"/>
                <a:ea typeface="LG스마트체 Light" panose="020B0600000101010101" pitchFamily="50" charset="-127"/>
                <a:cs typeface="Arial Unicode MS" pitchFamily="50" charset="-127"/>
              </a:rPr>
              <a:t>Suspension</a:t>
            </a:r>
            <a:r>
              <a:rPr kumimoji="1" lang="ko-KR" altLang="en-US" sz="1100" dirty="0" smtClean="0">
                <a:latin typeface="Arial Narrow" panose="020B0606020202030204" pitchFamily="34" charset="0"/>
                <a:ea typeface="LG스마트체 Light" panose="020B0600000101010101" pitchFamily="50" charset="-127"/>
                <a:cs typeface="Arial Unicode MS" pitchFamily="50" charset="-127"/>
              </a:rPr>
              <a:t>을</a:t>
            </a:r>
            <a:endParaRPr kumimoji="1" lang="en-US" altLang="ko-KR" sz="1100" dirty="0" smtClean="0">
              <a:latin typeface="Arial Narrow" panose="020B0606020202030204" pitchFamily="34" charset="0"/>
              <a:ea typeface="LG스마트체 Light" panose="020B0600000101010101" pitchFamily="50" charset="-127"/>
              <a:cs typeface="Arial Unicode MS" pitchFamily="50" charset="-127"/>
            </a:endParaRPr>
          </a:p>
          <a:p>
            <a:r>
              <a:rPr kumimoji="1" lang="en-US" altLang="ko-KR" sz="1100" dirty="0">
                <a:latin typeface="Arial Narrow" panose="020B0606020202030204" pitchFamily="34" charset="0"/>
                <a:ea typeface="LG스마트체 Light" panose="020B0600000101010101" pitchFamily="50" charset="-127"/>
                <a:cs typeface="Arial Unicode MS" pitchFamily="50" charset="-127"/>
              </a:rPr>
              <a:t> </a:t>
            </a:r>
            <a:r>
              <a:rPr kumimoji="1" lang="en-US" altLang="ko-KR" sz="1100" dirty="0" smtClean="0">
                <a:latin typeface="Arial Narrow" panose="020B0606020202030204" pitchFamily="34" charset="0"/>
                <a:ea typeface="LG스마트체 Light" panose="020B0600000101010101" pitchFamily="50" charset="-127"/>
                <a:cs typeface="Arial Unicode MS" pitchFamily="50" charset="-127"/>
              </a:rPr>
              <a:t>  </a:t>
            </a:r>
            <a:r>
              <a:rPr kumimoji="1" lang="ko-KR" altLang="en-US" sz="1100" dirty="0" smtClean="0">
                <a:latin typeface="Arial Narrow" panose="020B0606020202030204" pitchFamily="34" charset="0"/>
                <a:ea typeface="LG스마트체 Light" panose="020B0600000101010101" pitchFamily="50" charset="-127"/>
                <a:cs typeface="Arial Unicode MS" pitchFamily="50" charset="-127"/>
              </a:rPr>
              <a:t>분석하여 </a:t>
            </a:r>
            <a:r>
              <a:rPr kumimoji="1" lang="en-US" altLang="ko-KR" sz="1100" dirty="0" smtClean="0">
                <a:latin typeface="Arial Narrow" panose="020B0606020202030204" pitchFamily="34" charset="0"/>
                <a:ea typeface="LG스마트체 Light" panose="020B0600000101010101" pitchFamily="50" charset="-127"/>
                <a:cs typeface="Arial Unicode MS" pitchFamily="50" charset="-127"/>
              </a:rPr>
              <a:t>TEAL</a:t>
            </a:r>
            <a:r>
              <a:rPr kumimoji="1" lang="ko-KR" altLang="en-US" sz="1100" dirty="0" smtClean="0">
                <a:latin typeface="Arial Narrow" panose="020B0606020202030204" pitchFamily="34" charset="0"/>
                <a:ea typeface="LG스마트체 Light" panose="020B0600000101010101" pitchFamily="50" charset="-127"/>
                <a:cs typeface="Arial Unicode MS" pitchFamily="50" charset="-127"/>
              </a:rPr>
              <a:t>을 투입</a:t>
            </a:r>
            <a:r>
              <a:rPr kumimoji="1" lang="en-US" altLang="ko-KR" sz="1100" dirty="0" smtClean="0">
                <a:latin typeface="Arial Narrow" panose="020B0606020202030204" pitchFamily="34" charset="0"/>
                <a:ea typeface="LG스마트체 Light" panose="020B0600000101010101" pitchFamily="50" charset="-127"/>
                <a:cs typeface="Arial Unicode MS" pitchFamily="50" charset="-127"/>
              </a:rPr>
              <a:t>/Pre-activation</a:t>
            </a:r>
            <a:r>
              <a:rPr kumimoji="1" lang="ko-KR" altLang="en-US" sz="1100" dirty="0" smtClean="0">
                <a:latin typeface="Arial Narrow" panose="020B0606020202030204" pitchFamily="34" charset="0"/>
                <a:ea typeface="LG스마트체 Light" panose="020B0600000101010101" pitchFamily="50" charset="-127"/>
                <a:cs typeface="Arial Unicode MS" pitchFamily="50" charset="-127"/>
              </a:rPr>
              <a:t>을 실시</a:t>
            </a:r>
            <a:endParaRPr kumimoji="1" lang="ko-KR" altLang="en-US" sz="1100" dirty="0">
              <a:latin typeface="Arial Narrow" panose="020B0606020202030204" pitchFamily="34" charset="0"/>
              <a:ea typeface="LG스마트체 Light" panose="020B0600000101010101" pitchFamily="50" charset="-127"/>
              <a:cs typeface="Arial Unicode MS" pitchFamily="50" charset="-127"/>
            </a:endParaRPr>
          </a:p>
        </p:txBody>
      </p:sp>
      <p:sp>
        <p:nvSpPr>
          <p:cNvPr id="177" name="Text Box 230"/>
          <p:cNvSpPr txBox="1">
            <a:spLocks noChangeArrowheads="1"/>
          </p:cNvSpPr>
          <p:nvPr/>
        </p:nvSpPr>
        <p:spPr bwMode="auto">
          <a:xfrm>
            <a:off x="7514829" y="5150595"/>
            <a:ext cx="2352675" cy="5805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000" tIns="36000" rIns="36000" bIns="36000">
            <a:spAutoFit/>
          </a:bodyPr>
          <a:lstStyle>
            <a:lvl1pPr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1pPr>
            <a:lvl2pPr marL="742950" indent="-285750"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2pPr>
            <a:lvl3pPr marL="1143000" indent="-228600"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3pPr>
            <a:lvl4pPr marL="1600200" indent="-228600"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4pPr>
            <a:lvl5pPr marL="2057400" indent="-228600"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9pPr>
          </a:lstStyle>
          <a:p>
            <a:pPr algn="l" eaLnBrk="1" latinLnBrk="1" hangingPunct="1">
              <a:buFont typeface="Wingdings" pitchFamily="2" charset="2"/>
              <a:buChar char="§"/>
            </a:pPr>
            <a:r>
              <a:rPr kumimoji="1" lang="en-US" altLang="ko-KR" sz="1100" dirty="0" smtClean="0">
                <a:latin typeface="Arial Narrow" panose="020B0606020202030204" pitchFamily="34" charset="0"/>
                <a:ea typeface="LG스마트체 Light" panose="020B0600000101010101" pitchFamily="50" charset="-127"/>
                <a:cs typeface="Arial Unicode MS" pitchFamily="50" charset="-127"/>
              </a:rPr>
              <a:t> </a:t>
            </a:r>
            <a:r>
              <a:rPr kumimoji="1" lang="ko-KR" altLang="en-US" sz="1100" dirty="0" err="1" smtClean="0">
                <a:latin typeface="Arial Narrow" panose="020B0606020202030204" pitchFamily="34" charset="0"/>
                <a:ea typeface="LG스마트체 Light" panose="020B0600000101010101" pitchFamily="50" charset="-127"/>
                <a:cs typeface="Arial Unicode MS" pitchFamily="50" charset="-127"/>
              </a:rPr>
              <a:t>이송후</a:t>
            </a:r>
            <a:r>
              <a:rPr kumimoji="1" lang="ko-KR" altLang="en-US" sz="1100" dirty="0" smtClean="0">
                <a:latin typeface="Arial Narrow" panose="020B0606020202030204" pitchFamily="34" charset="0"/>
                <a:ea typeface="LG스마트체 Light" panose="020B0600000101010101" pitchFamily="50" charset="-127"/>
                <a:cs typeface="Arial Unicode MS" pitchFamily="50" charset="-127"/>
              </a:rPr>
              <a:t> 촉매 반응기를 </a:t>
            </a:r>
            <a:r>
              <a:rPr kumimoji="1" lang="en-US" altLang="ko-KR" sz="1100" dirty="0" smtClean="0">
                <a:latin typeface="Arial Narrow" panose="020B0606020202030204" pitchFamily="34" charset="0"/>
                <a:ea typeface="LG스마트체 Light" panose="020B0600000101010101" pitchFamily="50" charset="-127"/>
                <a:cs typeface="Arial Unicode MS" pitchFamily="50" charset="-127"/>
              </a:rPr>
              <a:t>Hexane</a:t>
            </a:r>
            <a:r>
              <a:rPr kumimoji="1" lang="ko-KR" altLang="en-US" sz="1100" dirty="0" smtClean="0">
                <a:latin typeface="Arial Narrow" panose="020B0606020202030204" pitchFamily="34" charset="0"/>
                <a:ea typeface="LG스마트체 Light" panose="020B0600000101010101" pitchFamily="50" charset="-127"/>
                <a:cs typeface="Arial Unicode MS" pitchFamily="50" charset="-127"/>
              </a:rPr>
              <a:t>으로</a:t>
            </a:r>
            <a:endParaRPr kumimoji="1" lang="en-US" altLang="ko-KR" sz="1100" dirty="0" smtClean="0">
              <a:latin typeface="Arial Narrow" panose="020B0606020202030204" pitchFamily="34" charset="0"/>
              <a:ea typeface="LG스마트체 Light" panose="020B0600000101010101" pitchFamily="50" charset="-127"/>
              <a:cs typeface="Arial Unicode MS" pitchFamily="50" charset="-127"/>
            </a:endParaRPr>
          </a:p>
          <a:p>
            <a:pPr algn="l" eaLnBrk="1" latinLnBrk="1" hangingPunct="1"/>
            <a:r>
              <a:rPr kumimoji="1" lang="en-US" altLang="ko-KR" sz="1100" dirty="0">
                <a:latin typeface="Arial Narrow" panose="020B0606020202030204" pitchFamily="34" charset="0"/>
                <a:ea typeface="LG스마트체 Light" panose="020B0600000101010101" pitchFamily="50" charset="-127"/>
                <a:cs typeface="Arial Unicode MS" pitchFamily="50" charset="-127"/>
              </a:rPr>
              <a:t> </a:t>
            </a:r>
            <a:r>
              <a:rPr kumimoji="1" lang="en-US" altLang="ko-KR" sz="1100" dirty="0" smtClean="0">
                <a:latin typeface="Arial Narrow" panose="020B0606020202030204" pitchFamily="34" charset="0"/>
                <a:ea typeface="LG스마트체 Light" panose="020B0600000101010101" pitchFamily="50" charset="-127"/>
                <a:cs typeface="Arial Unicode MS" pitchFamily="50" charset="-127"/>
              </a:rPr>
              <a:t>  Washing</a:t>
            </a:r>
            <a:r>
              <a:rPr kumimoji="1" lang="ko-KR" altLang="en-US" sz="1100" dirty="0" smtClean="0">
                <a:latin typeface="Arial Narrow" panose="020B0606020202030204" pitchFamily="34" charset="0"/>
                <a:ea typeface="LG스마트체 Light" panose="020B0600000101010101" pitchFamily="50" charset="-127"/>
                <a:cs typeface="Arial Unicode MS" pitchFamily="50" charset="-127"/>
              </a:rPr>
              <a:t>하여 저장 </a:t>
            </a:r>
            <a:r>
              <a:rPr kumimoji="1" lang="en-US" altLang="ko-KR" sz="1100" dirty="0" smtClean="0">
                <a:latin typeface="Arial Narrow" panose="020B0606020202030204" pitchFamily="34" charset="0"/>
                <a:ea typeface="LG스마트체 Light" panose="020B0600000101010101" pitchFamily="50" charset="-127"/>
                <a:cs typeface="Arial Unicode MS" pitchFamily="50" charset="-127"/>
              </a:rPr>
              <a:t>Vessel </a:t>
            </a:r>
            <a:r>
              <a:rPr kumimoji="1" lang="ko-KR" altLang="en-US" sz="1100" dirty="0" smtClean="0">
                <a:latin typeface="Arial Narrow" panose="020B0606020202030204" pitchFamily="34" charset="0"/>
                <a:ea typeface="LG스마트체 Light" panose="020B0600000101010101" pitchFamily="50" charset="-127"/>
                <a:cs typeface="Arial Unicode MS" pitchFamily="50" charset="-127"/>
              </a:rPr>
              <a:t>이송</a:t>
            </a:r>
            <a:r>
              <a:rPr kumimoji="1" lang="en-US" altLang="ko-KR" sz="1100" dirty="0" smtClean="0">
                <a:latin typeface="Arial Narrow" panose="020B0606020202030204" pitchFamily="34" charset="0"/>
                <a:ea typeface="LG스마트체 Light" panose="020B0600000101010101" pitchFamily="50" charset="-127"/>
                <a:cs typeface="Arial Unicode MS" pitchFamily="50" charset="-127"/>
              </a:rPr>
              <a:t>/</a:t>
            </a:r>
          </a:p>
          <a:p>
            <a:pPr algn="l" eaLnBrk="1" latinLnBrk="1" hangingPunct="1"/>
            <a:r>
              <a:rPr kumimoji="1" lang="en-US" altLang="ko-KR" sz="1100" dirty="0">
                <a:latin typeface="Arial Narrow" panose="020B0606020202030204" pitchFamily="34" charset="0"/>
                <a:ea typeface="LG스마트체 Light" panose="020B0600000101010101" pitchFamily="50" charset="-127"/>
                <a:cs typeface="Arial Unicode MS" pitchFamily="50" charset="-127"/>
              </a:rPr>
              <a:t> </a:t>
            </a:r>
            <a:r>
              <a:rPr kumimoji="1" lang="en-US" altLang="ko-KR" sz="1100" dirty="0" smtClean="0">
                <a:latin typeface="Arial Narrow" panose="020B0606020202030204" pitchFamily="34" charset="0"/>
                <a:ea typeface="LG스마트체 Light" panose="020B0600000101010101" pitchFamily="50" charset="-127"/>
                <a:cs typeface="Arial Unicode MS" pitchFamily="50" charset="-127"/>
              </a:rPr>
              <a:t>  Target </a:t>
            </a:r>
            <a:r>
              <a:rPr kumimoji="1" lang="ko-KR" altLang="en-US" sz="1100" dirty="0" smtClean="0">
                <a:latin typeface="Arial Narrow" panose="020B0606020202030204" pitchFamily="34" charset="0"/>
                <a:ea typeface="LG스마트체 Light" panose="020B0600000101010101" pitchFamily="50" charset="-127"/>
                <a:cs typeface="Arial Unicode MS" pitchFamily="50" charset="-127"/>
              </a:rPr>
              <a:t>농도를 맞춤</a:t>
            </a:r>
            <a:endParaRPr kumimoji="1" lang="en-US" altLang="ko-KR" sz="1100" dirty="0">
              <a:latin typeface="Arial Narrow" panose="020B0606020202030204" pitchFamily="34" charset="0"/>
              <a:ea typeface="LG스마트체 Light" panose="020B0600000101010101" pitchFamily="50" charset="-127"/>
              <a:cs typeface="Arial Unicode MS" pitchFamily="50" charset="-127"/>
            </a:endParaRPr>
          </a:p>
        </p:txBody>
      </p:sp>
      <p:sp>
        <p:nvSpPr>
          <p:cNvPr id="178" name="Rectangle 293"/>
          <p:cNvSpPr>
            <a:spLocks noChangeArrowheads="1"/>
          </p:cNvSpPr>
          <p:nvPr/>
        </p:nvSpPr>
        <p:spPr bwMode="auto">
          <a:xfrm>
            <a:off x="2694915" y="1674003"/>
            <a:ext cx="1657489" cy="257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ko-KR" sz="1100" dirty="0" smtClean="0">
                <a:solidFill>
                  <a:srgbClr val="1E29FE"/>
                </a:solidFill>
              </a:rPr>
              <a:t>Mg Ethylate </a:t>
            </a:r>
            <a:r>
              <a:rPr lang="ko-KR" altLang="en-US" sz="1100" dirty="0"/>
              <a:t>투입</a:t>
            </a:r>
          </a:p>
        </p:txBody>
      </p:sp>
      <p:sp>
        <p:nvSpPr>
          <p:cNvPr id="180" name="Rectangle 295"/>
          <p:cNvSpPr>
            <a:spLocks noChangeArrowheads="1"/>
          </p:cNvSpPr>
          <p:nvPr/>
        </p:nvSpPr>
        <p:spPr bwMode="auto">
          <a:xfrm>
            <a:off x="3083717" y="2313836"/>
            <a:ext cx="558800" cy="268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ko-KR" sz="1100" dirty="0"/>
              <a:t>HDL</a:t>
            </a:r>
          </a:p>
        </p:txBody>
      </p:sp>
      <p:sp>
        <p:nvSpPr>
          <p:cNvPr id="190" name="Line 337"/>
          <p:cNvSpPr>
            <a:spLocks noChangeShapeType="1"/>
          </p:cNvSpPr>
          <p:nvPr/>
        </p:nvSpPr>
        <p:spPr bwMode="auto">
          <a:xfrm>
            <a:off x="4054180" y="2159550"/>
            <a:ext cx="0" cy="478876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191" name="Line 340"/>
          <p:cNvSpPr>
            <a:spLocks noChangeShapeType="1"/>
          </p:cNvSpPr>
          <p:nvPr/>
        </p:nvSpPr>
        <p:spPr bwMode="auto">
          <a:xfrm>
            <a:off x="3715957" y="1935084"/>
            <a:ext cx="178584" cy="91933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198" name="Line 347"/>
          <p:cNvSpPr>
            <a:spLocks noChangeShapeType="1"/>
          </p:cNvSpPr>
          <p:nvPr/>
        </p:nvSpPr>
        <p:spPr bwMode="auto">
          <a:xfrm>
            <a:off x="3512840" y="2420888"/>
            <a:ext cx="407196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201" name="Line 374"/>
          <p:cNvSpPr>
            <a:spLocks noChangeShapeType="1"/>
          </p:cNvSpPr>
          <p:nvPr/>
        </p:nvSpPr>
        <p:spPr bwMode="auto">
          <a:xfrm>
            <a:off x="4782444" y="1569807"/>
            <a:ext cx="0" cy="176212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 type="non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cxnSp>
        <p:nvCxnSpPr>
          <p:cNvPr id="204" name="직선 연결선 203"/>
          <p:cNvCxnSpPr>
            <a:stCxn id="205" idx="0"/>
          </p:cNvCxnSpPr>
          <p:nvPr/>
        </p:nvCxnSpPr>
        <p:spPr bwMode="auto">
          <a:xfrm>
            <a:off x="4062804" y="1741020"/>
            <a:ext cx="729165" cy="7368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/>
          </a:ln>
          <a:effectLst/>
        </p:spPr>
      </p:cxnSp>
      <p:sp>
        <p:nvSpPr>
          <p:cNvPr id="205" name="Line 374"/>
          <p:cNvSpPr>
            <a:spLocks noChangeShapeType="1"/>
          </p:cNvSpPr>
          <p:nvPr/>
        </p:nvSpPr>
        <p:spPr bwMode="auto">
          <a:xfrm>
            <a:off x="4062804" y="1741020"/>
            <a:ext cx="0" cy="181994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 type="non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206" name="자유형 205"/>
          <p:cNvSpPr/>
          <p:nvPr/>
        </p:nvSpPr>
        <p:spPr bwMode="auto">
          <a:xfrm>
            <a:off x="3920036" y="1925369"/>
            <a:ext cx="200025" cy="237889"/>
          </a:xfrm>
          <a:custGeom>
            <a:avLst/>
            <a:gdLst>
              <a:gd name="connsiteX0" fmla="*/ 0 w 200025"/>
              <a:gd name="connsiteY0" fmla="*/ 114300 h 347662"/>
              <a:gd name="connsiteX1" fmla="*/ 0 w 200025"/>
              <a:gd name="connsiteY1" fmla="*/ 204787 h 347662"/>
              <a:gd name="connsiteX2" fmla="*/ 76200 w 200025"/>
              <a:gd name="connsiteY2" fmla="*/ 238125 h 347662"/>
              <a:gd name="connsiteX3" fmla="*/ 76200 w 200025"/>
              <a:gd name="connsiteY3" fmla="*/ 347662 h 347662"/>
              <a:gd name="connsiteX4" fmla="*/ 200025 w 200025"/>
              <a:gd name="connsiteY4" fmla="*/ 347662 h 347662"/>
              <a:gd name="connsiteX5" fmla="*/ 200025 w 200025"/>
              <a:gd name="connsiteY5" fmla="*/ 0 h 347662"/>
              <a:gd name="connsiteX6" fmla="*/ 66675 w 200025"/>
              <a:gd name="connsiteY6" fmla="*/ 0 h 347662"/>
              <a:gd name="connsiteX7" fmla="*/ 66675 w 200025"/>
              <a:gd name="connsiteY7" fmla="*/ 157162 h 347662"/>
              <a:gd name="connsiteX8" fmla="*/ 0 w 200025"/>
              <a:gd name="connsiteY8" fmla="*/ 114300 h 3476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00025" h="347662">
                <a:moveTo>
                  <a:pt x="0" y="114300"/>
                </a:moveTo>
                <a:lnTo>
                  <a:pt x="0" y="204787"/>
                </a:lnTo>
                <a:lnTo>
                  <a:pt x="76200" y="238125"/>
                </a:lnTo>
                <a:lnTo>
                  <a:pt x="76200" y="347662"/>
                </a:lnTo>
                <a:lnTo>
                  <a:pt x="200025" y="347662"/>
                </a:lnTo>
                <a:lnTo>
                  <a:pt x="200025" y="0"/>
                </a:lnTo>
                <a:lnTo>
                  <a:pt x="66675" y="0"/>
                </a:lnTo>
                <a:lnTo>
                  <a:pt x="66675" y="157162"/>
                </a:lnTo>
                <a:lnTo>
                  <a:pt x="0" y="114300"/>
                </a:lnTo>
                <a:close/>
              </a:path>
            </a:pathLst>
          </a:cu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en-US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207" name="이등변 삼각형 206"/>
          <p:cNvSpPr/>
          <p:nvPr/>
        </p:nvSpPr>
        <p:spPr bwMode="auto">
          <a:xfrm>
            <a:off x="3970895" y="1865806"/>
            <a:ext cx="178215" cy="58320"/>
          </a:xfrm>
          <a:prstGeom prst="triangle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en-US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grpSp>
        <p:nvGrpSpPr>
          <p:cNvPr id="219" name="그룹 218"/>
          <p:cNvGrpSpPr/>
          <p:nvPr/>
        </p:nvGrpSpPr>
        <p:grpSpPr>
          <a:xfrm>
            <a:off x="4656589" y="1529326"/>
            <a:ext cx="246062" cy="165100"/>
            <a:chOff x="4049713" y="1651000"/>
            <a:chExt cx="246062" cy="165100"/>
          </a:xfrm>
        </p:grpSpPr>
        <p:sp>
          <p:nvSpPr>
            <p:cNvPr id="220" name="Line 380"/>
            <p:cNvSpPr>
              <a:spLocks noChangeShapeType="1"/>
            </p:cNvSpPr>
            <p:nvPr/>
          </p:nvSpPr>
          <p:spPr bwMode="auto">
            <a:xfrm flipH="1">
              <a:off x="4049713" y="1660525"/>
              <a:ext cx="123825" cy="15557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221" name="Line 381"/>
            <p:cNvSpPr>
              <a:spLocks noChangeShapeType="1"/>
            </p:cNvSpPr>
            <p:nvPr/>
          </p:nvSpPr>
          <p:spPr bwMode="auto">
            <a:xfrm flipH="1" flipV="1">
              <a:off x="4173538" y="1651000"/>
              <a:ext cx="122237" cy="153988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</p:grpSp>
      <p:grpSp>
        <p:nvGrpSpPr>
          <p:cNvPr id="4" name="그룹 3"/>
          <p:cNvGrpSpPr/>
          <p:nvPr/>
        </p:nvGrpSpPr>
        <p:grpSpPr>
          <a:xfrm>
            <a:off x="4275205" y="1609850"/>
            <a:ext cx="296981" cy="261838"/>
            <a:chOff x="4800035" y="2159050"/>
            <a:chExt cx="296981" cy="261838"/>
          </a:xfrm>
        </p:grpSpPr>
        <p:sp>
          <p:nvSpPr>
            <p:cNvPr id="2" name="타원 1"/>
            <p:cNvSpPr/>
            <p:nvPr/>
          </p:nvSpPr>
          <p:spPr>
            <a:xfrm>
              <a:off x="4800035" y="2159550"/>
              <a:ext cx="296981" cy="261338"/>
            </a:xfrm>
            <a:prstGeom prst="ellipse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grpSp>
          <p:nvGrpSpPr>
            <p:cNvPr id="3" name="그룹 2"/>
            <p:cNvGrpSpPr/>
            <p:nvPr/>
          </p:nvGrpSpPr>
          <p:grpSpPr>
            <a:xfrm>
              <a:off x="4826203" y="2159050"/>
              <a:ext cx="238059" cy="197842"/>
              <a:chOff x="5597593" y="2159550"/>
              <a:chExt cx="238059" cy="197842"/>
            </a:xfrm>
          </p:grpSpPr>
          <p:sp>
            <p:nvSpPr>
              <p:cNvPr id="222" name="타원 221"/>
              <p:cNvSpPr/>
              <p:nvPr/>
            </p:nvSpPr>
            <p:spPr>
              <a:xfrm>
                <a:off x="5694379" y="2159550"/>
                <a:ext cx="50709" cy="117322"/>
              </a:xfrm>
              <a:prstGeom prst="ellipse">
                <a:avLst/>
              </a:prstGeom>
              <a:solidFill>
                <a:schemeClr val="bg1"/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223" name="타원 222"/>
              <p:cNvSpPr/>
              <p:nvPr/>
            </p:nvSpPr>
            <p:spPr>
              <a:xfrm rot="14400000">
                <a:off x="5630899" y="2269499"/>
                <a:ext cx="50709" cy="117322"/>
              </a:xfrm>
              <a:prstGeom prst="ellipse">
                <a:avLst/>
              </a:prstGeom>
              <a:solidFill>
                <a:schemeClr val="bg1"/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224" name="타원 223"/>
              <p:cNvSpPr/>
              <p:nvPr/>
            </p:nvSpPr>
            <p:spPr>
              <a:xfrm rot="7200000">
                <a:off x="5751636" y="2273377"/>
                <a:ext cx="50709" cy="117322"/>
              </a:xfrm>
              <a:prstGeom prst="ellipse">
                <a:avLst/>
              </a:prstGeom>
              <a:solidFill>
                <a:schemeClr val="bg1"/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</p:grpSp>
      <p:sp>
        <p:nvSpPr>
          <p:cNvPr id="6" name="모서리가 둥근 직사각형 5"/>
          <p:cNvSpPr/>
          <p:nvPr/>
        </p:nvSpPr>
        <p:spPr>
          <a:xfrm>
            <a:off x="3922550" y="2241079"/>
            <a:ext cx="256379" cy="360040"/>
          </a:xfrm>
          <a:prstGeom prst="roundRect">
            <a:avLst>
              <a:gd name="adj" fmla="val 37926"/>
            </a:avLst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249" name="Picture 86" descr="tank-lorry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838" y="2254299"/>
            <a:ext cx="504056" cy="2944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0" name="모서리가 둥근 직사각형 249"/>
          <p:cNvSpPr/>
          <p:nvPr/>
        </p:nvSpPr>
        <p:spPr>
          <a:xfrm>
            <a:off x="1049059" y="1994507"/>
            <a:ext cx="297183" cy="519584"/>
          </a:xfrm>
          <a:prstGeom prst="roundRect">
            <a:avLst>
              <a:gd name="adj" fmla="val 37926"/>
            </a:avLst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51" name="모서리가 둥근 직사각형 250"/>
          <p:cNvSpPr/>
          <p:nvPr/>
        </p:nvSpPr>
        <p:spPr>
          <a:xfrm>
            <a:off x="1880950" y="1513231"/>
            <a:ext cx="96714" cy="319329"/>
          </a:xfrm>
          <a:prstGeom prst="roundRect">
            <a:avLst>
              <a:gd name="adj" fmla="val 37926"/>
            </a:avLst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9" name="직선 연결선 8"/>
          <p:cNvCxnSpPr/>
          <p:nvPr/>
        </p:nvCxnSpPr>
        <p:spPr bwMode="auto">
          <a:xfrm flipV="1">
            <a:off x="776536" y="1840859"/>
            <a:ext cx="0" cy="203454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11" name="직선 연결선 10"/>
          <p:cNvCxnSpPr/>
          <p:nvPr/>
        </p:nvCxnSpPr>
        <p:spPr bwMode="auto">
          <a:xfrm>
            <a:off x="776536" y="1840859"/>
            <a:ext cx="36004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256" name="직선 연결선 255"/>
          <p:cNvCxnSpPr/>
          <p:nvPr/>
        </p:nvCxnSpPr>
        <p:spPr bwMode="auto">
          <a:xfrm flipV="1">
            <a:off x="1136576" y="1840859"/>
            <a:ext cx="0" cy="153648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</p:cxnSp>
      <p:sp>
        <p:nvSpPr>
          <p:cNvPr id="13" name="자유형 12"/>
          <p:cNvSpPr/>
          <p:nvPr/>
        </p:nvSpPr>
        <p:spPr>
          <a:xfrm>
            <a:off x="754856" y="2045494"/>
            <a:ext cx="42945" cy="211931"/>
          </a:xfrm>
          <a:custGeom>
            <a:avLst/>
            <a:gdLst>
              <a:gd name="connsiteX0" fmla="*/ 16669 w 42945"/>
              <a:gd name="connsiteY0" fmla="*/ 0 h 211931"/>
              <a:gd name="connsiteX1" fmla="*/ 4763 w 42945"/>
              <a:gd name="connsiteY1" fmla="*/ 2381 h 211931"/>
              <a:gd name="connsiteX2" fmla="*/ 0 w 42945"/>
              <a:gd name="connsiteY2" fmla="*/ 16669 h 211931"/>
              <a:gd name="connsiteX3" fmla="*/ 2382 w 42945"/>
              <a:gd name="connsiteY3" fmla="*/ 23812 h 211931"/>
              <a:gd name="connsiteX4" fmla="*/ 14288 w 42945"/>
              <a:gd name="connsiteY4" fmla="*/ 38100 h 211931"/>
              <a:gd name="connsiteX5" fmla="*/ 21432 w 42945"/>
              <a:gd name="connsiteY5" fmla="*/ 40481 h 211931"/>
              <a:gd name="connsiteX6" fmla="*/ 28575 w 42945"/>
              <a:gd name="connsiteY6" fmla="*/ 47625 h 211931"/>
              <a:gd name="connsiteX7" fmla="*/ 33338 w 42945"/>
              <a:gd name="connsiteY7" fmla="*/ 61912 h 211931"/>
              <a:gd name="connsiteX8" fmla="*/ 23813 w 42945"/>
              <a:gd name="connsiteY8" fmla="*/ 80962 h 211931"/>
              <a:gd name="connsiteX9" fmla="*/ 14288 w 42945"/>
              <a:gd name="connsiteY9" fmla="*/ 95250 h 211931"/>
              <a:gd name="connsiteX10" fmla="*/ 23813 w 42945"/>
              <a:gd name="connsiteY10" fmla="*/ 128587 h 211931"/>
              <a:gd name="connsiteX11" fmla="*/ 35719 w 42945"/>
              <a:gd name="connsiteY11" fmla="*/ 130969 h 211931"/>
              <a:gd name="connsiteX12" fmla="*/ 42863 w 42945"/>
              <a:gd name="connsiteY12" fmla="*/ 135731 h 211931"/>
              <a:gd name="connsiteX13" fmla="*/ 38100 w 42945"/>
              <a:gd name="connsiteY13" fmla="*/ 159544 h 211931"/>
              <a:gd name="connsiteX14" fmla="*/ 35719 w 42945"/>
              <a:gd name="connsiteY14" fmla="*/ 166687 h 211931"/>
              <a:gd name="connsiteX15" fmla="*/ 28575 w 42945"/>
              <a:gd name="connsiteY15" fmla="*/ 171450 h 211931"/>
              <a:gd name="connsiteX16" fmla="*/ 26194 w 42945"/>
              <a:gd name="connsiteY16" fmla="*/ 180975 h 211931"/>
              <a:gd name="connsiteX17" fmla="*/ 23813 w 42945"/>
              <a:gd name="connsiteY17" fmla="*/ 188119 h 211931"/>
              <a:gd name="connsiteX18" fmla="*/ 23813 w 42945"/>
              <a:gd name="connsiteY18" fmla="*/ 211931 h 2119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2945" h="211931">
                <a:moveTo>
                  <a:pt x="16669" y="0"/>
                </a:moveTo>
                <a:cubicBezTo>
                  <a:pt x="12700" y="794"/>
                  <a:pt x="7625" y="-481"/>
                  <a:pt x="4763" y="2381"/>
                </a:cubicBezTo>
                <a:cubicBezTo>
                  <a:pt x="1213" y="5931"/>
                  <a:pt x="0" y="16669"/>
                  <a:pt x="0" y="16669"/>
                </a:cubicBezTo>
                <a:cubicBezTo>
                  <a:pt x="794" y="19050"/>
                  <a:pt x="1259" y="21567"/>
                  <a:pt x="2382" y="23812"/>
                </a:cubicBezTo>
                <a:cubicBezTo>
                  <a:pt x="4579" y="28206"/>
                  <a:pt x="10336" y="35466"/>
                  <a:pt x="14288" y="38100"/>
                </a:cubicBezTo>
                <a:cubicBezTo>
                  <a:pt x="16377" y="39492"/>
                  <a:pt x="19051" y="39687"/>
                  <a:pt x="21432" y="40481"/>
                </a:cubicBezTo>
                <a:cubicBezTo>
                  <a:pt x="23813" y="42862"/>
                  <a:pt x="26940" y="44681"/>
                  <a:pt x="28575" y="47625"/>
                </a:cubicBezTo>
                <a:cubicBezTo>
                  <a:pt x="31013" y="52013"/>
                  <a:pt x="33338" y="61912"/>
                  <a:pt x="33338" y="61912"/>
                </a:cubicBezTo>
                <a:cubicBezTo>
                  <a:pt x="29371" y="81748"/>
                  <a:pt x="34589" y="67107"/>
                  <a:pt x="23813" y="80962"/>
                </a:cubicBezTo>
                <a:cubicBezTo>
                  <a:pt x="20299" y="85480"/>
                  <a:pt x="14288" y="95250"/>
                  <a:pt x="14288" y="95250"/>
                </a:cubicBezTo>
                <a:cubicBezTo>
                  <a:pt x="15320" y="106605"/>
                  <a:pt x="11104" y="122233"/>
                  <a:pt x="23813" y="128587"/>
                </a:cubicBezTo>
                <a:cubicBezTo>
                  <a:pt x="27433" y="130397"/>
                  <a:pt x="31750" y="130175"/>
                  <a:pt x="35719" y="130969"/>
                </a:cubicBezTo>
                <a:cubicBezTo>
                  <a:pt x="38100" y="132556"/>
                  <a:pt x="42625" y="132879"/>
                  <a:pt x="42863" y="135731"/>
                </a:cubicBezTo>
                <a:cubicBezTo>
                  <a:pt x="43535" y="143798"/>
                  <a:pt x="39920" y="151656"/>
                  <a:pt x="38100" y="159544"/>
                </a:cubicBezTo>
                <a:cubicBezTo>
                  <a:pt x="37536" y="161990"/>
                  <a:pt x="37287" y="164727"/>
                  <a:pt x="35719" y="166687"/>
                </a:cubicBezTo>
                <a:cubicBezTo>
                  <a:pt x="33931" y="168922"/>
                  <a:pt x="30956" y="169862"/>
                  <a:pt x="28575" y="171450"/>
                </a:cubicBezTo>
                <a:cubicBezTo>
                  <a:pt x="27781" y="174625"/>
                  <a:pt x="27093" y="177828"/>
                  <a:pt x="26194" y="180975"/>
                </a:cubicBezTo>
                <a:cubicBezTo>
                  <a:pt x="25504" y="183389"/>
                  <a:pt x="24005" y="185616"/>
                  <a:pt x="23813" y="188119"/>
                </a:cubicBezTo>
                <a:cubicBezTo>
                  <a:pt x="23204" y="196033"/>
                  <a:pt x="23813" y="203994"/>
                  <a:pt x="23813" y="211931"/>
                </a:cubicBezTo>
              </a:path>
            </a:pathLst>
          </a:cu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259" name="직선 연결선 258"/>
          <p:cNvCxnSpPr/>
          <p:nvPr/>
        </p:nvCxnSpPr>
        <p:spPr bwMode="auto">
          <a:xfrm flipV="1">
            <a:off x="1197651" y="1894966"/>
            <a:ext cx="0" cy="60722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17" name="직선 연결선 16"/>
          <p:cNvCxnSpPr/>
          <p:nvPr/>
        </p:nvCxnSpPr>
        <p:spPr bwMode="auto">
          <a:xfrm>
            <a:off x="1197650" y="1894966"/>
            <a:ext cx="728309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264" name="직선 연결선 263"/>
          <p:cNvCxnSpPr/>
          <p:nvPr/>
        </p:nvCxnSpPr>
        <p:spPr bwMode="auto">
          <a:xfrm flipV="1">
            <a:off x="1929449" y="1829749"/>
            <a:ext cx="0" cy="848128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20" name="직선 연결선 19"/>
          <p:cNvCxnSpPr/>
          <p:nvPr/>
        </p:nvCxnSpPr>
        <p:spPr bwMode="auto">
          <a:xfrm>
            <a:off x="1925959" y="2677877"/>
            <a:ext cx="3913139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22" name="직선 화살표 연결선 21"/>
          <p:cNvCxnSpPr/>
          <p:nvPr/>
        </p:nvCxnSpPr>
        <p:spPr bwMode="auto">
          <a:xfrm>
            <a:off x="5839098" y="2677877"/>
            <a:ext cx="0" cy="175059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/>
          </a:ln>
        </p:spPr>
      </p:cxnSp>
      <p:sp>
        <p:nvSpPr>
          <p:cNvPr id="272" name="Line 347"/>
          <p:cNvSpPr>
            <a:spLocks noChangeShapeType="1"/>
          </p:cNvSpPr>
          <p:nvPr/>
        </p:nvSpPr>
        <p:spPr bwMode="auto">
          <a:xfrm>
            <a:off x="4050738" y="2632820"/>
            <a:ext cx="1862176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cxnSp>
        <p:nvCxnSpPr>
          <p:cNvPr id="273" name="직선 화살표 연결선 272"/>
          <p:cNvCxnSpPr/>
          <p:nvPr/>
        </p:nvCxnSpPr>
        <p:spPr bwMode="auto">
          <a:xfrm>
            <a:off x="5912914" y="2632820"/>
            <a:ext cx="0" cy="192316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/>
          </a:ln>
        </p:spPr>
      </p:cxnSp>
      <p:grpSp>
        <p:nvGrpSpPr>
          <p:cNvPr id="28" name="그룹 27"/>
          <p:cNvGrpSpPr/>
          <p:nvPr/>
        </p:nvGrpSpPr>
        <p:grpSpPr>
          <a:xfrm>
            <a:off x="1912521" y="1585780"/>
            <a:ext cx="43429" cy="172419"/>
            <a:chOff x="2072680" y="1529326"/>
            <a:chExt cx="43429" cy="172419"/>
          </a:xfrm>
        </p:grpSpPr>
        <p:grpSp>
          <p:nvGrpSpPr>
            <p:cNvPr id="27" name="그룹 26"/>
            <p:cNvGrpSpPr/>
            <p:nvPr/>
          </p:nvGrpSpPr>
          <p:grpSpPr>
            <a:xfrm>
              <a:off x="2072680" y="1529326"/>
              <a:ext cx="43429" cy="45466"/>
              <a:chOff x="2072680" y="1529326"/>
              <a:chExt cx="43429" cy="45466"/>
            </a:xfrm>
          </p:grpSpPr>
          <p:sp>
            <p:nvSpPr>
              <p:cNvPr id="26" name="타원 25"/>
              <p:cNvSpPr/>
              <p:nvPr/>
            </p:nvSpPr>
            <p:spPr>
              <a:xfrm>
                <a:off x="2072680" y="1529326"/>
                <a:ext cx="18000" cy="18000"/>
              </a:xfrm>
              <a:prstGeom prst="ellipse">
                <a:avLst/>
              </a:prstGeom>
              <a:solidFill>
                <a:schemeClr val="bg1"/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277" name="타원 276"/>
              <p:cNvSpPr/>
              <p:nvPr/>
            </p:nvSpPr>
            <p:spPr>
              <a:xfrm>
                <a:off x="2098109" y="1556792"/>
                <a:ext cx="18000" cy="18000"/>
              </a:xfrm>
              <a:prstGeom prst="ellipse">
                <a:avLst/>
              </a:prstGeom>
              <a:solidFill>
                <a:schemeClr val="bg1"/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grpSp>
          <p:nvGrpSpPr>
            <p:cNvPr id="279" name="그룹 278"/>
            <p:cNvGrpSpPr/>
            <p:nvPr/>
          </p:nvGrpSpPr>
          <p:grpSpPr>
            <a:xfrm>
              <a:off x="2072680" y="1571172"/>
              <a:ext cx="43429" cy="45466"/>
              <a:chOff x="2072680" y="1529326"/>
              <a:chExt cx="43429" cy="45466"/>
            </a:xfrm>
          </p:grpSpPr>
          <p:sp>
            <p:nvSpPr>
              <p:cNvPr id="280" name="타원 279"/>
              <p:cNvSpPr/>
              <p:nvPr/>
            </p:nvSpPr>
            <p:spPr>
              <a:xfrm>
                <a:off x="2072680" y="1529326"/>
                <a:ext cx="18000" cy="18000"/>
              </a:xfrm>
              <a:prstGeom prst="ellipse">
                <a:avLst/>
              </a:prstGeom>
              <a:solidFill>
                <a:schemeClr val="bg1"/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281" name="타원 280"/>
              <p:cNvSpPr/>
              <p:nvPr/>
            </p:nvSpPr>
            <p:spPr>
              <a:xfrm>
                <a:off x="2098109" y="1556792"/>
                <a:ext cx="18000" cy="18000"/>
              </a:xfrm>
              <a:prstGeom prst="ellipse">
                <a:avLst/>
              </a:prstGeom>
              <a:solidFill>
                <a:schemeClr val="bg1"/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grpSp>
          <p:nvGrpSpPr>
            <p:cNvPr id="282" name="그룹 281"/>
            <p:cNvGrpSpPr/>
            <p:nvPr/>
          </p:nvGrpSpPr>
          <p:grpSpPr>
            <a:xfrm>
              <a:off x="2072680" y="1609850"/>
              <a:ext cx="43429" cy="45466"/>
              <a:chOff x="2072680" y="1529326"/>
              <a:chExt cx="43429" cy="45466"/>
            </a:xfrm>
          </p:grpSpPr>
          <p:sp>
            <p:nvSpPr>
              <p:cNvPr id="283" name="타원 282"/>
              <p:cNvSpPr/>
              <p:nvPr/>
            </p:nvSpPr>
            <p:spPr>
              <a:xfrm>
                <a:off x="2072680" y="1529326"/>
                <a:ext cx="18000" cy="18000"/>
              </a:xfrm>
              <a:prstGeom prst="ellipse">
                <a:avLst/>
              </a:prstGeom>
              <a:solidFill>
                <a:schemeClr val="bg1"/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284" name="타원 283"/>
              <p:cNvSpPr/>
              <p:nvPr/>
            </p:nvSpPr>
            <p:spPr>
              <a:xfrm>
                <a:off x="2098109" y="1556792"/>
                <a:ext cx="18000" cy="18000"/>
              </a:xfrm>
              <a:prstGeom prst="ellipse">
                <a:avLst/>
              </a:prstGeom>
              <a:solidFill>
                <a:schemeClr val="bg1"/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grpSp>
          <p:nvGrpSpPr>
            <p:cNvPr id="285" name="그룹 284"/>
            <p:cNvGrpSpPr/>
            <p:nvPr/>
          </p:nvGrpSpPr>
          <p:grpSpPr>
            <a:xfrm>
              <a:off x="2072680" y="1656279"/>
              <a:ext cx="43429" cy="45466"/>
              <a:chOff x="2072680" y="1529326"/>
              <a:chExt cx="43429" cy="45466"/>
            </a:xfrm>
          </p:grpSpPr>
          <p:sp>
            <p:nvSpPr>
              <p:cNvPr id="286" name="타원 285"/>
              <p:cNvSpPr/>
              <p:nvPr/>
            </p:nvSpPr>
            <p:spPr>
              <a:xfrm>
                <a:off x="2072680" y="1529326"/>
                <a:ext cx="18000" cy="18000"/>
              </a:xfrm>
              <a:prstGeom prst="ellipse">
                <a:avLst/>
              </a:prstGeom>
              <a:solidFill>
                <a:schemeClr val="bg1"/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287" name="타원 286"/>
              <p:cNvSpPr/>
              <p:nvPr/>
            </p:nvSpPr>
            <p:spPr>
              <a:xfrm>
                <a:off x="2098109" y="1556792"/>
                <a:ext cx="18000" cy="18000"/>
              </a:xfrm>
              <a:prstGeom prst="ellipse">
                <a:avLst/>
              </a:prstGeom>
              <a:solidFill>
                <a:schemeClr val="bg1"/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</p:grpSp>
      <p:sp>
        <p:nvSpPr>
          <p:cNvPr id="289" name="Rectangle 295"/>
          <p:cNvSpPr>
            <a:spLocks noChangeArrowheads="1"/>
          </p:cNvSpPr>
          <p:nvPr/>
        </p:nvSpPr>
        <p:spPr bwMode="auto">
          <a:xfrm>
            <a:off x="1921521" y="2415657"/>
            <a:ext cx="1125420" cy="268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ko-KR" altLang="en-US" sz="1100" b="1" dirty="0" smtClean="0">
                <a:solidFill>
                  <a:srgbClr val="FF0000"/>
                </a:solidFill>
              </a:rPr>
              <a:t>사염화티타늄</a:t>
            </a:r>
            <a:endParaRPr lang="en-US" altLang="ko-KR" sz="1100" b="1" dirty="0">
              <a:solidFill>
                <a:srgbClr val="FF0000"/>
              </a:solidFill>
            </a:endParaRPr>
          </a:p>
        </p:txBody>
      </p:sp>
      <p:cxnSp>
        <p:nvCxnSpPr>
          <p:cNvPr id="294" name="직선 연결선 293"/>
          <p:cNvCxnSpPr/>
          <p:nvPr/>
        </p:nvCxnSpPr>
        <p:spPr bwMode="auto">
          <a:xfrm>
            <a:off x="1197650" y="2751442"/>
            <a:ext cx="4584845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295" name="직선 화살표 연결선 294"/>
          <p:cNvCxnSpPr/>
          <p:nvPr/>
        </p:nvCxnSpPr>
        <p:spPr bwMode="auto">
          <a:xfrm>
            <a:off x="5782123" y="2753910"/>
            <a:ext cx="0" cy="175059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/>
          </a:ln>
        </p:spPr>
      </p:cxnSp>
      <p:sp>
        <p:nvSpPr>
          <p:cNvPr id="300" name="AutoShape 1980"/>
          <p:cNvSpPr>
            <a:spLocks noChangeArrowheads="1"/>
          </p:cNvSpPr>
          <p:nvPr/>
        </p:nvSpPr>
        <p:spPr bwMode="auto">
          <a:xfrm rot="5400000">
            <a:off x="585942" y="3040634"/>
            <a:ext cx="211748" cy="409437"/>
          </a:xfrm>
          <a:prstGeom prst="roundRect">
            <a:avLst>
              <a:gd name="adj" fmla="val 34315"/>
            </a:avLst>
          </a:prstGeom>
          <a:solidFill>
            <a:schemeClr val="bg1"/>
          </a:solidFill>
          <a:ln w="28575">
            <a:solidFill>
              <a:srgbClr val="000000"/>
            </a:solidFill>
            <a:round/>
            <a:headEnd/>
            <a:tailEnd/>
          </a:ln>
          <a:effectLst/>
        </p:spPr>
        <p:txBody>
          <a:bodyPr rot="10800000" vert="eaVert" wrap="none" anchor="ctr"/>
          <a:lstStyle/>
          <a:p>
            <a:pPr fontAlgn="auto" latinLnBrk="0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ko-KR" sz="800" kern="0">
              <a:solidFill>
                <a:sysClr val="windowText" lastClr="000000"/>
              </a:solidFill>
              <a:latin typeface="굴림" charset="-127"/>
              <a:ea typeface="굴림" charset="-127"/>
            </a:endParaRPr>
          </a:p>
        </p:txBody>
      </p:sp>
      <p:cxnSp>
        <p:nvCxnSpPr>
          <p:cNvPr id="301" name="직선 연결선 300"/>
          <p:cNvCxnSpPr/>
          <p:nvPr/>
        </p:nvCxnSpPr>
        <p:spPr bwMode="auto">
          <a:xfrm flipV="1">
            <a:off x="712240" y="2816946"/>
            <a:ext cx="0" cy="203454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302" name="직선 연결선 301"/>
          <p:cNvCxnSpPr/>
          <p:nvPr/>
        </p:nvCxnSpPr>
        <p:spPr bwMode="auto">
          <a:xfrm flipV="1">
            <a:off x="704528" y="3093254"/>
            <a:ext cx="0" cy="203454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</p:cxnSp>
      <p:sp>
        <p:nvSpPr>
          <p:cNvPr id="160" name="자유형 159"/>
          <p:cNvSpPr/>
          <p:nvPr/>
        </p:nvSpPr>
        <p:spPr>
          <a:xfrm>
            <a:off x="695203" y="3019215"/>
            <a:ext cx="17037" cy="76200"/>
          </a:xfrm>
          <a:custGeom>
            <a:avLst/>
            <a:gdLst>
              <a:gd name="connsiteX0" fmla="*/ 17037 w 17037"/>
              <a:gd name="connsiteY0" fmla="*/ 0 h 76200"/>
              <a:gd name="connsiteX1" fmla="*/ 9893 w 17037"/>
              <a:gd name="connsiteY1" fmla="*/ 11906 h 76200"/>
              <a:gd name="connsiteX2" fmla="*/ 2749 w 17037"/>
              <a:gd name="connsiteY2" fmla="*/ 26193 h 76200"/>
              <a:gd name="connsiteX3" fmla="*/ 2749 w 17037"/>
              <a:gd name="connsiteY3" fmla="*/ 42862 h 76200"/>
              <a:gd name="connsiteX4" fmla="*/ 12274 w 17037"/>
              <a:gd name="connsiteY4" fmla="*/ 45243 h 76200"/>
              <a:gd name="connsiteX5" fmla="*/ 12274 w 17037"/>
              <a:gd name="connsiteY5" fmla="*/ 69056 h 76200"/>
              <a:gd name="connsiteX6" fmla="*/ 9893 w 17037"/>
              <a:gd name="connsiteY6" fmla="*/ 76200 h 76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7037" h="76200">
                <a:moveTo>
                  <a:pt x="17037" y="0"/>
                </a:moveTo>
                <a:cubicBezTo>
                  <a:pt x="14656" y="3969"/>
                  <a:pt x="11963" y="7766"/>
                  <a:pt x="9893" y="11906"/>
                </a:cubicBezTo>
                <a:cubicBezTo>
                  <a:pt x="37" y="31618"/>
                  <a:pt x="16395" y="5728"/>
                  <a:pt x="2749" y="26193"/>
                </a:cubicBezTo>
                <a:cubicBezTo>
                  <a:pt x="1053" y="31281"/>
                  <a:pt x="-2483" y="37630"/>
                  <a:pt x="2749" y="42862"/>
                </a:cubicBezTo>
                <a:cubicBezTo>
                  <a:pt x="5063" y="45176"/>
                  <a:pt x="9099" y="44449"/>
                  <a:pt x="12274" y="45243"/>
                </a:cubicBezTo>
                <a:cubicBezTo>
                  <a:pt x="16126" y="56794"/>
                  <a:pt x="15695" y="51953"/>
                  <a:pt x="12274" y="69056"/>
                </a:cubicBezTo>
                <a:cubicBezTo>
                  <a:pt x="11782" y="71517"/>
                  <a:pt x="9893" y="76200"/>
                  <a:pt x="9893" y="76200"/>
                </a:cubicBezTo>
              </a:path>
            </a:pathLst>
          </a:cu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62" name="직선 연결선 161"/>
          <p:cNvCxnSpPr/>
          <p:nvPr/>
        </p:nvCxnSpPr>
        <p:spPr bwMode="auto">
          <a:xfrm>
            <a:off x="712240" y="2825136"/>
            <a:ext cx="424336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308" name="직선 연결선 307"/>
          <p:cNvCxnSpPr/>
          <p:nvPr/>
        </p:nvCxnSpPr>
        <p:spPr bwMode="auto">
          <a:xfrm flipV="1">
            <a:off x="1136576" y="2816946"/>
            <a:ext cx="0" cy="203454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</p:cxnSp>
      <p:sp>
        <p:nvSpPr>
          <p:cNvPr id="292" name="모서리가 둥근 직사각형 291"/>
          <p:cNvSpPr/>
          <p:nvPr/>
        </p:nvSpPr>
        <p:spPr>
          <a:xfrm>
            <a:off x="1049059" y="2882285"/>
            <a:ext cx="297183" cy="488281"/>
          </a:xfrm>
          <a:prstGeom prst="roundRect">
            <a:avLst>
              <a:gd name="adj" fmla="val 37926"/>
            </a:avLst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293" name="직선 연결선 292"/>
          <p:cNvCxnSpPr/>
          <p:nvPr/>
        </p:nvCxnSpPr>
        <p:spPr bwMode="auto">
          <a:xfrm flipV="1">
            <a:off x="1197651" y="2751442"/>
            <a:ext cx="0" cy="60722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164" name="직선 연결선 163"/>
          <p:cNvCxnSpPr/>
          <p:nvPr/>
        </p:nvCxnSpPr>
        <p:spPr bwMode="auto">
          <a:xfrm>
            <a:off x="493266" y="2972374"/>
            <a:ext cx="215217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</p:cxnSp>
      <p:sp>
        <p:nvSpPr>
          <p:cNvPr id="311" name="Rectangle 295"/>
          <p:cNvSpPr>
            <a:spLocks noChangeArrowheads="1"/>
          </p:cNvSpPr>
          <p:nvPr/>
        </p:nvSpPr>
        <p:spPr bwMode="auto">
          <a:xfrm>
            <a:off x="1921520" y="2764478"/>
            <a:ext cx="894971" cy="268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ko-KR" sz="1100" dirty="0" smtClean="0">
                <a:solidFill>
                  <a:srgbClr val="1E29FE"/>
                </a:solidFill>
              </a:rPr>
              <a:t>TEAL</a:t>
            </a:r>
            <a:r>
              <a:rPr lang="en-US" altLang="ko-KR" sz="1100" dirty="0" smtClean="0"/>
              <a:t> with</a:t>
            </a:r>
          </a:p>
          <a:p>
            <a:r>
              <a:rPr lang="en-US" altLang="ko-KR" sz="1100" dirty="0" smtClean="0"/>
              <a:t>Hexane</a:t>
            </a:r>
            <a:endParaRPr lang="en-US" altLang="ko-KR" sz="1100" dirty="0"/>
          </a:p>
        </p:txBody>
      </p:sp>
      <p:sp>
        <p:nvSpPr>
          <p:cNvPr id="312" name="Rectangle 295"/>
          <p:cNvSpPr>
            <a:spLocks noChangeArrowheads="1"/>
          </p:cNvSpPr>
          <p:nvPr/>
        </p:nvSpPr>
        <p:spPr bwMode="auto">
          <a:xfrm>
            <a:off x="224992" y="2756725"/>
            <a:ext cx="558800" cy="268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ko-KR" sz="1100" dirty="0"/>
              <a:t>HDL</a:t>
            </a:r>
          </a:p>
        </p:txBody>
      </p:sp>
      <p:grpSp>
        <p:nvGrpSpPr>
          <p:cNvPr id="165" name="그룹 164"/>
          <p:cNvGrpSpPr/>
          <p:nvPr/>
        </p:nvGrpSpPr>
        <p:grpSpPr>
          <a:xfrm>
            <a:off x="1206942" y="3254428"/>
            <a:ext cx="115200" cy="18440"/>
            <a:chOff x="1832871" y="3782320"/>
            <a:chExt cx="330746" cy="18440"/>
          </a:xfrm>
        </p:grpSpPr>
        <p:sp>
          <p:nvSpPr>
            <p:cNvPr id="314" name="Oval 77"/>
            <p:cNvSpPr>
              <a:spLocks noChangeArrowheads="1"/>
            </p:cNvSpPr>
            <p:nvPr/>
          </p:nvSpPr>
          <p:spPr bwMode="auto">
            <a:xfrm>
              <a:off x="1832871" y="3782320"/>
              <a:ext cx="166296" cy="18440"/>
            </a:xfrm>
            <a:prstGeom prst="ellipse">
              <a:avLst/>
            </a:prstGeom>
            <a:gradFill rotWithShape="0">
              <a:gsLst>
                <a:gs pos="0">
                  <a:schemeClr val="bg2">
                    <a:gamma/>
                    <a:shade val="46275"/>
                    <a:invGamma/>
                  </a:schemeClr>
                </a:gs>
                <a:gs pos="50000">
                  <a:schemeClr val="bg2"/>
                </a:gs>
                <a:gs pos="100000">
                  <a:schemeClr val="bg2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ko-KR" altLang="en-US">
                <a:latin typeface="Arial Narrow" panose="020B0606020202030204" pitchFamily="34" charset="0"/>
                <a:ea typeface="LG스마트체 Light" panose="020B0600000101010101" pitchFamily="50" charset="-127"/>
              </a:endParaRPr>
            </a:p>
          </p:txBody>
        </p:sp>
        <p:sp>
          <p:nvSpPr>
            <p:cNvPr id="315" name="Oval 78"/>
            <p:cNvSpPr>
              <a:spLocks noChangeArrowheads="1"/>
            </p:cNvSpPr>
            <p:nvPr/>
          </p:nvSpPr>
          <p:spPr bwMode="auto">
            <a:xfrm>
              <a:off x="1999168" y="3782320"/>
              <a:ext cx="164449" cy="18440"/>
            </a:xfrm>
            <a:prstGeom prst="ellipse">
              <a:avLst/>
            </a:prstGeom>
            <a:gradFill rotWithShape="0">
              <a:gsLst>
                <a:gs pos="0">
                  <a:schemeClr val="bg2">
                    <a:gamma/>
                    <a:shade val="46275"/>
                    <a:invGamma/>
                  </a:schemeClr>
                </a:gs>
                <a:gs pos="50000">
                  <a:schemeClr val="bg2"/>
                </a:gs>
                <a:gs pos="100000">
                  <a:schemeClr val="bg2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ko-KR" altLang="en-US">
                <a:latin typeface="Arial Narrow" panose="020B0606020202030204" pitchFamily="34" charset="0"/>
                <a:ea typeface="LG스마트체 Light" panose="020B0600000101010101" pitchFamily="50" charset="-127"/>
              </a:endParaRPr>
            </a:p>
          </p:txBody>
        </p:sp>
      </p:grpSp>
      <p:sp>
        <p:nvSpPr>
          <p:cNvPr id="316" name="Line 79"/>
          <p:cNvSpPr>
            <a:spLocks noChangeShapeType="1"/>
          </p:cNvSpPr>
          <p:nvPr/>
        </p:nvSpPr>
        <p:spPr bwMode="auto">
          <a:xfrm>
            <a:off x="1260961" y="2878552"/>
            <a:ext cx="0" cy="385095"/>
          </a:xfrm>
          <a:prstGeom prst="line">
            <a:avLst/>
          </a:prstGeom>
          <a:noFill/>
          <a:ln w="12700">
            <a:solidFill>
              <a:srgbClr val="5F5F5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>
              <a:latin typeface="Arial Narrow" panose="020B0606020202030204" pitchFamily="34" charset="0"/>
              <a:ea typeface="LG스마트체 Light" panose="020B0600000101010101" pitchFamily="50" charset="-127"/>
            </a:endParaRPr>
          </a:p>
        </p:txBody>
      </p:sp>
      <p:sp>
        <p:nvSpPr>
          <p:cNvPr id="317" name="Rectangle 84"/>
          <p:cNvSpPr>
            <a:spLocks noChangeArrowheads="1"/>
          </p:cNvSpPr>
          <p:nvPr/>
        </p:nvSpPr>
        <p:spPr bwMode="auto">
          <a:xfrm>
            <a:off x="1218319" y="2766200"/>
            <a:ext cx="85284" cy="10675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1pPr>
            <a:lvl2pPr marL="742950" indent="-285750"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2pPr>
            <a:lvl3pPr marL="1143000" indent="-228600"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3pPr>
            <a:lvl4pPr marL="1600200" indent="-228600"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4pPr>
            <a:lvl5pPr marL="2057400" indent="-228600"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9pPr>
          </a:lstStyle>
          <a:p>
            <a:pPr algn="ctr" eaLnBrk="1" latinLnBrk="1" hangingPunct="1"/>
            <a:r>
              <a:rPr kumimoji="1" lang="en-US" altLang="ko-KR" sz="700" dirty="0">
                <a:latin typeface="Arial Narrow" panose="020B0606020202030204" pitchFamily="34" charset="0"/>
                <a:ea typeface="LG스마트체 Light" panose="020B0600000101010101" pitchFamily="50" charset="-127"/>
              </a:rPr>
              <a:t>M</a:t>
            </a:r>
          </a:p>
        </p:txBody>
      </p:sp>
      <p:cxnSp>
        <p:nvCxnSpPr>
          <p:cNvPr id="324" name="직선 연결선 323"/>
          <p:cNvCxnSpPr/>
          <p:nvPr/>
        </p:nvCxnSpPr>
        <p:spPr bwMode="auto">
          <a:xfrm flipV="1">
            <a:off x="6199687" y="2070657"/>
            <a:ext cx="0" cy="746289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</p:cxnSp>
      <p:sp>
        <p:nvSpPr>
          <p:cNvPr id="325" name="Rectangle 295"/>
          <p:cNvSpPr>
            <a:spLocks noChangeArrowheads="1"/>
          </p:cNvSpPr>
          <p:nvPr/>
        </p:nvSpPr>
        <p:spPr bwMode="auto">
          <a:xfrm>
            <a:off x="5995493" y="1810861"/>
            <a:ext cx="558800" cy="268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ko-KR" sz="1100" dirty="0">
                <a:solidFill>
                  <a:srgbClr val="1E29FE"/>
                </a:solidFill>
              </a:rPr>
              <a:t>HDL</a:t>
            </a:r>
          </a:p>
        </p:txBody>
      </p:sp>
      <p:cxnSp>
        <p:nvCxnSpPr>
          <p:cNvPr id="326" name="직선 연결선 325"/>
          <p:cNvCxnSpPr/>
          <p:nvPr/>
        </p:nvCxnSpPr>
        <p:spPr bwMode="auto">
          <a:xfrm>
            <a:off x="6258918" y="2675286"/>
            <a:ext cx="728309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</p:cxnSp>
      <p:sp>
        <p:nvSpPr>
          <p:cNvPr id="327" name="Rectangle 295"/>
          <p:cNvSpPr>
            <a:spLocks noChangeArrowheads="1"/>
          </p:cNvSpPr>
          <p:nvPr/>
        </p:nvSpPr>
        <p:spPr bwMode="auto">
          <a:xfrm>
            <a:off x="6648023" y="2261393"/>
            <a:ext cx="1004244" cy="268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ko-KR" altLang="en-US" sz="1100" dirty="0" smtClean="0"/>
              <a:t>폐기</a:t>
            </a:r>
            <a:endParaRPr lang="en-US" altLang="ko-KR" sz="1100" dirty="0" smtClean="0"/>
          </a:p>
          <a:p>
            <a:r>
              <a:rPr lang="en-US" altLang="ko-KR" sz="1100" dirty="0" smtClean="0"/>
              <a:t>(Decantation)</a:t>
            </a:r>
            <a:endParaRPr lang="en-US" altLang="ko-KR" sz="1100" dirty="0"/>
          </a:p>
        </p:txBody>
      </p:sp>
      <p:cxnSp>
        <p:nvCxnSpPr>
          <p:cNvPr id="328" name="직선 연결선 327"/>
          <p:cNvCxnSpPr/>
          <p:nvPr/>
        </p:nvCxnSpPr>
        <p:spPr bwMode="auto">
          <a:xfrm flipV="1">
            <a:off x="6049094" y="3573017"/>
            <a:ext cx="0" cy="216023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330" name="직선 연결선 329"/>
          <p:cNvCxnSpPr/>
          <p:nvPr/>
        </p:nvCxnSpPr>
        <p:spPr bwMode="auto">
          <a:xfrm>
            <a:off x="6048021" y="3789040"/>
            <a:ext cx="1568089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332" name="직선 연결선 331"/>
          <p:cNvCxnSpPr/>
          <p:nvPr/>
        </p:nvCxnSpPr>
        <p:spPr bwMode="auto">
          <a:xfrm flipV="1">
            <a:off x="7616110" y="2413110"/>
            <a:ext cx="0" cy="1375931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431" name="직선 연결선 430"/>
          <p:cNvCxnSpPr/>
          <p:nvPr/>
        </p:nvCxnSpPr>
        <p:spPr bwMode="auto">
          <a:xfrm>
            <a:off x="7616885" y="3204203"/>
            <a:ext cx="1101664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433" name="직선 연결선 432"/>
          <p:cNvCxnSpPr/>
          <p:nvPr/>
        </p:nvCxnSpPr>
        <p:spPr bwMode="auto">
          <a:xfrm>
            <a:off x="7616885" y="2413110"/>
            <a:ext cx="1101664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435" name="직선 연결선 434"/>
          <p:cNvCxnSpPr/>
          <p:nvPr/>
        </p:nvCxnSpPr>
        <p:spPr bwMode="auto">
          <a:xfrm flipV="1">
            <a:off x="7977336" y="1603780"/>
            <a:ext cx="0" cy="809331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437" name="직선 연결선 436"/>
          <p:cNvCxnSpPr/>
          <p:nvPr/>
        </p:nvCxnSpPr>
        <p:spPr bwMode="auto">
          <a:xfrm>
            <a:off x="7977336" y="1604940"/>
            <a:ext cx="741213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439" name="직선 연결선 438"/>
          <p:cNvCxnSpPr/>
          <p:nvPr/>
        </p:nvCxnSpPr>
        <p:spPr bwMode="auto">
          <a:xfrm flipV="1">
            <a:off x="8136000" y="1603781"/>
            <a:ext cx="0" cy="466876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441" name="직선 연결선 440"/>
          <p:cNvCxnSpPr/>
          <p:nvPr/>
        </p:nvCxnSpPr>
        <p:spPr bwMode="auto">
          <a:xfrm flipV="1">
            <a:off x="8718549" y="1603781"/>
            <a:ext cx="0" cy="466876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442" name="직선 연결선 441"/>
          <p:cNvCxnSpPr/>
          <p:nvPr/>
        </p:nvCxnSpPr>
        <p:spPr bwMode="auto">
          <a:xfrm flipV="1">
            <a:off x="8136000" y="2415409"/>
            <a:ext cx="0" cy="466876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443" name="직선 연결선 442"/>
          <p:cNvCxnSpPr/>
          <p:nvPr/>
        </p:nvCxnSpPr>
        <p:spPr bwMode="auto">
          <a:xfrm flipV="1">
            <a:off x="8718549" y="2415409"/>
            <a:ext cx="0" cy="466876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444" name="직선 연결선 443"/>
          <p:cNvCxnSpPr/>
          <p:nvPr/>
        </p:nvCxnSpPr>
        <p:spPr bwMode="auto">
          <a:xfrm flipV="1">
            <a:off x="8136000" y="3197323"/>
            <a:ext cx="0" cy="466876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445" name="직선 연결선 444"/>
          <p:cNvCxnSpPr/>
          <p:nvPr/>
        </p:nvCxnSpPr>
        <p:spPr bwMode="auto">
          <a:xfrm flipV="1">
            <a:off x="8718549" y="3197323"/>
            <a:ext cx="0" cy="466876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</p:cxnSp>
      <p:grpSp>
        <p:nvGrpSpPr>
          <p:cNvPr id="252" name="그룹 251"/>
          <p:cNvGrpSpPr/>
          <p:nvPr/>
        </p:nvGrpSpPr>
        <p:grpSpPr>
          <a:xfrm>
            <a:off x="8048011" y="1685251"/>
            <a:ext cx="297183" cy="616604"/>
            <a:chOff x="1634715" y="2987810"/>
            <a:chExt cx="297183" cy="616604"/>
          </a:xfrm>
        </p:grpSpPr>
        <p:sp>
          <p:nvSpPr>
            <p:cNvPr id="335" name="모서리가 둥근 직사각형 334"/>
            <p:cNvSpPr/>
            <p:nvPr/>
          </p:nvSpPr>
          <p:spPr>
            <a:xfrm>
              <a:off x="1634715" y="3116133"/>
              <a:ext cx="297183" cy="488281"/>
            </a:xfrm>
            <a:prstGeom prst="roundRect">
              <a:avLst>
                <a:gd name="adj" fmla="val 37926"/>
              </a:avLst>
            </a:prstGeom>
            <a:solidFill>
              <a:schemeClr val="bg1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grpSp>
          <p:nvGrpSpPr>
            <p:cNvPr id="336" name="그룹 335"/>
            <p:cNvGrpSpPr/>
            <p:nvPr/>
          </p:nvGrpSpPr>
          <p:grpSpPr>
            <a:xfrm>
              <a:off x="1733668" y="3476038"/>
              <a:ext cx="115200" cy="18440"/>
              <a:chOff x="1832871" y="3782320"/>
              <a:chExt cx="330746" cy="18440"/>
            </a:xfrm>
          </p:grpSpPr>
          <p:sp>
            <p:nvSpPr>
              <p:cNvPr id="337" name="Oval 77"/>
              <p:cNvSpPr>
                <a:spLocks noChangeArrowheads="1"/>
              </p:cNvSpPr>
              <p:nvPr/>
            </p:nvSpPr>
            <p:spPr bwMode="auto">
              <a:xfrm>
                <a:off x="1832871" y="3782320"/>
                <a:ext cx="166296" cy="18440"/>
              </a:xfrm>
              <a:prstGeom prst="ellipse">
                <a:avLst/>
              </a:prstGeom>
              <a:gradFill rotWithShape="0">
                <a:gsLst>
                  <a:gs pos="0">
                    <a:schemeClr val="bg2">
                      <a:gamma/>
                      <a:shade val="46275"/>
                      <a:invGamma/>
                    </a:schemeClr>
                  </a:gs>
                  <a:gs pos="50000">
                    <a:schemeClr val="bg2"/>
                  </a:gs>
                  <a:gs pos="100000">
                    <a:schemeClr val="bg2">
                      <a:gamma/>
                      <a:shade val="46275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ko-KR" altLang="en-US">
                  <a:latin typeface="Arial Narrow" panose="020B0606020202030204" pitchFamily="34" charset="0"/>
                  <a:ea typeface="LG스마트체 Light" panose="020B0600000101010101" pitchFamily="50" charset="-127"/>
                </a:endParaRPr>
              </a:p>
            </p:txBody>
          </p:sp>
          <p:sp>
            <p:nvSpPr>
              <p:cNvPr id="338" name="Oval 78"/>
              <p:cNvSpPr>
                <a:spLocks noChangeArrowheads="1"/>
              </p:cNvSpPr>
              <p:nvPr/>
            </p:nvSpPr>
            <p:spPr bwMode="auto">
              <a:xfrm>
                <a:off x="1999168" y="3782320"/>
                <a:ext cx="164449" cy="18440"/>
              </a:xfrm>
              <a:prstGeom prst="ellipse">
                <a:avLst/>
              </a:prstGeom>
              <a:gradFill rotWithShape="0">
                <a:gsLst>
                  <a:gs pos="0">
                    <a:schemeClr val="bg2">
                      <a:gamma/>
                      <a:shade val="46275"/>
                      <a:invGamma/>
                    </a:schemeClr>
                  </a:gs>
                  <a:gs pos="50000">
                    <a:schemeClr val="bg2"/>
                  </a:gs>
                  <a:gs pos="100000">
                    <a:schemeClr val="bg2">
                      <a:gamma/>
                      <a:shade val="46275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ko-KR" altLang="en-US">
                  <a:latin typeface="Arial Narrow" panose="020B0606020202030204" pitchFamily="34" charset="0"/>
                  <a:ea typeface="LG스마트체 Light" panose="020B0600000101010101" pitchFamily="50" charset="-127"/>
                </a:endParaRPr>
              </a:p>
            </p:txBody>
          </p:sp>
        </p:grpSp>
        <p:sp>
          <p:nvSpPr>
            <p:cNvPr id="339" name="Line 79"/>
            <p:cNvSpPr>
              <a:spLocks noChangeShapeType="1"/>
            </p:cNvSpPr>
            <p:nvPr/>
          </p:nvSpPr>
          <p:spPr bwMode="auto">
            <a:xfrm>
              <a:off x="1787687" y="3100162"/>
              <a:ext cx="0" cy="385095"/>
            </a:xfrm>
            <a:prstGeom prst="line">
              <a:avLst/>
            </a:prstGeom>
            <a:noFill/>
            <a:ln w="12700">
              <a:solidFill>
                <a:srgbClr val="5F5F5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ko-KR" altLang="en-US">
                <a:latin typeface="Arial Narrow" panose="020B0606020202030204" pitchFamily="34" charset="0"/>
                <a:ea typeface="LG스마트체 Light" panose="020B0600000101010101" pitchFamily="50" charset="-127"/>
              </a:endParaRPr>
            </a:p>
          </p:txBody>
        </p:sp>
        <p:sp>
          <p:nvSpPr>
            <p:cNvPr id="340" name="Rectangle 84"/>
            <p:cNvSpPr>
              <a:spLocks noChangeArrowheads="1"/>
            </p:cNvSpPr>
            <p:nvPr/>
          </p:nvSpPr>
          <p:spPr bwMode="auto">
            <a:xfrm>
              <a:off x="1745045" y="2987810"/>
              <a:ext cx="85284" cy="106758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1600" b="1">
                  <a:solidFill>
                    <a:schemeClr val="tx1"/>
                  </a:solidFill>
                  <a:latin typeface="Arial" charset="0"/>
                  <a:ea typeface="돋움" pitchFamily="50" charset="-127"/>
                </a:defRPr>
              </a:lvl1pPr>
              <a:lvl2pPr marL="742950" indent="-285750">
                <a:defRPr sz="1600" b="1">
                  <a:solidFill>
                    <a:schemeClr val="tx1"/>
                  </a:solidFill>
                  <a:latin typeface="Arial" charset="0"/>
                  <a:ea typeface="돋움" pitchFamily="50" charset="-127"/>
                </a:defRPr>
              </a:lvl2pPr>
              <a:lvl3pPr marL="1143000" indent="-228600">
                <a:defRPr sz="1600" b="1">
                  <a:solidFill>
                    <a:schemeClr val="tx1"/>
                  </a:solidFill>
                  <a:latin typeface="Arial" charset="0"/>
                  <a:ea typeface="돋움" pitchFamily="50" charset="-127"/>
                </a:defRPr>
              </a:lvl3pPr>
              <a:lvl4pPr marL="1600200" indent="-228600">
                <a:defRPr sz="1600" b="1">
                  <a:solidFill>
                    <a:schemeClr val="tx1"/>
                  </a:solidFill>
                  <a:latin typeface="Arial" charset="0"/>
                  <a:ea typeface="돋움" pitchFamily="50" charset="-127"/>
                </a:defRPr>
              </a:lvl4pPr>
              <a:lvl5pPr marL="2057400" indent="-228600">
                <a:defRPr sz="1600" b="1">
                  <a:solidFill>
                    <a:schemeClr val="tx1"/>
                  </a:solidFill>
                  <a:latin typeface="Arial" charset="0"/>
                  <a:ea typeface="돋움" pitchFamily="50" charset="-127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Arial" charset="0"/>
                  <a:ea typeface="돋움" pitchFamily="50" charset="-127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Arial" charset="0"/>
                  <a:ea typeface="돋움" pitchFamily="50" charset="-127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Arial" charset="0"/>
                  <a:ea typeface="돋움" pitchFamily="50" charset="-127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Arial" charset="0"/>
                  <a:ea typeface="돋움" pitchFamily="50" charset="-127"/>
                </a:defRPr>
              </a:lvl9pPr>
            </a:lstStyle>
            <a:p>
              <a:pPr algn="ctr" eaLnBrk="1" latinLnBrk="1" hangingPunct="1"/>
              <a:r>
                <a:rPr kumimoji="1" lang="en-US" altLang="ko-KR" sz="700" dirty="0">
                  <a:latin typeface="Arial Narrow" panose="020B0606020202030204" pitchFamily="34" charset="0"/>
                  <a:ea typeface="LG스마트체 Light" panose="020B0600000101010101" pitchFamily="50" charset="-127"/>
                </a:rPr>
                <a:t>M</a:t>
              </a:r>
            </a:p>
          </p:txBody>
        </p:sp>
        <p:grpSp>
          <p:nvGrpSpPr>
            <p:cNvPr id="341" name="그룹 340"/>
            <p:cNvGrpSpPr/>
            <p:nvPr/>
          </p:nvGrpSpPr>
          <p:grpSpPr>
            <a:xfrm>
              <a:off x="1733668" y="3394531"/>
              <a:ext cx="115200" cy="18440"/>
              <a:chOff x="1832871" y="3782320"/>
              <a:chExt cx="330746" cy="18440"/>
            </a:xfrm>
          </p:grpSpPr>
          <p:sp>
            <p:nvSpPr>
              <p:cNvPr id="342" name="Oval 77"/>
              <p:cNvSpPr>
                <a:spLocks noChangeArrowheads="1"/>
              </p:cNvSpPr>
              <p:nvPr/>
            </p:nvSpPr>
            <p:spPr bwMode="auto">
              <a:xfrm>
                <a:off x="1832871" y="3782320"/>
                <a:ext cx="166296" cy="18440"/>
              </a:xfrm>
              <a:prstGeom prst="ellipse">
                <a:avLst/>
              </a:prstGeom>
              <a:gradFill rotWithShape="0">
                <a:gsLst>
                  <a:gs pos="0">
                    <a:schemeClr val="bg2">
                      <a:gamma/>
                      <a:shade val="46275"/>
                      <a:invGamma/>
                    </a:schemeClr>
                  </a:gs>
                  <a:gs pos="50000">
                    <a:schemeClr val="bg2"/>
                  </a:gs>
                  <a:gs pos="100000">
                    <a:schemeClr val="bg2">
                      <a:gamma/>
                      <a:shade val="46275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ko-KR" altLang="en-US">
                  <a:latin typeface="Arial Narrow" panose="020B0606020202030204" pitchFamily="34" charset="0"/>
                  <a:ea typeface="LG스마트체 Light" panose="020B0600000101010101" pitchFamily="50" charset="-127"/>
                </a:endParaRPr>
              </a:p>
            </p:txBody>
          </p:sp>
          <p:sp>
            <p:nvSpPr>
              <p:cNvPr id="343" name="Oval 78"/>
              <p:cNvSpPr>
                <a:spLocks noChangeArrowheads="1"/>
              </p:cNvSpPr>
              <p:nvPr/>
            </p:nvSpPr>
            <p:spPr bwMode="auto">
              <a:xfrm>
                <a:off x="1999168" y="3782320"/>
                <a:ext cx="164449" cy="18440"/>
              </a:xfrm>
              <a:prstGeom prst="ellipse">
                <a:avLst/>
              </a:prstGeom>
              <a:gradFill rotWithShape="0">
                <a:gsLst>
                  <a:gs pos="0">
                    <a:schemeClr val="bg2">
                      <a:gamma/>
                      <a:shade val="46275"/>
                      <a:invGamma/>
                    </a:schemeClr>
                  </a:gs>
                  <a:gs pos="50000">
                    <a:schemeClr val="bg2"/>
                  </a:gs>
                  <a:gs pos="100000">
                    <a:schemeClr val="bg2">
                      <a:gamma/>
                      <a:shade val="46275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ko-KR" altLang="en-US">
                  <a:latin typeface="Arial Narrow" panose="020B0606020202030204" pitchFamily="34" charset="0"/>
                  <a:ea typeface="LG스마트체 Light" panose="020B0600000101010101" pitchFamily="50" charset="-127"/>
                </a:endParaRPr>
              </a:p>
            </p:txBody>
          </p:sp>
        </p:grpSp>
        <p:grpSp>
          <p:nvGrpSpPr>
            <p:cNvPr id="344" name="그룹 343"/>
            <p:cNvGrpSpPr/>
            <p:nvPr/>
          </p:nvGrpSpPr>
          <p:grpSpPr>
            <a:xfrm>
              <a:off x="1733668" y="3325185"/>
              <a:ext cx="115200" cy="18440"/>
              <a:chOff x="1832871" y="3782320"/>
              <a:chExt cx="330746" cy="18440"/>
            </a:xfrm>
          </p:grpSpPr>
          <p:sp>
            <p:nvSpPr>
              <p:cNvPr id="345" name="Oval 77"/>
              <p:cNvSpPr>
                <a:spLocks noChangeArrowheads="1"/>
              </p:cNvSpPr>
              <p:nvPr/>
            </p:nvSpPr>
            <p:spPr bwMode="auto">
              <a:xfrm>
                <a:off x="1832871" y="3782320"/>
                <a:ext cx="166296" cy="18440"/>
              </a:xfrm>
              <a:prstGeom prst="ellipse">
                <a:avLst/>
              </a:prstGeom>
              <a:gradFill rotWithShape="0">
                <a:gsLst>
                  <a:gs pos="0">
                    <a:schemeClr val="bg2">
                      <a:gamma/>
                      <a:shade val="46275"/>
                      <a:invGamma/>
                    </a:schemeClr>
                  </a:gs>
                  <a:gs pos="50000">
                    <a:schemeClr val="bg2"/>
                  </a:gs>
                  <a:gs pos="100000">
                    <a:schemeClr val="bg2">
                      <a:gamma/>
                      <a:shade val="46275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ko-KR" altLang="en-US">
                  <a:latin typeface="Arial Narrow" panose="020B0606020202030204" pitchFamily="34" charset="0"/>
                  <a:ea typeface="LG스마트체 Light" panose="020B0600000101010101" pitchFamily="50" charset="-127"/>
                </a:endParaRPr>
              </a:p>
            </p:txBody>
          </p:sp>
          <p:sp>
            <p:nvSpPr>
              <p:cNvPr id="346" name="Oval 78"/>
              <p:cNvSpPr>
                <a:spLocks noChangeArrowheads="1"/>
              </p:cNvSpPr>
              <p:nvPr/>
            </p:nvSpPr>
            <p:spPr bwMode="auto">
              <a:xfrm>
                <a:off x="1999168" y="3782320"/>
                <a:ext cx="164449" cy="18440"/>
              </a:xfrm>
              <a:prstGeom prst="ellipse">
                <a:avLst/>
              </a:prstGeom>
              <a:gradFill rotWithShape="0">
                <a:gsLst>
                  <a:gs pos="0">
                    <a:schemeClr val="bg2">
                      <a:gamma/>
                      <a:shade val="46275"/>
                      <a:invGamma/>
                    </a:schemeClr>
                  </a:gs>
                  <a:gs pos="50000">
                    <a:schemeClr val="bg2"/>
                  </a:gs>
                  <a:gs pos="100000">
                    <a:schemeClr val="bg2">
                      <a:gamma/>
                      <a:shade val="46275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ko-KR" altLang="en-US">
                  <a:latin typeface="Arial Narrow" panose="020B0606020202030204" pitchFamily="34" charset="0"/>
                  <a:ea typeface="LG스마트체 Light" panose="020B0600000101010101" pitchFamily="50" charset="-127"/>
                </a:endParaRPr>
              </a:p>
            </p:txBody>
          </p:sp>
        </p:grpSp>
        <p:grpSp>
          <p:nvGrpSpPr>
            <p:cNvPr id="347" name="그룹 346"/>
            <p:cNvGrpSpPr/>
            <p:nvPr/>
          </p:nvGrpSpPr>
          <p:grpSpPr>
            <a:xfrm>
              <a:off x="1733668" y="3254095"/>
              <a:ext cx="115200" cy="18440"/>
              <a:chOff x="1832871" y="3782320"/>
              <a:chExt cx="330746" cy="18440"/>
            </a:xfrm>
          </p:grpSpPr>
          <p:sp>
            <p:nvSpPr>
              <p:cNvPr id="348" name="Oval 77"/>
              <p:cNvSpPr>
                <a:spLocks noChangeArrowheads="1"/>
              </p:cNvSpPr>
              <p:nvPr/>
            </p:nvSpPr>
            <p:spPr bwMode="auto">
              <a:xfrm>
                <a:off x="1832871" y="3782320"/>
                <a:ext cx="166296" cy="18440"/>
              </a:xfrm>
              <a:prstGeom prst="ellipse">
                <a:avLst/>
              </a:prstGeom>
              <a:gradFill rotWithShape="0">
                <a:gsLst>
                  <a:gs pos="0">
                    <a:schemeClr val="bg2">
                      <a:gamma/>
                      <a:shade val="46275"/>
                      <a:invGamma/>
                    </a:schemeClr>
                  </a:gs>
                  <a:gs pos="50000">
                    <a:schemeClr val="bg2"/>
                  </a:gs>
                  <a:gs pos="100000">
                    <a:schemeClr val="bg2">
                      <a:gamma/>
                      <a:shade val="46275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ko-KR" altLang="en-US">
                  <a:latin typeface="Arial Narrow" panose="020B0606020202030204" pitchFamily="34" charset="0"/>
                  <a:ea typeface="LG스마트체 Light" panose="020B0600000101010101" pitchFamily="50" charset="-127"/>
                </a:endParaRPr>
              </a:p>
            </p:txBody>
          </p:sp>
          <p:sp>
            <p:nvSpPr>
              <p:cNvPr id="349" name="Oval 78"/>
              <p:cNvSpPr>
                <a:spLocks noChangeArrowheads="1"/>
              </p:cNvSpPr>
              <p:nvPr/>
            </p:nvSpPr>
            <p:spPr bwMode="auto">
              <a:xfrm>
                <a:off x="1999168" y="3782320"/>
                <a:ext cx="164449" cy="18440"/>
              </a:xfrm>
              <a:prstGeom prst="ellipse">
                <a:avLst/>
              </a:prstGeom>
              <a:gradFill rotWithShape="0">
                <a:gsLst>
                  <a:gs pos="0">
                    <a:schemeClr val="bg2">
                      <a:gamma/>
                      <a:shade val="46275"/>
                      <a:invGamma/>
                    </a:schemeClr>
                  </a:gs>
                  <a:gs pos="50000">
                    <a:schemeClr val="bg2"/>
                  </a:gs>
                  <a:gs pos="100000">
                    <a:schemeClr val="bg2">
                      <a:gamma/>
                      <a:shade val="46275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ko-KR" altLang="en-US">
                  <a:latin typeface="Arial Narrow" panose="020B0606020202030204" pitchFamily="34" charset="0"/>
                  <a:ea typeface="LG스마트체 Light" panose="020B0600000101010101" pitchFamily="50" charset="-127"/>
                </a:endParaRPr>
              </a:p>
            </p:txBody>
          </p:sp>
        </p:grpSp>
      </p:grpSp>
      <p:grpSp>
        <p:nvGrpSpPr>
          <p:cNvPr id="351" name="그룹 350"/>
          <p:cNvGrpSpPr/>
          <p:nvPr/>
        </p:nvGrpSpPr>
        <p:grpSpPr>
          <a:xfrm>
            <a:off x="8644996" y="1685251"/>
            <a:ext cx="297183" cy="616604"/>
            <a:chOff x="1634715" y="2987810"/>
            <a:chExt cx="297183" cy="616604"/>
          </a:xfrm>
        </p:grpSpPr>
        <p:sp>
          <p:nvSpPr>
            <p:cNvPr id="352" name="모서리가 둥근 직사각형 351"/>
            <p:cNvSpPr/>
            <p:nvPr/>
          </p:nvSpPr>
          <p:spPr>
            <a:xfrm>
              <a:off x="1634715" y="3116133"/>
              <a:ext cx="297183" cy="488281"/>
            </a:xfrm>
            <a:prstGeom prst="roundRect">
              <a:avLst>
                <a:gd name="adj" fmla="val 37926"/>
              </a:avLst>
            </a:prstGeom>
            <a:solidFill>
              <a:schemeClr val="bg1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grpSp>
          <p:nvGrpSpPr>
            <p:cNvPr id="353" name="그룹 352"/>
            <p:cNvGrpSpPr/>
            <p:nvPr/>
          </p:nvGrpSpPr>
          <p:grpSpPr>
            <a:xfrm>
              <a:off x="1733668" y="3476038"/>
              <a:ext cx="115200" cy="18440"/>
              <a:chOff x="1832871" y="3782320"/>
              <a:chExt cx="330746" cy="18440"/>
            </a:xfrm>
          </p:grpSpPr>
          <p:sp>
            <p:nvSpPr>
              <p:cNvPr id="365" name="Oval 77"/>
              <p:cNvSpPr>
                <a:spLocks noChangeArrowheads="1"/>
              </p:cNvSpPr>
              <p:nvPr/>
            </p:nvSpPr>
            <p:spPr bwMode="auto">
              <a:xfrm>
                <a:off x="1832871" y="3782320"/>
                <a:ext cx="166296" cy="18440"/>
              </a:xfrm>
              <a:prstGeom prst="ellipse">
                <a:avLst/>
              </a:prstGeom>
              <a:gradFill rotWithShape="0">
                <a:gsLst>
                  <a:gs pos="0">
                    <a:schemeClr val="bg2">
                      <a:gamma/>
                      <a:shade val="46275"/>
                      <a:invGamma/>
                    </a:schemeClr>
                  </a:gs>
                  <a:gs pos="50000">
                    <a:schemeClr val="bg2"/>
                  </a:gs>
                  <a:gs pos="100000">
                    <a:schemeClr val="bg2">
                      <a:gamma/>
                      <a:shade val="46275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ko-KR" altLang="en-US">
                  <a:latin typeface="Arial Narrow" panose="020B0606020202030204" pitchFamily="34" charset="0"/>
                  <a:ea typeface="LG스마트체 Light" panose="020B0600000101010101" pitchFamily="50" charset="-127"/>
                </a:endParaRPr>
              </a:p>
            </p:txBody>
          </p:sp>
          <p:sp>
            <p:nvSpPr>
              <p:cNvPr id="366" name="Oval 78"/>
              <p:cNvSpPr>
                <a:spLocks noChangeArrowheads="1"/>
              </p:cNvSpPr>
              <p:nvPr/>
            </p:nvSpPr>
            <p:spPr bwMode="auto">
              <a:xfrm>
                <a:off x="1999168" y="3782320"/>
                <a:ext cx="164449" cy="18440"/>
              </a:xfrm>
              <a:prstGeom prst="ellipse">
                <a:avLst/>
              </a:prstGeom>
              <a:gradFill rotWithShape="0">
                <a:gsLst>
                  <a:gs pos="0">
                    <a:schemeClr val="bg2">
                      <a:gamma/>
                      <a:shade val="46275"/>
                      <a:invGamma/>
                    </a:schemeClr>
                  </a:gs>
                  <a:gs pos="50000">
                    <a:schemeClr val="bg2"/>
                  </a:gs>
                  <a:gs pos="100000">
                    <a:schemeClr val="bg2">
                      <a:gamma/>
                      <a:shade val="46275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ko-KR" altLang="en-US">
                  <a:latin typeface="Arial Narrow" panose="020B0606020202030204" pitchFamily="34" charset="0"/>
                  <a:ea typeface="LG스마트체 Light" panose="020B0600000101010101" pitchFamily="50" charset="-127"/>
                </a:endParaRPr>
              </a:p>
            </p:txBody>
          </p:sp>
        </p:grpSp>
        <p:sp>
          <p:nvSpPr>
            <p:cNvPr id="354" name="Line 79"/>
            <p:cNvSpPr>
              <a:spLocks noChangeShapeType="1"/>
            </p:cNvSpPr>
            <p:nvPr/>
          </p:nvSpPr>
          <p:spPr bwMode="auto">
            <a:xfrm>
              <a:off x="1787687" y="3100162"/>
              <a:ext cx="0" cy="385095"/>
            </a:xfrm>
            <a:prstGeom prst="line">
              <a:avLst/>
            </a:prstGeom>
            <a:noFill/>
            <a:ln w="12700">
              <a:solidFill>
                <a:srgbClr val="5F5F5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ko-KR" altLang="en-US">
                <a:latin typeface="Arial Narrow" panose="020B0606020202030204" pitchFamily="34" charset="0"/>
                <a:ea typeface="LG스마트체 Light" panose="020B0600000101010101" pitchFamily="50" charset="-127"/>
              </a:endParaRPr>
            </a:p>
          </p:txBody>
        </p:sp>
        <p:sp>
          <p:nvSpPr>
            <p:cNvPr id="355" name="Rectangle 84"/>
            <p:cNvSpPr>
              <a:spLocks noChangeArrowheads="1"/>
            </p:cNvSpPr>
            <p:nvPr/>
          </p:nvSpPr>
          <p:spPr bwMode="auto">
            <a:xfrm>
              <a:off x="1745045" y="2987810"/>
              <a:ext cx="85284" cy="106758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1600" b="1">
                  <a:solidFill>
                    <a:schemeClr val="tx1"/>
                  </a:solidFill>
                  <a:latin typeface="Arial" charset="0"/>
                  <a:ea typeface="돋움" pitchFamily="50" charset="-127"/>
                </a:defRPr>
              </a:lvl1pPr>
              <a:lvl2pPr marL="742950" indent="-285750">
                <a:defRPr sz="1600" b="1">
                  <a:solidFill>
                    <a:schemeClr val="tx1"/>
                  </a:solidFill>
                  <a:latin typeface="Arial" charset="0"/>
                  <a:ea typeface="돋움" pitchFamily="50" charset="-127"/>
                </a:defRPr>
              </a:lvl2pPr>
              <a:lvl3pPr marL="1143000" indent="-228600">
                <a:defRPr sz="1600" b="1">
                  <a:solidFill>
                    <a:schemeClr val="tx1"/>
                  </a:solidFill>
                  <a:latin typeface="Arial" charset="0"/>
                  <a:ea typeface="돋움" pitchFamily="50" charset="-127"/>
                </a:defRPr>
              </a:lvl3pPr>
              <a:lvl4pPr marL="1600200" indent="-228600">
                <a:defRPr sz="1600" b="1">
                  <a:solidFill>
                    <a:schemeClr val="tx1"/>
                  </a:solidFill>
                  <a:latin typeface="Arial" charset="0"/>
                  <a:ea typeface="돋움" pitchFamily="50" charset="-127"/>
                </a:defRPr>
              </a:lvl4pPr>
              <a:lvl5pPr marL="2057400" indent="-228600">
                <a:defRPr sz="1600" b="1">
                  <a:solidFill>
                    <a:schemeClr val="tx1"/>
                  </a:solidFill>
                  <a:latin typeface="Arial" charset="0"/>
                  <a:ea typeface="돋움" pitchFamily="50" charset="-127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Arial" charset="0"/>
                  <a:ea typeface="돋움" pitchFamily="50" charset="-127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Arial" charset="0"/>
                  <a:ea typeface="돋움" pitchFamily="50" charset="-127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Arial" charset="0"/>
                  <a:ea typeface="돋움" pitchFamily="50" charset="-127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Arial" charset="0"/>
                  <a:ea typeface="돋움" pitchFamily="50" charset="-127"/>
                </a:defRPr>
              </a:lvl9pPr>
            </a:lstStyle>
            <a:p>
              <a:pPr algn="ctr" eaLnBrk="1" latinLnBrk="1" hangingPunct="1"/>
              <a:r>
                <a:rPr kumimoji="1" lang="en-US" altLang="ko-KR" sz="700" dirty="0">
                  <a:latin typeface="Arial Narrow" panose="020B0606020202030204" pitchFamily="34" charset="0"/>
                  <a:ea typeface="LG스마트체 Light" panose="020B0600000101010101" pitchFamily="50" charset="-127"/>
                </a:rPr>
                <a:t>M</a:t>
              </a:r>
            </a:p>
          </p:txBody>
        </p:sp>
        <p:grpSp>
          <p:nvGrpSpPr>
            <p:cNvPr id="356" name="그룹 355"/>
            <p:cNvGrpSpPr/>
            <p:nvPr/>
          </p:nvGrpSpPr>
          <p:grpSpPr>
            <a:xfrm>
              <a:off x="1733668" y="3394531"/>
              <a:ext cx="115200" cy="18440"/>
              <a:chOff x="1832871" y="3782320"/>
              <a:chExt cx="330746" cy="18440"/>
            </a:xfrm>
          </p:grpSpPr>
          <p:sp>
            <p:nvSpPr>
              <p:cNvPr id="363" name="Oval 77"/>
              <p:cNvSpPr>
                <a:spLocks noChangeArrowheads="1"/>
              </p:cNvSpPr>
              <p:nvPr/>
            </p:nvSpPr>
            <p:spPr bwMode="auto">
              <a:xfrm>
                <a:off x="1832871" y="3782320"/>
                <a:ext cx="166296" cy="18440"/>
              </a:xfrm>
              <a:prstGeom prst="ellipse">
                <a:avLst/>
              </a:prstGeom>
              <a:gradFill rotWithShape="0">
                <a:gsLst>
                  <a:gs pos="0">
                    <a:schemeClr val="bg2">
                      <a:gamma/>
                      <a:shade val="46275"/>
                      <a:invGamma/>
                    </a:schemeClr>
                  </a:gs>
                  <a:gs pos="50000">
                    <a:schemeClr val="bg2"/>
                  </a:gs>
                  <a:gs pos="100000">
                    <a:schemeClr val="bg2">
                      <a:gamma/>
                      <a:shade val="46275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ko-KR" altLang="en-US">
                  <a:latin typeface="Arial Narrow" panose="020B0606020202030204" pitchFamily="34" charset="0"/>
                  <a:ea typeface="LG스마트체 Light" panose="020B0600000101010101" pitchFamily="50" charset="-127"/>
                </a:endParaRPr>
              </a:p>
            </p:txBody>
          </p:sp>
          <p:sp>
            <p:nvSpPr>
              <p:cNvPr id="364" name="Oval 78"/>
              <p:cNvSpPr>
                <a:spLocks noChangeArrowheads="1"/>
              </p:cNvSpPr>
              <p:nvPr/>
            </p:nvSpPr>
            <p:spPr bwMode="auto">
              <a:xfrm>
                <a:off x="1999168" y="3782320"/>
                <a:ext cx="164449" cy="18440"/>
              </a:xfrm>
              <a:prstGeom prst="ellipse">
                <a:avLst/>
              </a:prstGeom>
              <a:gradFill rotWithShape="0">
                <a:gsLst>
                  <a:gs pos="0">
                    <a:schemeClr val="bg2">
                      <a:gamma/>
                      <a:shade val="46275"/>
                      <a:invGamma/>
                    </a:schemeClr>
                  </a:gs>
                  <a:gs pos="50000">
                    <a:schemeClr val="bg2"/>
                  </a:gs>
                  <a:gs pos="100000">
                    <a:schemeClr val="bg2">
                      <a:gamma/>
                      <a:shade val="46275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ko-KR" altLang="en-US">
                  <a:latin typeface="Arial Narrow" panose="020B0606020202030204" pitchFamily="34" charset="0"/>
                  <a:ea typeface="LG스마트체 Light" panose="020B0600000101010101" pitchFamily="50" charset="-127"/>
                </a:endParaRPr>
              </a:p>
            </p:txBody>
          </p:sp>
        </p:grpSp>
        <p:grpSp>
          <p:nvGrpSpPr>
            <p:cNvPr id="357" name="그룹 356"/>
            <p:cNvGrpSpPr/>
            <p:nvPr/>
          </p:nvGrpSpPr>
          <p:grpSpPr>
            <a:xfrm>
              <a:off x="1733668" y="3325185"/>
              <a:ext cx="115200" cy="18440"/>
              <a:chOff x="1832871" y="3782320"/>
              <a:chExt cx="330746" cy="18440"/>
            </a:xfrm>
          </p:grpSpPr>
          <p:sp>
            <p:nvSpPr>
              <p:cNvPr id="361" name="Oval 77"/>
              <p:cNvSpPr>
                <a:spLocks noChangeArrowheads="1"/>
              </p:cNvSpPr>
              <p:nvPr/>
            </p:nvSpPr>
            <p:spPr bwMode="auto">
              <a:xfrm>
                <a:off x="1832871" y="3782320"/>
                <a:ext cx="166296" cy="18440"/>
              </a:xfrm>
              <a:prstGeom prst="ellipse">
                <a:avLst/>
              </a:prstGeom>
              <a:gradFill rotWithShape="0">
                <a:gsLst>
                  <a:gs pos="0">
                    <a:schemeClr val="bg2">
                      <a:gamma/>
                      <a:shade val="46275"/>
                      <a:invGamma/>
                    </a:schemeClr>
                  </a:gs>
                  <a:gs pos="50000">
                    <a:schemeClr val="bg2"/>
                  </a:gs>
                  <a:gs pos="100000">
                    <a:schemeClr val="bg2">
                      <a:gamma/>
                      <a:shade val="46275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ko-KR" altLang="en-US">
                  <a:latin typeface="Arial Narrow" panose="020B0606020202030204" pitchFamily="34" charset="0"/>
                  <a:ea typeface="LG스마트체 Light" panose="020B0600000101010101" pitchFamily="50" charset="-127"/>
                </a:endParaRPr>
              </a:p>
            </p:txBody>
          </p:sp>
          <p:sp>
            <p:nvSpPr>
              <p:cNvPr id="362" name="Oval 78"/>
              <p:cNvSpPr>
                <a:spLocks noChangeArrowheads="1"/>
              </p:cNvSpPr>
              <p:nvPr/>
            </p:nvSpPr>
            <p:spPr bwMode="auto">
              <a:xfrm>
                <a:off x="1999168" y="3782320"/>
                <a:ext cx="164449" cy="18440"/>
              </a:xfrm>
              <a:prstGeom prst="ellipse">
                <a:avLst/>
              </a:prstGeom>
              <a:gradFill rotWithShape="0">
                <a:gsLst>
                  <a:gs pos="0">
                    <a:schemeClr val="bg2">
                      <a:gamma/>
                      <a:shade val="46275"/>
                      <a:invGamma/>
                    </a:schemeClr>
                  </a:gs>
                  <a:gs pos="50000">
                    <a:schemeClr val="bg2"/>
                  </a:gs>
                  <a:gs pos="100000">
                    <a:schemeClr val="bg2">
                      <a:gamma/>
                      <a:shade val="46275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ko-KR" altLang="en-US">
                  <a:latin typeface="Arial Narrow" panose="020B0606020202030204" pitchFamily="34" charset="0"/>
                  <a:ea typeface="LG스마트체 Light" panose="020B0600000101010101" pitchFamily="50" charset="-127"/>
                </a:endParaRPr>
              </a:p>
            </p:txBody>
          </p:sp>
        </p:grpSp>
        <p:grpSp>
          <p:nvGrpSpPr>
            <p:cNvPr id="358" name="그룹 357"/>
            <p:cNvGrpSpPr/>
            <p:nvPr/>
          </p:nvGrpSpPr>
          <p:grpSpPr>
            <a:xfrm>
              <a:off x="1733668" y="3254095"/>
              <a:ext cx="115200" cy="18440"/>
              <a:chOff x="1832871" y="3782320"/>
              <a:chExt cx="330746" cy="18440"/>
            </a:xfrm>
          </p:grpSpPr>
          <p:sp>
            <p:nvSpPr>
              <p:cNvPr id="359" name="Oval 77"/>
              <p:cNvSpPr>
                <a:spLocks noChangeArrowheads="1"/>
              </p:cNvSpPr>
              <p:nvPr/>
            </p:nvSpPr>
            <p:spPr bwMode="auto">
              <a:xfrm>
                <a:off x="1832871" y="3782320"/>
                <a:ext cx="166296" cy="18440"/>
              </a:xfrm>
              <a:prstGeom prst="ellipse">
                <a:avLst/>
              </a:prstGeom>
              <a:gradFill rotWithShape="0">
                <a:gsLst>
                  <a:gs pos="0">
                    <a:schemeClr val="bg2">
                      <a:gamma/>
                      <a:shade val="46275"/>
                      <a:invGamma/>
                    </a:schemeClr>
                  </a:gs>
                  <a:gs pos="50000">
                    <a:schemeClr val="bg2"/>
                  </a:gs>
                  <a:gs pos="100000">
                    <a:schemeClr val="bg2">
                      <a:gamma/>
                      <a:shade val="46275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ko-KR" altLang="en-US">
                  <a:latin typeface="Arial Narrow" panose="020B0606020202030204" pitchFamily="34" charset="0"/>
                  <a:ea typeface="LG스마트체 Light" panose="020B0600000101010101" pitchFamily="50" charset="-127"/>
                </a:endParaRPr>
              </a:p>
            </p:txBody>
          </p:sp>
          <p:sp>
            <p:nvSpPr>
              <p:cNvPr id="360" name="Oval 78"/>
              <p:cNvSpPr>
                <a:spLocks noChangeArrowheads="1"/>
              </p:cNvSpPr>
              <p:nvPr/>
            </p:nvSpPr>
            <p:spPr bwMode="auto">
              <a:xfrm>
                <a:off x="1999168" y="3782320"/>
                <a:ext cx="164449" cy="18440"/>
              </a:xfrm>
              <a:prstGeom prst="ellipse">
                <a:avLst/>
              </a:prstGeom>
              <a:gradFill rotWithShape="0">
                <a:gsLst>
                  <a:gs pos="0">
                    <a:schemeClr val="bg2">
                      <a:gamma/>
                      <a:shade val="46275"/>
                      <a:invGamma/>
                    </a:schemeClr>
                  </a:gs>
                  <a:gs pos="50000">
                    <a:schemeClr val="bg2"/>
                  </a:gs>
                  <a:gs pos="100000">
                    <a:schemeClr val="bg2">
                      <a:gamma/>
                      <a:shade val="46275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ko-KR" altLang="en-US">
                  <a:latin typeface="Arial Narrow" panose="020B0606020202030204" pitchFamily="34" charset="0"/>
                  <a:ea typeface="LG스마트체 Light" panose="020B0600000101010101" pitchFamily="50" charset="-127"/>
                </a:endParaRPr>
              </a:p>
            </p:txBody>
          </p:sp>
        </p:grpSp>
      </p:grpSp>
      <p:grpSp>
        <p:nvGrpSpPr>
          <p:cNvPr id="367" name="그룹 366"/>
          <p:cNvGrpSpPr/>
          <p:nvPr/>
        </p:nvGrpSpPr>
        <p:grpSpPr>
          <a:xfrm>
            <a:off x="8048011" y="2502186"/>
            <a:ext cx="297183" cy="616604"/>
            <a:chOff x="1634715" y="2987810"/>
            <a:chExt cx="297183" cy="616604"/>
          </a:xfrm>
        </p:grpSpPr>
        <p:sp>
          <p:nvSpPr>
            <p:cNvPr id="368" name="모서리가 둥근 직사각형 367"/>
            <p:cNvSpPr/>
            <p:nvPr/>
          </p:nvSpPr>
          <p:spPr>
            <a:xfrm>
              <a:off x="1634715" y="3116133"/>
              <a:ext cx="297183" cy="488281"/>
            </a:xfrm>
            <a:prstGeom prst="roundRect">
              <a:avLst>
                <a:gd name="adj" fmla="val 37926"/>
              </a:avLst>
            </a:prstGeom>
            <a:solidFill>
              <a:schemeClr val="bg1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grpSp>
          <p:nvGrpSpPr>
            <p:cNvPr id="369" name="그룹 368"/>
            <p:cNvGrpSpPr/>
            <p:nvPr/>
          </p:nvGrpSpPr>
          <p:grpSpPr>
            <a:xfrm>
              <a:off x="1733668" y="3476038"/>
              <a:ext cx="115200" cy="18440"/>
              <a:chOff x="1832871" y="3782320"/>
              <a:chExt cx="330746" cy="18440"/>
            </a:xfrm>
          </p:grpSpPr>
          <p:sp>
            <p:nvSpPr>
              <p:cNvPr id="381" name="Oval 77"/>
              <p:cNvSpPr>
                <a:spLocks noChangeArrowheads="1"/>
              </p:cNvSpPr>
              <p:nvPr/>
            </p:nvSpPr>
            <p:spPr bwMode="auto">
              <a:xfrm>
                <a:off x="1832871" y="3782320"/>
                <a:ext cx="166296" cy="18440"/>
              </a:xfrm>
              <a:prstGeom prst="ellipse">
                <a:avLst/>
              </a:prstGeom>
              <a:gradFill rotWithShape="0">
                <a:gsLst>
                  <a:gs pos="0">
                    <a:schemeClr val="bg2">
                      <a:gamma/>
                      <a:shade val="46275"/>
                      <a:invGamma/>
                    </a:schemeClr>
                  </a:gs>
                  <a:gs pos="50000">
                    <a:schemeClr val="bg2"/>
                  </a:gs>
                  <a:gs pos="100000">
                    <a:schemeClr val="bg2">
                      <a:gamma/>
                      <a:shade val="46275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ko-KR" altLang="en-US">
                  <a:latin typeface="Arial Narrow" panose="020B0606020202030204" pitchFamily="34" charset="0"/>
                  <a:ea typeface="LG스마트체 Light" panose="020B0600000101010101" pitchFamily="50" charset="-127"/>
                </a:endParaRPr>
              </a:p>
            </p:txBody>
          </p:sp>
          <p:sp>
            <p:nvSpPr>
              <p:cNvPr id="382" name="Oval 78"/>
              <p:cNvSpPr>
                <a:spLocks noChangeArrowheads="1"/>
              </p:cNvSpPr>
              <p:nvPr/>
            </p:nvSpPr>
            <p:spPr bwMode="auto">
              <a:xfrm>
                <a:off x="1999168" y="3782320"/>
                <a:ext cx="164449" cy="18440"/>
              </a:xfrm>
              <a:prstGeom prst="ellipse">
                <a:avLst/>
              </a:prstGeom>
              <a:gradFill rotWithShape="0">
                <a:gsLst>
                  <a:gs pos="0">
                    <a:schemeClr val="bg2">
                      <a:gamma/>
                      <a:shade val="46275"/>
                      <a:invGamma/>
                    </a:schemeClr>
                  </a:gs>
                  <a:gs pos="50000">
                    <a:schemeClr val="bg2"/>
                  </a:gs>
                  <a:gs pos="100000">
                    <a:schemeClr val="bg2">
                      <a:gamma/>
                      <a:shade val="46275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ko-KR" altLang="en-US">
                  <a:latin typeface="Arial Narrow" panose="020B0606020202030204" pitchFamily="34" charset="0"/>
                  <a:ea typeface="LG스마트체 Light" panose="020B0600000101010101" pitchFamily="50" charset="-127"/>
                </a:endParaRPr>
              </a:p>
            </p:txBody>
          </p:sp>
        </p:grpSp>
        <p:sp>
          <p:nvSpPr>
            <p:cNvPr id="370" name="Line 79"/>
            <p:cNvSpPr>
              <a:spLocks noChangeShapeType="1"/>
            </p:cNvSpPr>
            <p:nvPr/>
          </p:nvSpPr>
          <p:spPr bwMode="auto">
            <a:xfrm>
              <a:off x="1787687" y="3100162"/>
              <a:ext cx="0" cy="385095"/>
            </a:xfrm>
            <a:prstGeom prst="line">
              <a:avLst/>
            </a:prstGeom>
            <a:noFill/>
            <a:ln w="12700">
              <a:solidFill>
                <a:srgbClr val="5F5F5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ko-KR" altLang="en-US">
                <a:latin typeface="Arial Narrow" panose="020B0606020202030204" pitchFamily="34" charset="0"/>
                <a:ea typeface="LG스마트체 Light" panose="020B0600000101010101" pitchFamily="50" charset="-127"/>
              </a:endParaRPr>
            </a:p>
          </p:txBody>
        </p:sp>
        <p:sp>
          <p:nvSpPr>
            <p:cNvPr id="371" name="Rectangle 84"/>
            <p:cNvSpPr>
              <a:spLocks noChangeArrowheads="1"/>
            </p:cNvSpPr>
            <p:nvPr/>
          </p:nvSpPr>
          <p:spPr bwMode="auto">
            <a:xfrm>
              <a:off x="1745045" y="2987810"/>
              <a:ext cx="85284" cy="106758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1600" b="1">
                  <a:solidFill>
                    <a:schemeClr val="tx1"/>
                  </a:solidFill>
                  <a:latin typeface="Arial" charset="0"/>
                  <a:ea typeface="돋움" pitchFamily="50" charset="-127"/>
                </a:defRPr>
              </a:lvl1pPr>
              <a:lvl2pPr marL="742950" indent="-285750">
                <a:defRPr sz="1600" b="1">
                  <a:solidFill>
                    <a:schemeClr val="tx1"/>
                  </a:solidFill>
                  <a:latin typeface="Arial" charset="0"/>
                  <a:ea typeface="돋움" pitchFamily="50" charset="-127"/>
                </a:defRPr>
              </a:lvl2pPr>
              <a:lvl3pPr marL="1143000" indent="-228600">
                <a:defRPr sz="1600" b="1">
                  <a:solidFill>
                    <a:schemeClr val="tx1"/>
                  </a:solidFill>
                  <a:latin typeface="Arial" charset="0"/>
                  <a:ea typeface="돋움" pitchFamily="50" charset="-127"/>
                </a:defRPr>
              </a:lvl3pPr>
              <a:lvl4pPr marL="1600200" indent="-228600">
                <a:defRPr sz="1600" b="1">
                  <a:solidFill>
                    <a:schemeClr val="tx1"/>
                  </a:solidFill>
                  <a:latin typeface="Arial" charset="0"/>
                  <a:ea typeface="돋움" pitchFamily="50" charset="-127"/>
                </a:defRPr>
              </a:lvl4pPr>
              <a:lvl5pPr marL="2057400" indent="-228600">
                <a:defRPr sz="1600" b="1">
                  <a:solidFill>
                    <a:schemeClr val="tx1"/>
                  </a:solidFill>
                  <a:latin typeface="Arial" charset="0"/>
                  <a:ea typeface="돋움" pitchFamily="50" charset="-127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Arial" charset="0"/>
                  <a:ea typeface="돋움" pitchFamily="50" charset="-127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Arial" charset="0"/>
                  <a:ea typeface="돋움" pitchFamily="50" charset="-127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Arial" charset="0"/>
                  <a:ea typeface="돋움" pitchFamily="50" charset="-127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Arial" charset="0"/>
                  <a:ea typeface="돋움" pitchFamily="50" charset="-127"/>
                </a:defRPr>
              </a:lvl9pPr>
            </a:lstStyle>
            <a:p>
              <a:pPr algn="ctr" eaLnBrk="1" latinLnBrk="1" hangingPunct="1"/>
              <a:r>
                <a:rPr kumimoji="1" lang="en-US" altLang="ko-KR" sz="700" dirty="0">
                  <a:latin typeface="Arial Narrow" panose="020B0606020202030204" pitchFamily="34" charset="0"/>
                  <a:ea typeface="LG스마트체 Light" panose="020B0600000101010101" pitchFamily="50" charset="-127"/>
                </a:rPr>
                <a:t>M</a:t>
              </a:r>
            </a:p>
          </p:txBody>
        </p:sp>
        <p:grpSp>
          <p:nvGrpSpPr>
            <p:cNvPr id="372" name="그룹 371"/>
            <p:cNvGrpSpPr/>
            <p:nvPr/>
          </p:nvGrpSpPr>
          <p:grpSpPr>
            <a:xfrm>
              <a:off x="1733668" y="3394531"/>
              <a:ext cx="115200" cy="18440"/>
              <a:chOff x="1832871" y="3782320"/>
              <a:chExt cx="330746" cy="18440"/>
            </a:xfrm>
          </p:grpSpPr>
          <p:sp>
            <p:nvSpPr>
              <p:cNvPr id="379" name="Oval 77"/>
              <p:cNvSpPr>
                <a:spLocks noChangeArrowheads="1"/>
              </p:cNvSpPr>
              <p:nvPr/>
            </p:nvSpPr>
            <p:spPr bwMode="auto">
              <a:xfrm>
                <a:off x="1832871" y="3782320"/>
                <a:ext cx="166296" cy="18440"/>
              </a:xfrm>
              <a:prstGeom prst="ellipse">
                <a:avLst/>
              </a:prstGeom>
              <a:gradFill rotWithShape="0">
                <a:gsLst>
                  <a:gs pos="0">
                    <a:schemeClr val="bg2">
                      <a:gamma/>
                      <a:shade val="46275"/>
                      <a:invGamma/>
                    </a:schemeClr>
                  </a:gs>
                  <a:gs pos="50000">
                    <a:schemeClr val="bg2"/>
                  </a:gs>
                  <a:gs pos="100000">
                    <a:schemeClr val="bg2">
                      <a:gamma/>
                      <a:shade val="46275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ko-KR" altLang="en-US">
                  <a:latin typeface="Arial Narrow" panose="020B0606020202030204" pitchFamily="34" charset="0"/>
                  <a:ea typeface="LG스마트체 Light" panose="020B0600000101010101" pitchFamily="50" charset="-127"/>
                </a:endParaRPr>
              </a:p>
            </p:txBody>
          </p:sp>
          <p:sp>
            <p:nvSpPr>
              <p:cNvPr id="380" name="Oval 78"/>
              <p:cNvSpPr>
                <a:spLocks noChangeArrowheads="1"/>
              </p:cNvSpPr>
              <p:nvPr/>
            </p:nvSpPr>
            <p:spPr bwMode="auto">
              <a:xfrm>
                <a:off x="1999168" y="3782320"/>
                <a:ext cx="164449" cy="18440"/>
              </a:xfrm>
              <a:prstGeom prst="ellipse">
                <a:avLst/>
              </a:prstGeom>
              <a:gradFill rotWithShape="0">
                <a:gsLst>
                  <a:gs pos="0">
                    <a:schemeClr val="bg2">
                      <a:gamma/>
                      <a:shade val="46275"/>
                      <a:invGamma/>
                    </a:schemeClr>
                  </a:gs>
                  <a:gs pos="50000">
                    <a:schemeClr val="bg2"/>
                  </a:gs>
                  <a:gs pos="100000">
                    <a:schemeClr val="bg2">
                      <a:gamma/>
                      <a:shade val="46275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ko-KR" altLang="en-US">
                  <a:latin typeface="Arial Narrow" panose="020B0606020202030204" pitchFamily="34" charset="0"/>
                  <a:ea typeface="LG스마트체 Light" panose="020B0600000101010101" pitchFamily="50" charset="-127"/>
                </a:endParaRPr>
              </a:p>
            </p:txBody>
          </p:sp>
        </p:grpSp>
        <p:grpSp>
          <p:nvGrpSpPr>
            <p:cNvPr id="373" name="그룹 372"/>
            <p:cNvGrpSpPr/>
            <p:nvPr/>
          </p:nvGrpSpPr>
          <p:grpSpPr>
            <a:xfrm>
              <a:off x="1733668" y="3325185"/>
              <a:ext cx="115200" cy="18440"/>
              <a:chOff x="1832871" y="3782320"/>
              <a:chExt cx="330746" cy="18440"/>
            </a:xfrm>
          </p:grpSpPr>
          <p:sp>
            <p:nvSpPr>
              <p:cNvPr id="377" name="Oval 77"/>
              <p:cNvSpPr>
                <a:spLocks noChangeArrowheads="1"/>
              </p:cNvSpPr>
              <p:nvPr/>
            </p:nvSpPr>
            <p:spPr bwMode="auto">
              <a:xfrm>
                <a:off x="1832871" y="3782320"/>
                <a:ext cx="166296" cy="18440"/>
              </a:xfrm>
              <a:prstGeom prst="ellipse">
                <a:avLst/>
              </a:prstGeom>
              <a:gradFill rotWithShape="0">
                <a:gsLst>
                  <a:gs pos="0">
                    <a:schemeClr val="bg2">
                      <a:gamma/>
                      <a:shade val="46275"/>
                      <a:invGamma/>
                    </a:schemeClr>
                  </a:gs>
                  <a:gs pos="50000">
                    <a:schemeClr val="bg2"/>
                  </a:gs>
                  <a:gs pos="100000">
                    <a:schemeClr val="bg2">
                      <a:gamma/>
                      <a:shade val="46275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ko-KR" altLang="en-US">
                  <a:latin typeface="Arial Narrow" panose="020B0606020202030204" pitchFamily="34" charset="0"/>
                  <a:ea typeface="LG스마트체 Light" panose="020B0600000101010101" pitchFamily="50" charset="-127"/>
                </a:endParaRPr>
              </a:p>
            </p:txBody>
          </p:sp>
          <p:sp>
            <p:nvSpPr>
              <p:cNvPr id="378" name="Oval 78"/>
              <p:cNvSpPr>
                <a:spLocks noChangeArrowheads="1"/>
              </p:cNvSpPr>
              <p:nvPr/>
            </p:nvSpPr>
            <p:spPr bwMode="auto">
              <a:xfrm>
                <a:off x="1999168" y="3782320"/>
                <a:ext cx="164449" cy="18440"/>
              </a:xfrm>
              <a:prstGeom prst="ellipse">
                <a:avLst/>
              </a:prstGeom>
              <a:gradFill rotWithShape="0">
                <a:gsLst>
                  <a:gs pos="0">
                    <a:schemeClr val="bg2">
                      <a:gamma/>
                      <a:shade val="46275"/>
                      <a:invGamma/>
                    </a:schemeClr>
                  </a:gs>
                  <a:gs pos="50000">
                    <a:schemeClr val="bg2"/>
                  </a:gs>
                  <a:gs pos="100000">
                    <a:schemeClr val="bg2">
                      <a:gamma/>
                      <a:shade val="46275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ko-KR" altLang="en-US">
                  <a:latin typeface="Arial Narrow" panose="020B0606020202030204" pitchFamily="34" charset="0"/>
                  <a:ea typeface="LG스마트체 Light" panose="020B0600000101010101" pitchFamily="50" charset="-127"/>
                </a:endParaRPr>
              </a:p>
            </p:txBody>
          </p:sp>
        </p:grpSp>
        <p:grpSp>
          <p:nvGrpSpPr>
            <p:cNvPr id="374" name="그룹 373"/>
            <p:cNvGrpSpPr/>
            <p:nvPr/>
          </p:nvGrpSpPr>
          <p:grpSpPr>
            <a:xfrm>
              <a:off x="1733668" y="3254095"/>
              <a:ext cx="115200" cy="18440"/>
              <a:chOff x="1832871" y="3782320"/>
              <a:chExt cx="330746" cy="18440"/>
            </a:xfrm>
          </p:grpSpPr>
          <p:sp>
            <p:nvSpPr>
              <p:cNvPr id="375" name="Oval 77"/>
              <p:cNvSpPr>
                <a:spLocks noChangeArrowheads="1"/>
              </p:cNvSpPr>
              <p:nvPr/>
            </p:nvSpPr>
            <p:spPr bwMode="auto">
              <a:xfrm>
                <a:off x="1832871" y="3782320"/>
                <a:ext cx="166296" cy="18440"/>
              </a:xfrm>
              <a:prstGeom prst="ellipse">
                <a:avLst/>
              </a:prstGeom>
              <a:gradFill rotWithShape="0">
                <a:gsLst>
                  <a:gs pos="0">
                    <a:schemeClr val="bg2">
                      <a:gamma/>
                      <a:shade val="46275"/>
                      <a:invGamma/>
                    </a:schemeClr>
                  </a:gs>
                  <a:gs pos="50000">
                    <a:schemeClr val="bg2"/>
                  </a:gs>
                  <a:gs pos="100000">
                    <a:schemeClr val="bg2">
                      <a:gamma/>
                      <a:shade val="46275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ko-KR" altLang="en-US">
                  <a:latin typeface="Arial Narrow" panose="020B0606020202030204" pitchFamily="34" charset="0"/>
                  <a:ea typeface="LG스마트체 Light" panose="020B0600000101010101" pitchFamily="50" charset="-127"/>
                </a:endParaRPr>
              </a:p>
            </p:txBody>
          </p:sp>
          <p:sp>
            <p:nvSpPr>
              <p:cNvPr id="376" name="Oval 78"/>
              <p:cNvSpPr>
                <a:spLocks noChangeArrowheads="1"/>
              </p:cNvSpPr>
              <p:nvPr/>
            </p:nvSpPr>
            <p:spPr bwMode="auto">
              <a:xfrm>
                <a:off x="1999168" y="3782320"/>
                <a:ext cx="164449" cy="18440"/>
              </a:xfrm>
              <a:prstGeom prst="ellipse">
                <a:avLst/>
              </a:prstGeom>
              <a:gradFill rotWithShape="0">
                <a:gsLst>
                  <a:gs pos="0">
                    <a:schemeClr val="bg2">
                      <a:gamma/>
                      <a:shade val="46275"/>
                      <a:invGamma/>
                    </a:schemeClr>
                  </a:gs>
                  <a:gs pos="50000">
                    <a:schemeClr val="bg2"/>
                  </a:gs>
                  <a:gs pos="100000">
                    <a:schemeClr val="bg2">
                      <a:gamma/>
                      <a:shade val="46275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ko-KR" altLang="en-US">
                  <a:latin typeface="Arial Narrow" panose="020B0606020202030204" pitchFamily="34" charset="0"/>
                  <a:ea typeface="LG스마트체 Light" panose="020B0600000101010101" pitchFamily="50" charset="-127"/>
                </a:endParaRPr>
              </a:p>
            </p:txBody>
          </p:sp>
        </p:grpSp>
      </p:grpSp>
      <p:grpSp>
        <p:nvGrpSpPr>
          <p:cNvPr id="383" name="그룹 382"/>
          <p:cNvGrpSpPr/>
          <p:nvPr/>
        </p:nvGrpSpPr>
        <p:grpSpPr>
          <a:xfrm>
            <a:off x="8644996" y="2502186"/>
            <a:ext cx="297183" cy="616604"/>
            <a:chOff x="1634715" y="2987810"/>
            <a:chExt cx="297183" cy="616604"/>
          </a:xfrm>
        </p:grpSpPr>
        <p:sp>
          <p:nvSpPr>
            <p:cNvPr id="384" name="모서리가 둥근 직사각형 383"/>
            <p:cNvSpPr/>
            <p:nvPr/>
          </p:nvSpPr>
          <p:spPr>
            <a:xfrm>
              <a:off x="1634715" y="3116133"/>
              <a:ext cx="297183" cy="488281"/>
            </a:xfrm>
            <a:prstGeom prst="roundRect">
              <a:avLst>
                <a:gd name="adj" fmla="val 37926"/>
              </a:avLst>
            </a:prstGeom>
            <a:solidFill>
              <a:schemeClr val="bg1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grpSp>
          <p:nvGrpSpPr>
            <p:cNvPr id="385" name="그룹 384"/>
            <p:cNvGrpSpPr/>
            <p:nvPr/>
          </p:nvGrpSpPr>
          <p:grpSpPr>
            <a:xfrm>
              <a:off x="1733668" y="3476038"/>
              <a:ext cx="115200" cy="18440"/>
              <a:chOff x="1832871" y="3782320"/>
              <a:chExt cx="330746" cy="18440"/>
            </a:xfrm>
          </p:grpSpPr>
          <p:sp>
            <p:nvSpPr>
              <p:cNvPr id="397" name="Oval 77"/>
              <p:cNvSpPr>
                <a:spLocks noChangeArrowheads="1"/>
              </p:cNvSpPr>
              <p:nvPr/>
            </p:nvSpPr>
            <p:spPr bwMode="auto">
              <a:xfrm>
                <a:off x="1832871" y="3782320"/>
                <a:ext cx="166296" cy="18440"/>
              </a:xfrm>
              <a:prstGeom prst="ellipse">
                <a:avLst/>
              </a:prstGeom>
              <a:gradFill rotWithShape="0">
                <a:gsLst>
                  <a:gs pos="0">
                    <a:schemeClr val="bg2">
                      <a:gamma/>
                      <a:shade val="46275"/>
                      <a:invGamma/>
                    </a:schemeClr>
                  </a:gs>
                  <a:gs pos="50000">
                    <a:schemeClr val="bg2"/>
                  </a:gs>
                  <a:gs pos="100000">
                    <a:schemeClr val="bg2">
                      <a:gamma/>
                      <a:shade val="46275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ko-KR" altLang="en-US">
                  <a:latin typeface="Arial Narrow" panose="020B0606020202030204" pitchFamily="34" charset="0"/>
                  <a:ea typeface="LG스마트체 Light" panose="020B0600000101010101" pitchFamily="50" charset="-127"/>
                </a:endParaRPr>
              </a:p>
            </p:txBody>
          </p:sp>
          <p:sp>
            <p:nvSpPr>
              <p:cNvPr id="398" name="Oval 78"/>
              <p:cNvSpPr>
                <a:spLocks noChangeArrowheads="1"/>
              </p:cNvSpPr>
              <p:nvPr/>
            </p:nvSpPr>
            <p:spPr bwMode="auto">
              <a:xfrm>
                <a:off x="1999168" y="3782320"/>
                <a:ext cx="164449" cy="18440"/>
              </a:xfrm>
              <a:prstGeom prst="ellipse">
                <a:avLst/>
              </a:prstGeom>
              <a:gradFill rotWithShape="0">
                <a:gsLst>
                  <a:gs pos="0">
                    <a:schemeClr val="bg2">
                      <a:gamma/>
                      <a:shade val="46275"/>
                      <a:invGamma/>
                    </a:schemeClr>
                  </a:gs>
                  <a:gs pos="50000">
                    <a:schemeClr val="bg2"/>
                  </a:gs>
                  <a:gs pos="100000">
                    <a:schemeClr val="bg2">
                      <a:gamma/>
                      <a:shade val="46275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ko-KR" altLang="en-US">
                  <a:latin typeface="Arial Narrow" panose="020B0606020202030204" pitchFamily="34" charset="0"/>
                  <a:ea typeface="LG스마트체 Light" panose="020B0600000101010101" pitchFamily="50" charset="-127"/>
                </a:endParaRPr>
              </a:p>
            </p:txBody>
          </p:sp>
        </p:grpSp>
        <p:sp>
          <p:nvSpPr>
            <p:cNvPr id="386" name="Line 79"/>
            <p:cNvSpPr>
              <a:spLocks noChangeShapeType="1"/>
            </p:cNvSpPr>
            <p:nvPr/>
          </p:nvSpPr>
          <p:spPr bwMode="auto">
            <a:xfrm>
              <a:off x="1787687" y="3100162"/>
              <a:ext cx="0" cy="385095"/>
            </a:xfrm>
            <a:prstGeom prst="line">
              <a:avLst/>
            </a:prstGeom>
            <a:noFill/>
            <a:ln w="12700">
              <a:solidFill>
                <a:srgbClr val="5F5F5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ko-KR" altLang="en-US">
                <a:latin typeface="Arial Narrow" panose="020B0606020202030204" pitchFamily="34" charset="0"/>
                <a:ea typeface="LG스마트체 Light" panose="020B0600000101010101" pitchFamily="50" charset="-127"/>
              </a:endParaRPr>
            </a:p>
          </p:txBody>
        </p:sp>
        <p:sp>
          <p:nvSpPr>
            <p:cNvPr id="387" name="Rectangle 84"/>
            <p:cNvSpPr>
              <a:spLocks noChangeArrowheads="1"/>
            </p:cNvSpPr>
            <p:nvPr/>
          </p:nvSpPr>
          <p:spPr bwMode="auto">
            <a:xfrm>
              <a:off x="1745045" y="2987810"/>
              <a:ext cx="85284" cy="106758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1600" b="1">
                  <a:solidFill>
                    <a:schemeClr val="tx1"/>
                  </a:solidFill>
                  <a:latin typeface="Arial" charset="0"/>
                  <a:ea typeface="돋움" pitchFamily="50" charset="-127"/>
                </a:defRPr>
              </a:lvl1pPr>
              <a:lvl2pPr marL="742950" indent="-285750">
                <a:defRPr sz="1600" b="1">
                  <a:solidFill>
                    <a:schemeClr val="tx1"/>
                  </a:solidFill>
                  <a:latin typeface="Arial" charset="0"/>
                  <a:ea typeface="돋움" pitchFamily="50" charset="-127"/>
                </a:defRPr>
              </a:lvl2pPr>
              <a:lvl3pPr marL="1143000" indent="-228600">
                <a:defRPr sz="1600" b="1">
                  <a:solidFill>
                    <a:schemeClr val="tx1"/>
                  </a:solidFill>
                  <a:latin typeface="Arial" charset="0"/>
                  <a:ea typeface="돋움" pitchFamily="50" charset="-127"/>
                </a:defRPr>
              </a:lvl3pPr>
              <a:lvl4pPr marL="1600200" indent="-228600">
                <a:defRPr sz="1600" b="1">
                  <a:solidFill>
                    <a:schemeClr val="tx1"/>
                  </a:solidFill>
                  <a:latin typeface="Arial" charset="0"/>
                  <a:ea typeface="돋움" pitchFamily="50" charset="-127"/>
                </a:defRPr>
              </a:lvl4pPr>
              <a:lvl5pPr marL="2057400" indent="-228600">
                <a:defRPr sz="1600" b="1">
                  <a:solidFill>
                    <a:schemeClr val="tx1"/>
                  </a:solidFill>
                  <a:latin typeface="Arial" charset="0"/>
                  <a:ea typeface="돋움" pitchFamily="50" charset="-127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Arial" charset="0"/>
                  <a:ea typeface="돋움" pitchFamily="50" charset="-127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Arial" charset="0"/>
                  <a:ea typeface="돋움" pitchFamily="50" charset="-127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Arial" charset="0"/>
                  <a:ea typeface="돋움" pitchFamily="50" charset="-127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Arial" charset="0"/>
                  <a:ea typeface="돋움" pitchFamily="50" charset="-127"/>
                </a:defRPr>
              </a:lvl9pPr>
            </a:lstStyle>
            <a:p>
              <a:pPr algn="ctr" eaLnBrk="1" latinLnBrk="1" hangingPunct="1"/>
              <a:r>
                <a:rPr kumimoji="1" lang="en-US" altLang="ko-KR" sz="700" dirty="0">
                  <a:latin typeface="Arial Narrow" panose="020B0606020202030204" pitchFamily="34" charset="0"/>
                  <a:ea typeface="LG스마트체 Light" panose="020B0600000101010101" pitchFamily="50" charset="-127"/>
                </a:rPr>
                <a:t>M</a:t>
              </a:r>
            </a:p>
          </p:txBody>
        </p:sp>
        <p:grpSp>
          <p:nvGrpSpPr>
            <p:cNvPr id="388" name="그룹 387"/>
            <p:cNvGrpSpPr/>
            <p:nvPr/>
          </p:nvGrpSpPr>
          <p:grpSpPr>
            <a:xfrm>
              <a:off x="1733668" y="3394531"/>
              <a:ext cx="115200" cy="18440"/>
              <a:chOff x="1832871" y="3782320"/>
              <a:chExt cx="330746" cy="18440"/>
            </a:xfrm>
          </p:grpSpPr>
          <p:sp>
            <p:nvSpPr>
              <p:cNvPr id="395" name="Oval 77"/>
              <p:cNvSpPr>
                <a:spLocks noChangeArrowheads="1"/>
              </p:cNvSpPr>
              <p:nvPr/>
            </p:nvSpPr>
            <p:spPr bwMode="auto">
              <a:xfrm>
                <a:off x="1832871" y="3782320"/>
                <a:ext cx="166296" cy="18440"/>
              </a:xfrm>
              <a:prstGeom prst="ellipse">
                <a:avLst/>
              </a:prstGeom>
              <a:gradFill rotWithShape="0">
                <a:gsLst>
                  <a:gs pos="0">
                    <a:schemeClr val="bg2">
                      <a:gamma/>
                      <a:shade val="46275"/>
                      <a:invGamma/>
                    </a:schemeClr>
                  </a:gs>
                  <a:gs pos="50000">
                    <a:schemeClr val="bg2"/>
                  </a:gs>
                  <a:gs pos="100000">
                    <a:schemeClr val="bg2">
                      <a:gamma/>
                      <a:shade val="46275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ko-KR" altLang="en-US">
                  <a:latin typeface="Arial Narrow" panose="020B0606020202030204" pitchFamily="34" charset="0"/>
                  <a:ea typeface="LG스마트체 Light" panose="020B0600000101010101" pitchFamily="50" charset="-127"/>
                </a:endParaRPr>
              </a:p>
            </p:txBody>
          </p:sp>
          <p:sp>
            <p:nvSpPr>
              <p:cNvPr id="396" name="Oval 78"/>
              <p:cNvSpPr>
                <a:spLocks noChangeArrowheads="1"/>
              </p:cNvSpPr>
              <p:nvPr/>
            </p:nvSpPr>
            <p:spPr bwMode="auto">
              <a:xfrm>
                <a:off x="1999168" y="3782320"/>
                <a:ext cx="164449" cy="18440"/>
              </a:xfrm>
              <a:prstGeom prst="ellipse">
                <a:avLst/>
              </a:prstGeom>
              <a:gradFill rotWithShape="0">
                <a:gsLst>
                  <a:gs pos="0">
                    <a:schemeClr val="bg2">
                      <a:gamma/>
                      <a:shade val="46275"/>
                      <a:invGamma/>
                    </a:schemeClr>
                  </a:gs>
                  <a:gs pos="50000">
                    <a:schemeClr val="bg2"/>
                  </a:gs>
                  <a:gs pos="100000">
                    <a:schemeClr val="bg2">
                      <a:gamma/>
                      <a:shade val="46275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ko-KR" altLang="en-US">
                  <a:latin typeface="Arial Narrow" panose="020B0606020202030204" pitchFamily="34" charset="0"/>
                  <a:ea typeface="LG스마트체 Light" panose="020B0600000101010101" pitchFamily="50" charset="-127"/>
                </a:endParaRPr>
              </a:p>
            </p:txBody>
          </p:sp>
        </p:grpSp>
        <p:grpSp>
          <p:nvGrpSpPr>
            <p:cNvPr id="389" name="그룹 388"/>
            <p:cNvGrpSpPr/>
            <p:nvPr/>
          </p:nvGrpSpPr>
          <p:grpSpPr>
            <a:xfrm>
              <a:off x="1733668" y="3325185"/>
              <a:ext cx="115200" cy="18440"/>
              <a:chOff x="1832871" y="3782320"/>
              <a:chExt cx="330746" cy="18440"/>
            </a:xfrm>
          </p:grpSpPr>
          <p:sp>
            <p:nvSpPr>
              <p:cNvPr id="393" name="Oval 77"/>
              <p:cNvSpPr>
                <a:spLocks noChangeArrowheads="1"/>
              </p:cNvSpPr>
              <p:nvPr/>
            </p:nvSpPr>
            <p:spPr bwMode="auto">
              <a:xfrm>
                <a:off x="1832871" y="3782320"/>
                <a:ext cx="166296" cy="18440"/>
              </a:xfrm>
              <a:prstGeom prst="ellipse">
                <a:avLst/>
              </a:prstGeom>
              <a:gradFill rotWithShape="0">
                <a:gsLst>
                  <a:gs pos="0">
                    <a:schemeClr val="bg2">
                      <a:gamma/>
                      <a:shade val="46275"/>
                      <a:invGamma/>
                    </a:schemeClr>
                  </a:gs>
                  <a:gs pos="50000">
                    <a:schemeClr val="bg2"/>
                  </a:gs>
                  <a:gs pos="100000">
                    <a:schemeClr val="bg2">
                      <a:gamma/>
                      <a:shade val="46275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ko-KR" altLang="en-US">
                  <a:latin typeface="Arial Narrow" panose="020B0606020202030204" pitchFamily="34" charset="0"/>
                  <a:ea typeface="LG스마트체 Light" panose="020B0600000101010101" pitchFamily="50" charset="-127"/>
                </a:endParaRPr>
              </a:p>
            </p:txBody>
          </p:sp>
          <p:sp>
            <p:nvSpPr>
              <p:cNvPr id="394" name="Oval 78"/>
              <p:cNvSpPr>
                <a:spLocks noChangeArrowheads="1"/>
              </p:cNvSpPr>
              <p:nvPr/>
            </p:nvSpPr>
            <p:spPr bwMode="auto">
              <a:xfrm>
                <a:off x="1999168" y="3782320"/>
                <a:ext cx="164449" cy="18440"/>
              </a:xfrm>
              <a:prstGeom prst="ellipse">
                <a:avLst/>
              </a:prstGeom>
              <a:gradFill rotWithShape="0">
                <a:gsLst>
                  <a:gs pos="0">
                    <a:schemeClr val="bg2">
                      <a:gamma/>
                      <a:shade val="46275"/>
                      <a:invGamma/>
                    </a:schemeClr>
                  </a:gs>
                  <a:gs pos="50000">
                    <a:schemeClr val="bg2"/>
                  </a:gs>
                  <a:gs pos="100000">
                    <a:schemeClr val="bg2">
                      <a:gamma/>
                      <a:shade val="46275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ko-KR" altLang="en-US">
                  <a:latin typeface="Arial Narrow" panose="020B0606020202030204" pitchFamily="34" charset="0"/>
                  <a:ea typeface="LG스마트체 Light" panose="020B0600000101010101" pitchFamily="50" charset="-127"/>
                </a:endParaRPr>
              </a:p>
            </p:txBody>
          </p:sp>
        </p:grpSp>
        <p:grpSp>
          <p:nvGrpSpPr>
            <p:cNvPr id="390" name="그룹 389"/>
            <p:cNvGrpSpPr/>
            <p:nvPr/>
          </p:nvGrpSpPr>
          <p:grpSpPr>
            <a:xfrm>
              <a:off x="1733668" y="3254095"/>
              <a:ext cx="115200" cy="18440"/>
              <a:chOff x="1832871" y="3782320"/>
              <a:chExt cx="330746" cy="18440"/>
            </a:xfrm>
          </p:grpSpPr>
          <p:sp>
            <p:nvSpPr>
              <p:cNvPr id="391" name="Oval 77"/>
              <p:cNvSpPr>
                <a:spLocks noChangeArrowheads="1"/>
              </p:cNvSpPr>
              <p:nvPr/>
            </p:nvSpPr>
            <p:spPr bwMode="auto">
              <a:xfrm>
                <a:off x="1832871" y="3782320"/>
                <a:ext cx="166296" cy="18440"/>
              </a:xfrm>
              <a:prstGeom prst="ellipse">
                <a:avLst/>
              </a:prstGeom>
              <a:gradFill rotWithShape="0">
                <a:gsLst>
                  <a:gs pos="0">
                    <a:schemeClr val="bg2">
                      <a:gamma/>
                      <a:shade val="46275"/>
                      <a:invGamma/>
                    </a:schemeClr>
                  </a:gs>
                  <a:gs pos="50000">
                    <a:schemeClr val="bg2"/>
                  </a:gs>
                  <a:gs pos="100000">
                    <a:schemeClr val="bg2">
                      <a:gamma/>
                      <a:shade val="46275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ko-KR" altLang="en-US">
                  <a:latin typeface="Arial Narrow" panose="020B0606020202030204" pitchFamily="34" charset="0"/>
                  <a:ea typeface="LG스마트체 Light" panose="020B0600000101010101" pitchFamily="50" charset="-127"/>
                </a:endParaRPr>
              </a:p>
            </p:txBody>
          </p:sp>
          <p:sp>
            <p:nvSpPr>
              <p:cNvPr id="392" name="Oval 78"/>
              <p:cNvSpPr>
                <a:spLocks noChangeArrowheads="1"/>
              </p:cNvSpPr>
              <p:nvPr/>
            </p:nvSpPr>
            <p:spPr bwMode="auto">
              <a:xfrm>
                <a:off x="1999168" y="3782320"/>
                <a:ext cx="164449" cy="18440"/>
              </a:xfrm>
              <a:prstGeom prst="ellipse">
                <a:avLst/>
              </a:prstGeom>
              <a:gradFill rotWithShape="0">
                <a:gsLst>
                  <a:gs pos="0">
                    <a:schemeClr val="bg2">
                      <a:gamma/>
                      <a:shade val="46275"/>
                      <a:invGamma/>
                    </a:schemeClr>
                  </a:gs>
                  <a:gs pos="50000">
                    <a:schemeClr val="bg2"/>
                  </a:gs>
                  <a:gs pos="100000">
                    <a:schemeClr val="bg2">
                      <a:gamma/>
                      <a:shade val="46275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ko-KR" altLang="en-US">
                  <a:latin typeface="Arial Narrow" panose="020B0606020202030204" pitchFamily="34" charset="0"/>
                  <a:ea typeface="LG스마트체 Light" panose="020B0600000101010101" pitchFamily="50" charset="-127"/>
                </a:endParaRPr>
              </a:p>
            </p:txBody>
          </p:sp>
        </p:grpSp>
      </p:grpSp>
      <p:grpSp>
        <p:nvGrpSpPr>
          <p:cNvPr id="399" name="그룹 398"/>
          <p:cNvGrpSpPr/>
          <p:nvPr/>
        </p:nvGrpSpPr>
        <p:grpSpPr>
          <a:xfrm>
            <a:off x="8048011" y="3237191"/>
            <a:ext cx="297183" cy="616604"/>
            <a:chOff x="1634715" y="2987810"/>
            <a:chExt cx="297183" cy="616604"/>
          </a:xfrm>
        </p:grpSpPr>
        <p:sp>
          <p:nvSpPr>
            <p:cNvPr id="400" name="모서리가 둥근 직사각형 399"/>
            <p:cNvSpPr/>
            <p:nvPr/>
          </p:nvSpPr>
          <p:spPr>
            <a:xfrm>
              <a:off x="1634715" y="3116133"/>
              <a:ext cx="297183" cy="488281"/>
            </a:xfrm>
            <a:prstGeom prst="roundRect">
              <a:avLst>
                <a:gd name="adj" fmla="val 37926"/>
              </a:avLst>
            </a:prstGeom>
            <a:solidFill>
              <a:schemeClr val="bg1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grpSp>
          <p:nvGrpSpPr>
            <p:cNvPr id="401" name="그룹 400"/>
            <p:cNvGrpSpPr/>
            <p:nvPr/>
          </p:nvGrpSpPr>
          <p:grpSpPr>
            <a:xfrm>
              <a:off x="1733668" y="3476038"/>
              <a:ext cx="115200" cy="18440"/>
              <a:chOff x="1832871" y="3782320"/>
              <a:chExt cx="330746" cy="18440"/>
            </a:xfrm>
          </p:grpSpPr>
          <p:sp>
            <p:nvSpPr>
              <p:cNvPr id="413" name="Oval 77"/>
              <p:cNvSpPr>
                <a:spLocks noChangeArrowheads="1"/>
              </p:cNvSpPr>
              <p:nvPr/>
            </p:nvSpPr>
            <p:spPr bwMode="auto">
              <a:xfrm>
                <a:off x="1832871" y="3782320"/>
                <a:ext cx="166296" cy="18440"/>
              </a:xfrm>
              <a:prstGeom prst="ellipse">
                <a:avLst/>
              </a:prstGeom>
              <a:gradFill rotWithShape="0">
                <a:gsLst>
                  <a:gs pos="0">
                    <a:schemeClr val="bg2">
                      <a:gamma/>
                      <a:shade val="46275"/>
                      <a:invGamma/>
                    </a:schemeClr>
                  </a:gs>
                  <a:gs pos="50000">
                    <a:schemeClr val="bg2"/>
                  </a:gs>
                  <a:gs pos="100000">
                    <a:schemeClr val="bg2">
                      <a:gamma/>
                      <a:shade val="46275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ko-KR" altLang="en-US">
                  <a:latin typeface="Arial Narrow" panose="020B0606020202030204" pitchFamily="34" charset="0"/>
                  <a:ea typeface="LG스마트체 Light" panose="020B0600000101010101" pitchFamily="50" charset="-127"/>
                </a:endParaRPr>
              </a:p>
            </p:txBody>
          </p:sp>
          <p:sp>
            <p:nvSpPr>
              <p:cNvPr id="414" name="Oval 78"/>
              <p:cNvSpPr>
                <a:spLocks noChangeArrowheads="1"/>
              </p:cNvSpPr>
              <p:nvPr/>
            </p:nvSpPr>
            <p:spPr bwMode="auto">
              <a:xfrm>
                <a:off x="1999168" y="3782320"/>
                <a:ext cx="164449" cy="18440"/>
              </a:xfrm>
              <a:prstGeom prst="ellipse">
                <a:avLst/>
              </a:prstGeom>
              <a:gradFill rotWithShape="0">
                <a:gsLst>
                  <a:gs pos="0">
                    <a:schemeClr val="bg2">
                      <a:gamma/>
                      <a:shade val="46275"/>
                      <a:invGamma/>
                    </a:schemeClr>
                  </a:gs>
                  <a:gs pos="50000">
                    <a:schemeClr val="bg2"/>
                  </a:gs>
                  <a:gs pos="100000">
                    <a:schemeClr val="bg2">
                      <a:gamma/>
                      <a:shade val="46275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ko-KR" altLang="en-US">
                  <a:latin typeface="Arial Narrow" panose="020B0606020202030204" pitchFamily="34" charset="0"/>
                  <a:ea typeface="LG스마트체 Light" panose="020B0600000101010101" pitchFamily="50" charset="-127"/>
                </a:endParaRPr>
              </a:p>
            </p:txBody>
          </p:sp>
        </p:grpSp>
        <p:sp>
          <p:nvSpPr>
            <p:cNvPr id="402" name="Line 79"/>
            <p:cNvSpPr>
              <a:spLocks noChangeShapeType="1"/>
            </p:cNvSpPr>
            <p:nvPr/>
          </p:nvSpPr>
          <p:spPr bwMode="auto">
            <a:xfrm>
              <a:off x="1787687" y="3100162"/>
              <a:ext cx="0" cy="385095"/>
            </a:xfrm>
            <a:prstGeom prst="line">
              <a:avLst/>
            </a:prstGeom>
            <a:noFill/>
            <a:ln w="12700">
              <a:solidFill>
                <a:srgbClr val="5F5F5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ko-KR" altLang="en-US">
                <a:latin typeface="Arial Narrow" panose="020B0606020202030204" pitchFamily="34" charset="0"/>
                <a:ea typeface="LG스마트체 Light" panose="020B0600000101010101" pitchFamily="50" charset="-127"/>
              </a:endParaRPr>
            </a:p>
          </p:txBody>
        </p:sp>
        <p:sp>
          <p:nvSpPr>
            <p:cNvPr id="403" name="Rectangle 84"/>
            <p:cNvSpPr>
              <a:spLocks noChangeArrowheads="1"/>
            </p:cNvSpPr>
            <p:nvPr/>
          </p:nvSpPr>
          <p:spPr bwMode="auto">
            <a:xfrm>
              <a:off x="1745045" y="2987810"/>
              <a:ext cx="85284" cy="106758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1600" b="1">
                  <a:solidFill>
                    <a:schemeClr val="tx1"/>
                  </a:solidFill>
                  <a:latin typeface="Arial" charset="0"/>
                  <a:ea typeface="돋움" pitchFamily="50" charset="-127"/>
                </a:defRPr>
              </a:lvl1pPr>
              <a:lvl2pPr marL="742950" indent="-285750">
                <a:defRPr sz="1600" b="1">
                  <a:solidFill>
                    <a:schemeClr val="tx1"/>
                  </a:solidFill>
                  <a:latin typeface="Arial" charset="0"/>
                  <a:ea typeface="돋움" pitchFamily="50" charset="-127"/>
                </a:defRPr>
              </a:lvl2pPr>
              <a:lvl3pPr marL="1143000" indent="-228600">
                <a:defRPr sz="1600" b="1">
                  <a:solidFill>
                    <a:schemeClr val="tx1"/>
                  </a:solidFill>
                  <a:latin typeface="Arial" charset="0"/>
                  <a:ea typeface="돋움" pitchFamily="50" charset="-127"/>
                </a:defRPr>
              </a:lvl3pPr>
              <a:lvl4pPr marL="1600200" indent="-228600">
                <a:defRPr sz="1600" b="1">
                  <a:solidFill>
                    <a:schemeClr val="tx1"/>
                  </a:solidFill>
                  <a:latin typeface="Arial" charset="0"/>
                  <a:ea typeface="돋움" pitchFamily="50" charset="-127"/>
                </a:defRPr>
              </a:lvl4pPr>
              <a:lvl5pPr marL="2057400" indent="-228600">
                <a:defRPr sz="1600" b="1">
                  <a:solidFill>
                    <a:schemeClr val="tx1"/>
                  </a:solidFill>
                  <a:latin typeface="Arial" charset="0"/>
                  <a:ea typeface="돋움" pitchFamily="50" charset="-127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Arial" charset="0"/>
                  <a:ea typeface="돋움" pitchFamily="50" charset="-127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Arial" charset="0"/>
                  <a:ea typeface="돋움" pitchFamily="50" charset="-127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Arial" charset="0"/>
                  <a:ea typeface="돋움" pitchFamily="50" charset="-127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Arial" charset="0"/>
                  <a:ea typeface="돋움" pitchFamily="50" charset="-127"/>
                </a:defRPr>
              </a:lvl9pPr>
            </a:lstStyle>
            <a:p>
              <a:pPr algn="ctr" eaLnBrk="1" latinLnBrk="1" hangingPunct="1"/>
              <a:r>
                <a:rPr kumimoji="1" lang="en-US" altLang="ko-KR" sz="700" dirty="0">
                  <a:latin typeface="Arial Narrow" panose="020B0606020202030204" pitchFamily="34" charset="0"/>
                  <a:ea typeface="LG스마트체 Light" panose="020B0600000101010101" pitchFamily="50" charset="-127"/>
                </a:rPr>
                <a:t>M</a:t>
              </a:r>
            </a:p>
          </p:txBody>
        </p:sp>
        <p:grpSp>
          <p:nvGrpSpPr>
            <p:cNvPr id="404" name="그룹 403"/>
            <p:cNvGrpSpPr/>
            <p:nvPr/>
          </p:nvGrpSpPr>
          <p:grpSpPr>
            <a:xfrm>
              <a:off x="1733668" y="3394531"/>
              <a:ext cx="115200" cy="18440"/>
              <a:chOff x="1832871" y="3782320"/>
              <a:chExt cx="330746" cy="18440"/>
            </a:xfrm>
          </p:grpSpPr>
          <p:sp>
            <p:nvSpPr>
              <p:cNvPr id="411" name="Oval 77"/>
              <p:cNvSpPr>
                <a:spLocks noChangeArrowheads="1"/>
              </p:cNvSpPr>
              <p:nvPr/>
            </p:nvSpPr>
            <p:spPr bwMode="auto">
              <a:xfrm>
                <a:off x="1832871" y="3782320"/>
                <a:ext cx="166296" cy="18440"/>
              </a:xfrm>
              <a:prstGeom prst="ellipse">
                <a:avLst/>
              </a:prstGeom>
              <a:gradFill rotWithShape="0">
                <a:gsLst>
                  <a:gs pos="0">
                    <a:schemeClr val="bg2">
                      <a:gamma/>
                      <a:shade val="46275"/>
                      <a:invGamma/>
                    </a:schemeClr>
                  </a:gs>
                  <a:gs pos="50000">
                    <a:schemeClr val="bg2"/>
                  </a:gs>
                  <a:gs pos="100000">
                    <a:schemeClr val="bg2">
                      <a:gamma/>
                      <a:shade val="46275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ko-KR" altLang="en-US">
                  <a:latin typeface="Arial Narrow" panose="020B0606020202030204" pitchFamily="34" charset="0"/>
                  <a:ea typeface="LG스마트체 Light" panose="020B0600000101010101" pitchFamily="50" charset="-127"/>
                </a:endParaRPr>
              </a:p>
            </p:txBody>
          </p:sp>
          <p:sp>
            <p:nvSpPr>
              <p:cNvPr id="412" name="Oval 78"/>
              <p:cNvSpPr>
                <a:spLocks noChangeArrowheads="1"/>
              </p:cNvSpPr>
              <p:nvPr/>
            </p:nvSpPr>
            <p:spPr bwMode="auto">
              <a:xfrm>
                <a:off x="1999168" y="3782320"/>
                <a:ext cx="164449" cy="18440"/>
              </a:xfrm>
              <a:prstGeom prst="ellipse">
                <a:avLst/>
              </a:prstGeom>
              <a:gradFill rotWithShape="0">
                <a:gsLst>
                  <a:gs pos="0">
                    <a:schemeClr val="bg2">
                      <a:gamma/>
                      <a:shade val="46275"/>
                      <a:invGamma/>
                    </a:schemeClr>
                  </a:gs>
                  <a:gs pos="50000">
                    <a:schemeClr val="bg2"/>
                  </a:gs>
                  <a:gs pos="100000">
                    <a:schemeClr val="bg2">
                      <a:gamma/>
                      <a:shade val="46275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ko-KR" altLang="en-US">
                  <a:latin typeface="Arial Narrow" panose="020B0606020202030204" pitchFamily="34" charset="0"/>
                  <a:ea typeface="LG스마트체 Light" panose="020B0600000101010101" pitchFamily="50" charset="-127"/>
                </a:endParaRPr>
              </a:p>
            </p:txBody>
          </p:sp>
        </p:grpSp>
        <p:grpSp>
          <p:nvGrpSpPr>
            <p:cNvPr id="405" name="그룹 404"/>
            <p:cNvGrpSpPr/>
            <p:nvPr/>
          </p:nvGrpSpPr>
          <p:grpSpPr>
            <a:xfrm>
              <a:off x="1733668" y="3325185"/>
              <a:ext cx="115200" cy="18440"/>
              <a:chOff x="1832871" y="3782320"/>
              <a:chExt cx="330746" cy="18440"/>
            </a:xfrm>
          </p:grpSpPr>
          <p:sp>
            <p:nvSpPr>
              <p:cNvPr id="409" name="Oval 77"/>
              <p:cNvSpPr>
                <a:spLocks noChangeArrowheads="1"/>
              </p:cNvSpPr>
              <p:nvPr/>
            </p:nvSpPr>
            <p:spPr bwMode="auto">
              <a:xfrm>
                <a:off x="1832871" y="3782320"/>
                <a:ext cx="166296" cy="18440"/>
              </a:xfrm>
              <a:prstGeom prst="ellipse">
                <a:avLst/>
              </a:prstGeom>
              <a:gradFill rotWithShape="0">
                <a:gsLst>
                  <a:gs pos="0">
                    <a:schemeClr val="bg2">
                      <a:gamma/>
                      <a:shade val="46275"/>
                      <a:invGamma/>
                    </a:schemeClr>
                  </a:gs>
                  <a:gs pos="50000">
                    <a:schemeClr val="bg2"/>
                  </a:gs>
                  <a:gs pos="100000">
                    <a:schemeClr val="bg2">
                      <a:gamma/>
                      <a:shade val="46275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ko-KR" altLang="en-US">
                  <a:latin typeface="Arial Narrow" panose="020B0606020202030204" pitchFamily="34" charset="0"/>
                  <a:ea typeface="LG스마트체 Light" panose="020B0600000101010101" pitchFamily="50" charset="-127"/>
                </a:endParaRPr>
              </a:p>
            </p:txBody>
          </p:sp>
          <p:sp>
            <p:nvSpPr>
              <p:cNvPr id="410" name="Oval 78"/>
              <p:cNvSpPr>
                <a:spLocks noChangeArrowheads="1"/>
              </p:cNvSpPr>
              <p:nvPr/>
            </p:nvSpPr>
            <p:spPr bwMode="auto">
              <a:xfrm>
                <a:off x="1999168" y="3782320"/>
                <a:ext cx="164449" cy="18440"/>
              </a:xfrm>
              <a:prstGeom prst="ellipse">
                <a:avLst/>
              </a:prstGeom>
              <a:gradFill rotWithShape="0">
                <a:gsLst>
                  <a:gs pos="0">
                    <a:schemeClr val="bg2">
                      <a:gamma/>
                      <a:shade val="46275"/>
                      <a:invGamma/>
                    </a:schemeClr>
                  </a:gs>
                  <a:gs pos="50000">
                    <a:schemeClr val="bg2"/>
                  </a:gs>
                  <a:gs pos="100000">
                    <a:schemeClr val="bg2">
                      <a:gamma/>
                      <a:shade val="46275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ko-KR" altLang="en-US">
                  <a:latin typeface="Arial Narrow" panose="020B0606020202030204" pitchFamily="34" charset="0"/>
                  <a:ea typeface="LG스마트체 Light" panose="020B0600000101010101" pitchFamily="50" charset="-127"/>
                </a:endParaRPr>
              </a:p>
            </p:txBody>
          </p:sp>
        </p:grpSp>
        <p:grpSp>
          <p:nvGrpSpPr>
            <p:cNvPr id="406" name="그룹 405"/>
            <p:cNvGrpSpPr/>
            <p:nvPr/>
          </p:nvGrpSpPr>
          <p:grpSpPr>
            <a:xfrm>
              <a:off x="1733668" y="3254095"/>
              <a:ext cx="115200" cy="18440"/>
              <a:chOff x="1832871" y="3782320"/>
              <a:chExt cx="330746" cy="18440"/>
            </a:xfrm>
          </p:grpSpPr>
          <p:sp>
            <p:nvSpPr>
              <p:cNvPr id="407" name="Oval 77"/>
              <p:cNvSpPr>
                <a:spLocks noChangeArrowheads="1"/>
              </p:cNvSpPr>
              <p:nvPr/>
            </p:nvSpPr>
            <p:spPr bwMode="auto">
              <a:xfrm>
                <a:off x="1832871" y="3782320"/>
                <a:ext cx="166296" cy="18440"/>
              </a:xfrm>
              <a:prstGeom prst="ellipse">
                <a:avLst/>
              </a:prstGeom>
              <a:gradFill rotWithShape="0">
                <a:gsLst>
                  <a:gs pos="0">
                    <a:schemeClr val="bg2">
                      <a:gamma/>
                      <a:shade val="46275"/>
                      <a:invGamma/>
                    </a:schemeClr>
                  </a:gs>
                  <a:gs pos="50000">
                    <a:schemeClr val="bg2"/>
                  </a:gs>
                  <a:gs pos="100000">
                    <a:schemeClr val="bg2">
                      <a:gamma/>
                      <a:shade val="46275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ko-KR" altLang="en-US">
                  <a:latin typeface="Arial Narrow" panose="020B0606020202030204" pitchFamily="34" charset="0"/>
                  <a:ea typeface="LG스마트체 Light" panose="020B0600000101010101" pitchFamily="50" charset="-127"/>
                </a:endParaRPr>
              </a:p>
            </p:txBody>
          </p:sp>
          <p:sp>
            <p:nvSpPr>
              <p:cNvPr id="408" name="Oval 78"/>
              <p:cNvSpPr>
                <a:spLocks noChangeArrowheads="1"/>
              </p:cNvSpPr>
              <p:nvPr/>
            </p:nvSpPr>
            <p:spPr bwMode="auto">
              <a:xfrm>
                <a:off x="1999168" y="3782320"/>
                <a:ext cx="164449" cy="18440"/>
              </a:xfrm>
              <a:prstGeom prst="ellipse">
                <a:avLst/>
              </a:prstGeom>
              <a:gradFill rotWithShape="0">
                <a:gsLst>
                  <a:gs pos="0">
                    <a:schemeClr val="bg2">
                      <a:gamma/>
                      <a:shade val="46275"/>
                      <a:invGamma/>
                    </a:schemeClr>
                  </a:gs>
                  <a:gs pos="50000">
                    <a:schemeClr val="bg2"/>
                  </a:gs>
                  <a:gs pos="100000">
                    <a:schemeClr val="bg2">
                      <a:gamma/>
                      <a:shade val="46275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ko-KR" altLang="en-US">
                  <a:latin typeface="Arial Narrow" panose="020B0606020202030204" pitchFamily="34" charset="0"/>
                  <a:ea typeface="LG스마트체 Light" panose="020B0600000101010101" pitchFamily="50" charset="-127"/>
                </a:endParaRPr>
              </a:p>
            </p:txBody>
          </p:sp>
        </p:grpSp>
      </p:grpSp>
      <p:grpSp>
        <p:nvGrpSpPr>
          <p:cNvPr id="415" name="그룹 414"/>
          <p:cNvGrpSpPr/>
          <p:nvPr/>
        </p:nvGrpSpPr>
        <p:grpSpPr>
          <a:xfrm>
            <a:off x="8644996" y="3237191"/>
            <a:ext cx="297183" cy="616604"/>
            <a:chOff x="1634715" y="2987810"/>
            <a:chExt cx="297183" cy="616604"/>
          </a:xfrm>
        </p:grpSpPr>
        <p:sp>
          <p:nvSpPr>
            <p:cNvPr id="416" name="모서리가 둥근 직사각형 415"/>
            <p:cNvSpPr/>
            <p:nvPr/>
          </p:nvSpPr>
          <p:spPr>
            <a:xfrm>
              <a:off x="1634715" y="3116133"/>
              <a:ext cx="297183" cy="488281"/>
            </a:xfrm>
            <a:prstGeom prst="roundRect">
              <a:avLst>
                <a:gd name="adj" fmla="val 37926"/>
              </a:avLst>
            </a:prstGeom>
            <a:solidFill>
              <a:schemeClr val="bg1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grpSp>
          <p:nvGrpSpPr>
            <p:cNvPr id="417" name="그룹 416"/>
            <p:cNvGrpSpPr/>
            <p:nvPr/>
          </p:nvGrpSpPr>
          <p:grpSpPr>
            <a:xfrm>
              <a:off x="1733668" y="3476038"/>
              <a:ext cx="115200" cy="18440"/>
              <a:chOff x="1832871" y="3782320"/>
              <a:chExt cx="330746" cy="18440"/>
            </a:xfrm>
          </p:grpSpPr>
          <p:sp>
            <p:nvSpPr>
              <p:cNvPr id="429" name="Oval 77"/>
              <p:cNvSpPr>
                <a:spLocks noChangeArrowheads="1"/>
              </p:cNvSpPr>
              <p:nvPr/>
            </p:nvSpPr>
            <p:spPr bwMode="auto">
              <a:xfrm>
                <a:off x="1832871" y="3782320"/>
                <a:ext cx="166296" cy="18440"/>
              </a:xfrm>
              <a:prstGeom prst="ellipse">
                <a:avLst/>
              </a:prstGeom>
              <a:gradFill rotWithShape="0">
                <a:gsLst>
                  <a:gs pos="0">
                    <a:schemeClr val="bg2">
                      <a:gamma/>
                      <a:shade val="46275"/>
                      <a:invGamma/>
                    </a:schemeClr>
                  </a:gs>
                  <a:gs pos="50000">
                    <a:schemeClr val="bg2"/>
                  </a:gs>
                  <a:gs pos="100000">
                    <a:schemeClr val="bg2">
                      <a:gamma/>
                      <a:shade val="46275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ko-KR" altLang="en-US">
                  <a:latin typeface="Arial Narrow" panose="020B0606020202030204" pitchFamily="34" charset="0"/>
                  <a:ea typeface="LG스마트체 Light" panose="020B0600000101010101" pitchFamily="50" charset="-127"/>
                </a:endParaRPr>
              </a:p>
            </p:txBody>
          </p:sp>
          <p:sp>
            <p:nvSpPr>
              <p:cNvPr id="430" name="Oval 78"/>
              <p:cNvSpPr>
                <a:spLocks noChangeArrowheads="1"/>
              </p:cNvSpPr>
              <p:nvPr/>
            </p:nvSpPr>
            <p:spPr bwMode="auto">
              <a:xfrm>
                <a:off x="1999168" y="3782320"/>
                <a:ext cx="164449" cy="18440"/>
              </a:xfrm>
              <a:prstGeom prst="ellipse">
                <a:avLst/>
              </a:prstGeom>
              <a:gradFill rotWithShape="0">
                <a:gsLst>
                  <a:gs pos="0">
                    <a:schemeClr val="bg2">
                      <a:gamma/>
                      <a:shade val="46275"/>
                      <a:invGamma/>
                    </a:schemeClr>
                  </a:gs>
                  <a:gs pos="50000">
                    <a:schemeClr val="bg2"/>
                  </a:gs>
                  <a:gs pos="100000">
                    <a:schemeClr val="bg2">
                      <a:gamma/>
                      <a:shade val="46275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ko-KR" altLang="en-US">
                  <a:latin typeface="Arial Narrow" panose="020B0606020202030204" pitchFamily="34" charset="0"/>
                  <a:ea typeface="LG스마트체 Light" panose="020B0600000101010101" pitchFamily="50" charset="-127"/>
                </a:endParaRPr>
              </a:p>
            </p:txBody>
          </p:sp>
        </p:grpSp>
        <p:sp>
          <p:nvSpPr>
            <p:cNvPr id="418" name="Line 79"/>
            <p:cNvSpPr>
              <a:spLocks noChangeShapeType="1"/>
            </p:cNvSpPr>
            <p:nvPr/>
          </p:nvSpPr>
          <p:spPr bwMode="auto">
            <a:xfrm>
              <a:off x="1787687" y="3100162"/>
              <a:ext cx="0" cy="385095"/>
            </a:xfrm>
            <a:prstGeom prst="line">
              <a:avLst/>
            </a:prstGeom>
            <a:noFill/>
            <a:ln w="12700">
              <a:solidFill>
                <a:srgbClr val="5F5F5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ko-KR" altLang="en-US">
                <a:latin typeface="Arial Narrow" panose="020B0606020202030204" pitchFamily="34" charset="0"/>
                <a:ea typeface="LG스마트체 Light" panose="020B0600000101010101" pitchFamily="50" charset="-127"/>
              </a:endParaRPr>
            </a:p>
          </p:txBody>
        </p:sp>
        <p:sp>
          <p:nvSpPr>
            <p:cNvPr id="419" name="Rectangle 84"/>
            <p:cNvSpPr>
              <a:spLocks noChangeArrowheads="1"/>
            </p:cNvSpPr>
            <p:nvPr/>
          </p:nvSpPr>
          <p:spPr bwMode="auto">
            <a:xfrm>
              <a:off x="1745045" y="2987810"/>
              <a:ext cx="85284" cy="106758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1600" b="1">
                  <a:solidFill>
                    <a:schemeClr val="tx1"/>
                  </a:solidFill>
                  <a:latin typeface="Arial" charset="0"/>
                  <a:ea typeface="돋움" pitchFamily="50" charset="-127"/>
                </a:defRPr>
              </a:lvl1pPr>
              <a:lvl2pPr marL="742950" indent="-285750">
                <a:defRPr sz="1600" b="1">
                  <a:solidFill>
                    <a:schemeClr val="tx1"/>
                  </a:solidFill>
                  <a:latin typeface="Arial" charset="0"/>
                  <a:ea typeface="돋움" pitchFamily="50" charset="-127"/>
                </a:defRPr>
              </a:lvl2pPr>
              <a:lvl3pPr marL="1143000" indent="-228600">
                <a:defRPr sz="1600" b="1">
                  <a:solidFill>
                    <a:schemeClr val="tx1"/>
                  </a:solidFill>
                  <a:latin typeface="Arial" charset="0"/>
                  <a:ea typeface="돋움" pitchFamily="50" charset="-127"/>
                </a:defRPr>
              </a:lvl3pPr>
              <a:lvl4pPr marL="1600200" indent="-228600">
                <a:defRPr sz="1600" b="1">
                  <a:solidFill>
                    <a:schemeClr val="tx1"/>
                  </a:solidFill>
                  <a:latin typeface="Arial" charset="0"/>
                  <a:ea typeface="돋움" pitchFamily="50" charset="-127"/>
                </a:defRPr>
              </a:lvl4pPr>
              <a:lvl5pPr marL="2057400" indent="-228600">
                <a:defRPr sz="1600" b="1">
                  <a:solidFill>
                    <a:schemeClr val="tx1"/>
                  </a:solidFill>
                  <a:latin typeface="Arial" charset="0"/>
                  <a:ea typeface="돋움" pitchFamily="50" charset="-127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Arial" charset="0"/>
                  <a:ea typeface="돋움" pitchFamily="50" charset="-127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Arial" charset="0"/>
                  <a:ea typeface="돋움" pitchFamily="50" charset="-127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Arial" charset="0"/>
                  <a:ea typeface="돋움" pitchFamily="50" charset="-127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Arial" charset="0"/>
                  <a:ea typeface="돋움" pitchFamily="50" charset="-127"/>
                </a:defRPr>
              </a:lvl9pPr>
            </a:lstStyle>
            <a:p>
              <a:pPr algn="ctr" eaLnBrk="1" latinLnBrk="1" hangingPunct="1"/>
              <a:r>
                <a:rPr kumimoji="1" lang="en-US" altLang="ko-KR" sz="700" dirty="0">
                  <a:latin typeface="Arial Narrow" panose="020B0606020202030204" pitchFamily="34" charset="0"/>
                  <a:ea typeface="LG스마트체 Light" panose="020B0600000101010101" pitchFamily="50" charset="-127"/>
                </a:rPr>
                <a:t>M</a:t>
              </a:r>
            </a:p>
          </p:txBody>
        </p:sp>
        <p:grpSp>
          <p:nvGrpSpPr>
            <p:cNvPr id="420" name="그룹 419"/>
            <p:cNvGrpSpPr/>
            <p:nvPr/>
          </p:nvGrpSpPr>
          <p:grpSpPr>
            <a:xfrm>
              <a:off x="1733668" y="3394531"/>
              <a:ext cx="115200" cy="18440"/>
              <a:chOff x="1832871" y="3782320"/>
              <a:chExt cx="330746" cy="18440"/>
            </a:xfrm>
          </p:grpSpPr>
          <p:sp>
            <p:nvSpPr>
              <p:cNvPr id="427" name="Oval 77"/>
              <p:cNvSpPr>
                <a:spLocks noChangeArrowheads="1"/>
              </p:cNvSpPr>
              <p:nvPr/>
            </p:nvSpPr>
            <p:spPr bwMode="auto">
              <a:xfrm>
                <a:off x="1832871" y="3782320"/>
                <a:ext cx="166296" cy="18440"/>
              </a:xfrm>
              <a:prstGeom prst="ellipse">
                <a:avLst/>
              </a:prstGeom>
              <a:gradFill rotWithShape="0">
                <a:gsLst>
                  <a:gs pos="0">
                    <a:schemeClr val="bg2">
                      <a:gamma/>
                      <a:shade val="46275"/>
                      <a:invGamma/>
                    </a:schemeClr>
                  </a:gs>
                  <a:gs pos="50000">
                    <a:schemeClr val="bg2"/>
                  </a:gs>
                  <a:gs pos="100000">
                    <a:schemeClr val="bg2">
                      <a:gamma/>
                      <a:shade val="46275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ko-KR" altLang="en-US">
                  <a:latin typeface="Arial Narrow" panose="020B0606020202030204" pitchFamily="34" charset="0"/>
                  <a:ea typeface="LG스마트체 Light" panose="020B0600000101010101" pitchFamily="50" charset="-127"/>
                </a:endParaRPr>
              </a:p>
            </p:txBody>
          </p:sp>
          <p:sp>
            <p:nvSpPr>
              <p:cNvPr id="428" name="Oval 78"/>
              <p:cNvSpPr>
                <a:spLocks noChangeArrowheads="1"/>
              </p:cNvSpPr>
              <p:nvPr/>
            </p:nvSpPr>
            <p:spPr bwMode="auto">
              <a:xfrm>
                <a:off x="1999168" y="3782320"/>
                <a:ext cx="164449" cy="18440"/>
              </a:xfrm>
              <a:prstGeom prst="ellipse">
                <a:avLst/>
              </a:prstGeom>
              <a:gradFill rotWithShape="0">
                <a:gsLst>
                  <a:gs pos="0">
                    <a:schemeClr val="bg2">
                      <a:gamma/>
                      <a:shade val="46275"/>
                      <a:invGamma/>
                    </a:schemeClr>
                  </a:gs>
                  <a:gs pos="50000">
                    <a:schemeClr val="bg2"/>
                  </a:gs>
                  <a:gs pos="100000">
                    <a:schemeClr val="bg2">
                      <a:gamma/>
                      <a:shade val="46275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ko-KR" altLang="en-US">
                  <a:latin typeface="Arial Narrow" panose="020B0606020202030204" pitchFamily="34" charset="0"/>
                  <a:ea typeface="LG스마트체 Light" panose="020B0600000101010101" pitchFamily="50" charset="-127"/>
                </a:endParaRPr>
              </a:p>
            </p:txBody>
          </p:sp>
        </p:grpSp>
        <p:grpSp>
          <p:nvGrpSpPr>
            <p:cNvPr id="421" name="그룹 420"/>
            <p:cNvGrpSpPr/>
            <p:nvPr/>
          </p:nvGrpSpPr>
          <p:grpSpPr>
            <a:xfrm>
              <a:off x="1733668" y="3325185"/>
              <a:ext cx="115200" cy="18440"/>
              <a:chOff x="1832871" y="3782320"/>
              <a:chExt cx="330746" cy="18440"/>
            </a:xfrm>
          </p:grpSpPr>
          <p:sp>
            <p:nvSpPr>
              <p:cNvPr id="425" name="Oval 77"/>
              <p:cNvSpPr>
                <a:spLocks noChangeArrowheads="1"/>
              </p:cNvSpPr>
              <p:nvPr/>
            </p:nvSpPr>
            <p:spPr bwMode="auto">
              <a:xfrm>
                <a:off x="1832871" y="3782320"/>
                <a:ext cx="166296" cy="18440"/>
              </a:xfrm>
              <a:prstGeom prst="ellipse">
                <a:avLst/>
              </a:prstGeom>
              <a:gradFill rotWithShape="0">
                <a:gsLst>
                  <a:gs pos="0">
                    <a:schemeClr val="bg2">
                      <a:gamma/>
                      <a:shade val="46275"/>
                      <a:invGamma/>
                    </a:schemeClr>
                  </a:gs>
                  <a:gs pos="50000">
                    <a:schemeClr val="bg2"/>
                  </a:gs>
                  <a:gs pos="100000">
                    <a:schemeClr val="bg2">
                      <a:gamma/>
                      <a:shade val="46275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ko-KR" altLang="en-US">
                  <a:latin typeface="Arial Narrow" panose="020B0606020202030204" pitchFamily="34" charset="0"/>
                  <a:ea typeface="LG스마트체 Light" panose="020B0600000101010101" pitchFamily="50" charset="-127"/>
                </a:endParaRPr>
              </a:p>
            </p:txBody>
          </p:sp>
          <p:sp>
            <p:nvSpPr>
              <p:cNvPr id="426" name="Oval 78"/>
              <p:cNvSpPr>
                <a:spLocks noChangeArrowheads="1"/>
              </p:cNvSpPr>
              <p:nvPr/>
            </p:nvSpPr>
            <p:spPr bwMode="auto">
              <a:xfrm>
                <a:off x="1999168" y="3782320"/>
                <a:ext cx="164449" cy="18440"/>
              </a:xfrm>
              <a:prstGeom prst="ellipse">
                <a:avLst/>
              </a:prstGeom>
              <a:gradFill rotWithShape="0">
                <a:gsLst>
                  <a:gs pos="0">
                    <a:schemeClr val="bg2">
                      <a:gamma/>
                      <a:shade val="46275"/>
                      <a:invGamma/>
                    </a:schemeClr>
                  </a:gs>
                  <a:gs pos="50000">
                    <a:schemeClr val="bg2"/>
                  </a:gs>
                  <a:gs pos="100000">
                    <a:schemeClr val="bg2">
                      <a:gamma/>
                      <a:shade val="46275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ko-KR" altLang="en-US">
                  <a:latin typeface="Arial Narrow" panose="020B0606020202030204" pitchFamily="34" charset="0"/>
                  <a:ea typeface="LG스마트체 Light" panose="020B0600000101010101" pitchFamily="50" charset="-127"/>
                </a:endParaRPr>
              </a:p>
            </p:txBody>
          </p:sp>
        </p:grpSp>
        <p:grpSp>
          <p:nvGrpSpPr>
            <p:cNvPr id="422" name="그룹 421"/>
            <p:cNvGrpSpPr/>
            <p:nvPr/>
          </p:nvGrpSpPr>
          <p:grpSpPr>
            <a:xfrm>
              <a:off x="1733668" y="3254095"/>
              <a:ext cx="115200" cy="18440"/>
              <a:chOff x="1832871" y="3782320"/>
              <a:chExt cx="330746" cy="18440"/>
            </a:xfrm>
          </p:grpSpPr>
          <p:sp>
            <p:nvSpPr>
              <p:cNvPr id="423" name="Oval 77"/>
              <p:cNvSpPr>
                <a:spLocks noChangeArrowheads="1"/>
              </p:cNvSpPr>
              <p:nvPr/>
            </p:nvSpPr>
            <p:spPr bwMode="auto">
              <a:xfrm>
                <a:off x="1832871" y="3782320"/>
                <a:ext cx="166296" cy="18440"/>
              </a:xfrm>
              <a:prstGeom prst="ellipse">
                <a:avLst/>
              </a:prstGeom>
              <a:gradFill rotWithShape="0">
                <a:gsLst>
                  <a:gs pos="0">
                    <a:schemeClr val="bg2">
                      <a:gamma/>
                      <a:shade val="46275"/>
                      <a:invGamma/>
                    </a:schemeClr>
                  </a:gs>
                  <a:gs pos="50000">
                    <a:schemeClr val="bg2"/>
                  </a:gs>
                  <a:gs pos="100000">
                    <a:schemeClr val="bg2">
                      <a:gamma/>
                      <a:shade val="46275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ko-KR" altLang="en-US">
                  <a:latin typeface="Arial Narrow" panose="020B0606020202030204" pitchFamily="34" charset="0"/>
                  <a:ea typeface="LG스마트체 Light" panose="020B0600000101010101" pitchFamily="50" charset="-127"/>
                </a:endParaRPr>
              </a:p>
            </p:txBody>
          </p:sp>
          <p:sp>
            <p:nvSpPr>
              <p:cNvPr id="424" name="Oval 78"/>
              <p:cNvSpPr>
                <a:spLocks noChangeArrowheads="1"/>
              </p:cNvSpPr>
              <p:nvPr/>
            </p:nvSpPr>
            <p:spPr bwMode="auto">
              <a:xfrm>
                <a:off x="1999168" y="3782320"/>
                <a:ext cx="164449" cy="18440"/>
              </a:xfrm>
              <a:prstGeom prst="ellipse">
                <a:avLst/>
              </a:prstGeom>
              <a:gradFill rotWithShape="0">
                <a:gsLst>
                  <a:gs pos="0">
                    <a:schemeClr val="bg2">
                      <a:gamma/>
                      <a:shade val="46275"/>
                      <a:invGamma/>
                    </a:schemeClr>
                  </a:gs>
                  <a:gs pos="50000">
                    <a:schemeClr val="bg2"/>
                  </a:gs>
                  <a:gs pos="100000">
                    <a:schemeClr val="bg2">
                      <a:gamma/>
                      <a:shade val="46275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ko-KR" altLang="en-US">
                  <a:latin typeface="Arial Narrow" panose="020B0606020202030204" pitchFamily="34" charset="0"/>
                  <a:ea typeface="LG스마트체 Light" panose="020B0600000101010101" pitchFamily="50" charset="-127"/>
                </a:endParaRPr>
              </a:p>
            </p:txBody>
          </p:sp>
        </p:grpSp>
      </p:grpSp>
      <p:cxnSp>
        <p:nvCxnSpPr>
          <p:cNvPr id="666659" name="직선 연결선 666658"/>
          <p:cNvCxnSpPr/>
          <p:nvPr/>
        </p:nvCxnSpPr>
        <p:spPr bwMode="auto">
          <a:xfrm>
            <a:off x="5008448" y="3657590"/>
            <a:ext cx="695119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666661" name="직선 연결선 666660"/>
          <p:cNvCxnSpPr/>
          <p:nvPr/>
        </p:nvCxnSpPr>
        <p:spPr bwMode="auto">
          <a:xfrm flipV="1">
            <a:off x="5703567" y="3405303"/>
            <a:ext cx="0" cy="247829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453" name="직선 연결선 452"/>
          <p:cNvCxnSpPr/>
          <p:nvPr/>
        </p:nvCxnSpPr>
        <p:spPr bwMode="auto">
          <a:xfrm flipV="1">
            <a:off x="5703567" y="2898622"/>
            <a:ext cx="0" cy="126899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455" name="직선 연결선 454"/>
          <p:cNvCxnSpPr/>
          <p:nvPr/>
        </p:nvCxnSpPr>
        <p:spPr bwMode="auto">
          <a:xfrm>
            <a:off x="5008448" y="2898622"/>
            <a:ext cx="695119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</p:cxnSp>
      <p:grpSp>
        <p:nvGrpSpPr>
          <p:cNvPr id="7" name="그룹 6"/>
          <p:cNvGrpSpPr/>
          <p:nvPr/>
        </p:nvGrpSpPr>
        <p:grpSpPr>
          <a:xfrm>
            <a:off x="5673080" y="2592202"/>
            <a:ext cx="739096" cy="980812"/>
            <a:chOff x="1590808" y="1764807"/>
            <a:chExt cx="687916" cy="591043"/>
          </a:xfrm>
        </p:grpSpPr>
        <p:sp>
          <p:nvSpPr>
            <p:cNvPr id="227" name="AutoShape 66"/>
            <p:cNvSpPr>
              <a:spLocks noChangeArrowheads="1"/>
            </p:cNvSpPr>
            <p:nvPr/>
          </p:nvSpPr>
          <p:spPr bwMode="auto">
            <a:xfrm>
              <a:off x="2230570" y="1993900"/>
              <a:ext cx="48154" cy="46038"/>
            </a:xfrm>
            <a:prstGeom prst="flowChartDelay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0"/>
                    <a:invGamma/>
                  </a:schemeClr>
                </a:gs>
              </a:gsLst>
              <a:lin ang="0" scaled="1"/>
            </a:gradFill>
            <a:ln w="12700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ko-KR" altLang="en-US">
                <a:latin typeface="Arial Narrow" panose="020B0606020202030204" pitchFamily="34" charset="0"/>
                <a:ea typeface="LG스마트체 Light" panose="020B0600000101010101" pitchFamily="50" charset="-127"/>
              </a:endParaRPr>
            </a:p>
          </p:txBody>
        </p:sp>
        <p:sp>
          <p:nvSpPr>
            <p:cNvPr id="228" name="AutoShape 67"/>
            <p:cNvSpPr>
              <a:spLocks noChangeArrowheads="1"/>
            </p:cNvSpPr>
            <p:nvPr/>
          </p:nvSpPr>
          <p:spPr bwMode="auto">
            <a:xfrm>
              <a:off x="2230570" y="2039939"/>
              <a:ext cx="48154" cy="47625"/>
            </a:xfrm>
            <a:prstGeom prst="flowChartDelay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0"/>
                    <a:invGamma/>
                  </a:schemeClr>
                </a:gs>
              </a:gsLst>
              <a:lin ang="0" scaled="1"/>
            </a:gradFill>
            <a:ln w="12700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ko-KR" altLang="en-US">
                <a:latin typeface="Arial Narrow" panose="020B0606020202030204" pitchFamily="34" charset="0"/>
                <a:ea typeface="LG스마트체 Light" panose="020B0600000101010101" pitchFamily="50" charset="-127"/>
              </a:endParaRPr>
            </a:p>
          </p:txBody>
        </p:sp>
        <p:sp>
          <p:nvSpPr>
            <p:cNvPr id="229" name="AutoShape 68"/>
            <p:cNvSpPr>
              <a:spLocks noChangeArrowheads="1"/>
            </p:cNvSpPr>
            <p:nvPr/>
          </p:nvSpPr>
          <p:spPr bwMode="auto">
            <a:xfrm>
              <a:off x="2230570" y="2087564"/>
              <a:ext cx="48154" cy="46037"/>
            </a:xfrm>
            <a:prstGeom prst="flowChartDelay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0"/>
                    <a:invGamma/>
                  </a:schemeClr>
                </a:gs>
              </a:gsLst>
              <a:lin ang="0" scaled="1"/>
            </a:gradFill>
            <a:ln w="12700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ko-KR" altLang="en-US">
                <a:latin typeface="Arial Narrow" panose="020B0606020202030204" pitchFamily="34" charset="0"/>
                <a:ea typeface="LG스마트체 Light" panose="020B0600000101010101" pitchFamily="50" charset="-127"/>
              </a:endParaRPr>
            </a:p>
          </p:txBody>
        </p:sp>
        <p:sp>
          <p:nvSpPr>
            <p:cNvPr id="230" name="AutoShape 69"/>
            <p:cNvSpPr>
              <a:spLocks noChangeArrowheads="1"/>
            </p:cNvSpPr>
            <p:nvPr/>
          </p:nvSpPr>
          <p:spPr bwMode="auto">
            <a:xfrm>
              <a:off x="2230570" y="2133601"/>
              <a:ext cx="48154" cy="47625"/>
            </a:xfrm>
            <a:prstGeom prst="flowChartDelay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0"/>
                    <a:invGamma/>
                  </a:schemeClr>
                </a:gs>
              </a:gsLst>
              <a:lin ang="0" scaled="1"/>
            </a:gradFill>
            <a:ln w="12700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ko-KR" altLang="en-US">
                <a:latin typeface="Arial Narrow" panose="020B0606020202030204" pitchFamily="34" charset="0"/>
                <a:ea typeface="LG스마트체 Light" panose="020B0600000101010101" pitchFamily="50" charset="-127"/>
              </a:endParaRPr>
            </a:p>
          </p:txBody>
        </p:sp>
        <p:sp>
          <p:nvSpPr>
            <p:cNvPr id="231" name="AutoShape 70"/>
            <p:cNvSpPr>
              <a:spLocks noChangeArrowheads="1"/>
            </p:cNvSpPr>
            <p:nvPr/>
          </p:nvSpPr>
          <p:spPr bwMode="auto">
            <a:xfrm>
              <a:off x="2230570" y="2178050"/>
              <a:ext cx="48154" cy="46038"/>
            </a:xfrm>
            <a:prstGeom prst="flowChartDelay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0"/>
                    <a:invGamma/>
                  </a:schemeClr>
                </a:gs>
              </a:gsLst>
              <a:lin ang="0" scaled="1"/>
            </a:gradFill>
            <a:ln w="12700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ko-KR" altLang="en-US">
                <a:latin typeface="Arial Narrow" panose="020B0606020202030204" pitchFamily="34" charset="0"/>
                <a:ea typeface="LG스마트체 Light" panose="020B0600000101010101" pitchFamily="50" charset="-127"/>
              </a:endParaRPr>
            </a:p>
          </p:txBody>
        </p:sp>
        <p:sp>
          <p:nvSpPr>
            <p:cNvPr id="232" name="AutoShape 71"/>
            <p:cNvSpPr>
              <a:spLocks noChangeArrowheads="1"/>
            </p:cNvSpPr>
            <p:nvPr/>
          </p:nvSpPr>
          <p:spPr bwMode="auto">
            <a:xfrm>
              <a:off x="2230570" y="2222501"/>
              <a:ext cx="48154" cy="47625"/>
            </a:xfrm>
            <a:prstGeom prst="flowChartDelay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0"/>
                    <a:invGamma/>
                  </a:schemeClr>
                </a:gs>
              </a:gsLst>
              <a:lin ang="0" scaled="1"/>
            </a:gradFill>
            <a:ln w="12700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ko-KR" altLang="en-US">
                <a:latin typeface="Arial Narrow" panose="020B0606020202030204" pitchFamily="34" charset="0"/>
                <a:ea typeface="LG스마트체 Light" panose="020B0600000101010101" pitchFamily="50" charset="-127"/>
              </a:endParaRPr>
            </a:p>
          </p:txBody>
        </p:sp>
        <p:sp>
          <p:nvSpPr>
            <p:cNvPr id="233" name="AutoShape 72"/>
            <p:cNvSpPr>
              <a:spLocks noChangeArrowheads="1"/>
            </p:cNvSpPr>
            <p:nvPr/>
          </p:nvSpPr>
          <p:spPr bwMode="auto">
            <a:xfrm>
              <a:off x="1654440" y="1900238"/>
              <a:ext cx="583010" cy="455612"/>
            </a:xfrm>
            <a:prstGeom prst="roundRect">
              <a:avLst>
                <a:gd name="adj" fmla="val 34532"/>
              </a:avLst>
            </a:prstGeom>
            <a:gradFill rotWithShape="0">
              <a:gsLst>
                <a:gs pos="0">
                  <a:schemeClr val="bg2">
                    <a:gamma/>
                    <a:shade val="46275"/>
                    <a:invGamma/>
                  </a:schemeClr>
                </a:gs>
                <a:gs pos="50000">
                  <a:schemeClr val="bg2"/>
                </a:gs>
                <a:gs pos="100000">
                  <a:schemeClr val="bg2">
                    <a:gamma/>
                    <a:shade val="46275"/>
                    <a:invGamma/>
                  </a:schemeClr>
                </a:gs>
              </a:gsLst>
              <a:lin ang="0" scaled="1"/>
            </a:gradFill>
            <a:ln w="12700">
              <a:solidFill>
                <a:schemeClr val="folHlink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ko-KR" altLang="en-US">
                <a:latin typeface="Arial Narrow" panose="020B0606020202030204" pitchFamily="34" charset="0"/>
                <a:ea typeface="LG스마트체 Light" panose="020B0600000101010101" pitchFamily="50" charset="-127"/>
              </a:endParaRPr>
            </a:p>
          </p:txBody>
        </p:sp>
        <p:sp>
          <p:nvSpPr>
            <p:cNvPr id="234" name="Oval 73"/>
            <p:cNvSpPr>
              <a:spLocks noChangeArrowheads="1"/>
            </p:cNvSpPr>
            <p:nvPr/>
          </p:nvSpPr>
          <p:spPr bwMode="auto">
            <a:xfrm>
              <a:off x="1773106" y="2032001"/>
              <a:ext cx="154781" cy="11113"/>
            </a:xfrm>
            <a:prstGeom prst="ellipse">
              <a:avLst/>
            </a:prstGeom>
            <a:gradFill rotWithShape="0">
              <a:gsLst>
                <a:gs pos="0">
                  <a:schemeClr val="bg2">
                    <a:gamma/>
                    <a:shade val="46275"/>
                    <a:invGamma/>
                  </a:schemeClr>
                </a:gs>
                <a:gs pos="50000">
                  <a:schemeClr val="bg2"/>
                </a:gs>
                <a:gs pos="100000">
                  <a:schemeClr val="bg2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ko-KR" altLang="en-US">
                <a:latin typeface="Arial Narrow" panose="020B0606020202030204" pitchFamily="34" charset="0"/>
                <a:ea typeface="LG스마트체 Light" panose="020B0600000101010101" pitchFamily="50" charset="-127"/>
              </a:endParaRPr>
            </a:p>
          </p:txBody>
        </p:sp>
        <p:sp>
          <p:nvSpPr>
            <p:cNvPr id="235" name="Oval 74"/>
            <p:cNvSpPr>
              <a:spLocks noChangeArrowheads="1"/>
            </p:cNvSpPr>
            <p:nvPr/>
          </p:nvSpPr>
          <p:spPr bwMode="auto">
            <a:xfrm>
              <a:off x="1927888" y="2032001"/>
              <a:ext cx="153061" cy="11113"/>
            </a:xfrm>
            <a:prstGeom prst="ellipse">
              <a:avLst/>
            </a:prstGeom>
            <a:gradFill rotWithShape="0">
              <a:gsLst>
                <a:gs pos="0">
                  <a:schemeClr val="bg2">
                    <a:gamma/>
                    <a:shade val="46275"/>
                    <a:invGamma/>
                  </a:schemeClr>
                </a:gs>
                <a:gs pos="50000">
                  <a:schemeClr val="bg2"/>
                </a:gs>
                <a:gs pos="100000">
                  <a:schemeClr val="bg2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ko-KR" altLang="en-US">
                <a:latin typeface="Arial Narrow" panose="020B0606020202030204" pitchFamily="34" charset="0"/>
                <a:ea typeface="LG스마트체 Light" panose="020B0600000101010101" pitchFamily="50" charset="-127"/>
              </a:endParaRPr>
            </a:p>
          </p:txBody>
        </p:sp>
        <p:sp>
          <p:nvSpPr>
            <p:cNvPr id="236" name="Oval 75"/>
            <p:cNvSpPr>
              <a:spLocks noChangeArrowheads="1"/>
            </p:cNvSpPr>
            <p:nvPr/>
          </p:nvSpPr>
          <p:spPr bwMode="auto">
            <a:xfrm>
              <a:off x="1773106" y="2235200"/>
              <a:ext cx="154781" cy="14288"/>
            </a:xfrm>
            <a:prstGeom prst="ellipse">
              <a:avLst/>
            </a:prstGeom>
            <a:gradFill rotWithShape="0">
              <a:gsLst>
                <a:gs pos="0">
                  <a:schemeClr val="bg2">
                    <a:gamma/>
                    <a:shade val="46275"/>
                    <a:invGamma/>
                  </a:schemeClr>
                </a:gs>
                <a:gs pos="50000">
                  <a:schemeClr val="bg2"/>
                </a:gs>
                <a:gs pos="100000">
                  <a:schemeClr val="bg2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ko-KR" altLang="en-US">
                <a:latin typeface="Arial Narrow" panose="020B0606020202030204" pitchFamily="34" charset="0"/>
                <a:ea typeface="LG스마트체 Light" panose="020B0600000101010101" pitchFamily="50" charset="-127"/>
              </a:endParaRPr>
            </a:p>
          </p:txBody>
        </p:sp>
        <p:sp>
          <p:nvSpPr>
            <p:cNvPr id="237" name="Oval 76"/>
            <p:cNvSpPr>
              <a:spLocks noChangeArrowheads="1"/>
            </p:cNvSpPr>
            <p:nvPr/>
          </p:nvSpPr>
          <p:spPr bwMode="auto">
            <a:xfrm>
              <a:off x="1927888" y="2235200"/>
              <a:ext cx="153061" cy="14288"/>
            </a:xfrm>
            <a:prstGeom prst="ellipse">
              <a:avLst/>
            </a:prstGeom>
            <a:gradFill rotWithShape="0">
              <a:gsLst>
                <a:gs pos="0">
                  <a:schemeClr val="bg2">
                    <a:gamma/>
                    <a:shade val="46275"/>
                    <a:invGamma/>
                  </a:schemeClr>
                </a:gs>
                <a:gs pos="50000">
                  <a:schemeClr val="bg2"/>
                </a:gs>
                <a:gs pos="100000">
                  <a:schemeClr val="bg2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ko-KR" altLang="en-US">
                <a:latin typeface="Arial Narrow" panose="020B0606020202030204" pitchFamily="34" charset="0"/>
                <a:ea typeface="LG스마트체 Light" panose="020B0600000101010101" pitchFamily="50" charset="-127"/>
              </a:endParaRPr>
            </a:p>
          </p:txBody>
        </p:sp>
        <p:sp>
          <p:nvSpPr>
            <p:cNvPr id="238" name="Oval 77"/>
            <p:cNvSpPr>
              <a:spLocks noChangeArrowheads="1"/>
            </p:cNvSpPr>
            <p:nvPr/>
          </p:nvSpPr>
          <p:spPr bwMode="auto">
            <a:xfrm>
              <a:off x="1773106" y="2144713"/>
              <a:ext cx="154781" cy="11112"/>
            </a:xfrm>
            <a:prstGeom prst="ellipse">
              <a:avLst/>
            </a:prstGeom>
            <a:gradFill rotWithShape="0">
              <a:gsLst>
                <a:gs pos="0">
                  <a:schemeClr val="bg2">
                    <a:gamma/>
                    <a:shade val="46275"/>
                    <a:invGamma/>
                  </a:schemeClr>
                </a:gs>
                <a:gs pos="50000">
                  <a:schemeClr val="bg2"/>
                </a:gs>
                <a:gs pos="100000">
                  <a:schemeClr val="bg2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ko-KR" altLang="en-US">
                <a:latin typeface="Arial Narrow" panose="020B0606020202030204" pitchFamily="34" charset="0"/>
                <a:ea typeface="LG스마트체 Light" panose="020B0600000101010101" pitchFamily="50" charset="-127"/>
              </a:endParaRPr>
            </a:p>
          </p:txBody>
        </p:sp>
        <p:sp>
          <p:nvSpPr>
            <p:cNvPr id="239" name="Oval 78"/>
            <p:cNvSpPr>
              <a:spLocks noChangeArrowheads="1"/>
            </p:cNvSpPr>
            <p:nvPr/>
          </p:nvSpPr>
          <p:spPr bwMode="auto">
            <a:xfrm>
              <a:off x="1927888" y="2144713"/>
              <a:ext cx="153061" cy="11112"/>
            </a:xfrm>
            <a:prstGeom prst="ellipse">
              <a:avLst/>
            </a:prstGeom>
            <a:gradFill rotWithShape="0">
              <a:gsLst>
                <a:gs pos="0">
                  <a:schemeClr val="bg2">
                    <a:gamma/>
                    <a:shade val="46275"/>
                    <a:invGamma/>
                  </a:schemeClr>
                </a:gs>
                <a:gs pos="50000">
                  <a:schemeClr val="bg2"/>
                </a:gs>
                <a:gs pos="100000">
                  <a:schemeClr val="bg2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ko-KR" altLang="en-US">
                <a:latin typeface="Arial Narrow" panose="020B0606020202030204" pitchFamily="34" charset="0"/>
                <a:ea typeface="LG스마트체 Light" panose="020B0600000101010101" pitchFamily="50" charset="-127"/>
              </a:endParaRPr>
            </a:p>
          </p:txBody>
        </p:sp>
        <p:sp>
          <p:nvSpPr>
            <p:cNvPr id="240" name="Line 79"/>
            <p:cNvSpPr>
              <a:spLocks noChangeShapeType="1"/>
            </p:cNvSpPr>
            <p:nvPr/>
          </p:nvSpPr>
          <p:spPr bwMode="auto">
            <a:xfrm>
              <a:off x="1934766" y="1854200"/>
              <a:ext cx="0" cy="388938"/>
            </a:xfrm>
            <a:prstGeom prst="line">
              <a:avLst/>
            </a:prstGeom>
            <a:noFill/>
            <a:ln w="38100">
              <a:solidFill>
                <a:srgbClr val="5F5F5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ko-KR" altLang="en-US">
                <a:latin typeface="Arial Narrow" panose="020B0606020202030204" pitchFamily="34" charset="0"/>
                <a:ea typeface="LG스마트체 Light" panose="020B0600000101010101" pitchFamily="50" charset="-127"/>
              </a:endParaRPr>
            </a:p>
          </p:txBody>
        </p:sp>
        <p:sp>
          <p:nvSpPr>
            <p:cNvPr id="241" name="Rectangle 84"/>
            <p:cNvSpPr>
              <a:spLocks noChangeArrowheads="1"/>
            </p:cNvSpPr>
            <p:nvPr/>
          </p:nvSpPr>
          <p:spPr bwMode="auto">
            <a:xfrm>
              <a:off x="1857375" y="1764807"/>
              <a:ext cx="166820" cy="9525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1600" b="1">
                  <a:solidFill>
                    <a:schemeClr val="tx1"/>
                  </a:solidFill>
                  <a:latin typeface="Arial" charset="0"/>
                  <a:ea typeface="돋움" pitchFamily="50" charset="-127"/>
                </a:defRPr>
              </a:lvl1pPr>
              <a:lvl2pPr marL="742950" indent="-285750">
                <a:defRPr sz="1600" b="1">
                  <a:solidFill>
                    <a:schemeClr val="tx1"/>
                  </a:solidFill>
                  <a:latin typeface="Arial" charset="0"/>
                  <a:ea typeface="돋움" pitchFamily="50" charset="-127"/>
                </a:defRPr>
              </a:lvl2pPr>
              <a:lvl3pPr marL="1143000" indent="-228600">
                <a:defRPr sz="1600" b="1">
                  <a:solidFill>
                    <a:schemeClr val="tx1"/>
                  </a:solidFill>
                  <a:latin typeface="Arial" charset="0"/>
                  <a:ea typeface="돋움" pitchFamily="50" charset="-127"/>
                </a:defRPr>
              </a:lvl3pPr>
              <a:lvl4pPr marL="1600200" indent="-228600">
                <a:defRPr sz="1600" b="1">
                  <a:solidFill>
                    <a:schemeClr val="tx1"/>
                  </a:solidFill>
                  <a:latin typeface="Arial" charset="0"/>
                  <a:ea typeface="돋움" pitchFamily="50" charset="-127"/>
                </a:defRPr>
              </a:lvl4pPr>
              <a:lvl5pPr marL="2057400" indent="-228600">
                <a:defRPr sz="1600" b="1">
                  <a:solidFill>
                    <a:schemeClr val="tx1"/>
                  </a:solidFill>
                  <a:latin typeface="Arial" charset="0"/>
                  <a:ea typeface="돋움" pitchFamily="50" charset="-127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Arial" charset="0"/>
                  <a:ea typeface="돋움" pitchFamily="50" charset="-127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Arial" charset="0"/>
                  <a:ea typeface="돋움" pitchFamily="50" charset="-127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Arial" charset="0"/>
                  <a:ea typeface="돋움" pitchFamily="50" charset="-127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Arial" charset="0"/>
                  <a:ea typeface="돋움" pitchFamily="50" charset="-127"/>
                </a:defRPr>
              </a:lvl9pPr>
            </a:lstStyle>
            <a:p>
              <a:pPr algn="ctr" eaLnBrk="1" latinLnBrk="1" hangingPunct="1"/>
              <a:r>
                <a:rPr kumimoji="1" lang="en-US" altLang="ko-KR" sz="1200" dirty="0">
                  <a:latin typeface="Arial Narrow" panose="020B0606020202030204" pitchFamily="34" charset="0"/>
                  <a:ea typeface="LG스마트체 Light" panose="020B0600000101010101" pitchFamily="50" charset="-127"/>
                </a:rPr>
                <a:t>M</a:t>
              </a:r>
            </a:p>
          </p:txBody>
        </p:sp>
        <p:sp>
          <p:nvSpPr>
            <p:cNvPr id="242" name="AutoShape 85"/>
            <p:cNvSpPr>
              <a:spLocks noChangeArrowheads="1"/>
            </p:cNvSpPr>
            <p:nvPr/>
          </p:nvSpPr>
          <p:spPr bwMode="auto">
            <a:xfrm rot="-10800000">
              <a:off x="1590808" y="2133601"/>
              <a:ext cx="56753" cy="47625"/>
            </a:xfrm>
            <a:prstGeom prst="flowChartDelay">
              <a:avLst/>
            </a:prstGeom>
            <a:gradFill rotWithShape="0">
              <a:gsLst>
                <a:gs pos="0">
                  <a:schemeClr val="bg2">
                    <a:gamma/>
                    <a:shade val="0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12700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ko-KR" altLang="en-US">
                <a:latin typeface="Arial Narrow" panose="020B0606020202030204" pitchFamily="34" charset="0"/>
                <a:ea typeface="LG스마트체 Light" panose="020B0600000101010101" pitchFamily="50" charset="-127"/>
              </a:endParaRPr>
            </a:p>
          </p:txBody>
        </p:sp>
        <p:sp>
          <p:nvSpPr>
            <p:cNvPr id="243" name="AutoShape 86"/>
            <p:cNvSpPr>
              <a:spLocks noChangeArrowheads="1"/>
            </p:cNvSpPr>
            <p:nvPr/>
          </p:nvSpPr>
          <p:spPr bwMode="auto">
            <a:xfrm rot="-10800000">
              <a:off x="1590808" y="2087564"/>
              <a:ext cx="56753" cy="46037"/>
            </a:xfrm>
            <a:prstGeom prst="flowChartDelay">
              <a:avLst/>
            </a:prstGeom>
            <a:gradFill rotWithShape="0">
              <a:gsLst>
                <a:gs pos="0">
                  <a:schemeClr val="bg2">
                    <a:gamma/>
                    <a:shade val="0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12700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ko-KR" altLang="en-US">
                <a:latin typeface="Arial Narrow" panose="020B0606020202030204" pitchFamily="34" charset="0"/>
                <a:ea typeface="LG스마트체 Light" panose="020B0600000101010101" pitchFamily="50" charset="-127"/>
              </a:endParaRPr>
            </a:p>
          </p:txBody>
        </p:sp>
        <p:sp>
          <p:nvSpPr>
            <p:cNvPr id="244" name="AutoShape 87"/>
            <p:cNvSpPr>
              <a:spLocks noChangeArrowheads="1"/>
            </p:cNvSpPr>
            <p:nvPr/>
          </p:nvSpPr>
          <p:spPr bwMode="auto">
            <a:xfrm rot="-10800000">
              <a:off x="1590808" y="2039938"/>
              <a:ext cx="60192" cy="49212"/>
            </a:xfrm>
            <a:prstGeom prst="flowChartDelay">
              <a:avLst/>
            </a:prstGeom>
            <a:gradFill rotWithShape="0">
              <a:gsLst>
                <a:gs pos="0">
                  <a:schemeClr val="bg2">
                    <a:gamma/>
                    <a:shade val="0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12700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ko-KR" altLang="en-US">
                <a:latin typeface="Arial Narrow" panose="020B0606020202030204" pitchFamily="34" charset="0"/>
                <a:ea typeface="LG스마트체 Light" panose="020B0600000101010101" pitchFamily="50" charset="-127"/>
              </a:endParaRPr>
            </a:p>
          </p:txBody>
        </p:sp>
        <p:sp>
          <p:nvSpPr>
            <p:cNvPr id="245" name="AutoShape 88"/>
            <p:cNvSpPr>
              <a:spLocks noChangeArrowheads="1"/>
            </p:cNvSpPr>
            <p:nvPr/>
          </p:nvSpPr>
          <p:spPr bwMode="auto">
            <a:xfrm rot="-10800000">
              <a:off x="1590808" y="1993900"/>
              <a:ext cx="56753" cy="46038"/>
            </a:xfrm>
            <a:prstGeom prst="flowChartDelay">
              <a:avLst/>
            </a:prstGeom>
            <a:gradFill rotWithShape="0">
              <a:gsLst>
                <a:gs pos="0">
                  <a:schemeClr val="bg2">
                    <a:gamma/>
                    <a:shade val="0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12700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ko-KR" altLang="en-US">
                <a:latin typeface="Arial Narrow" panose="020B0606020202030204" pitchFamily="34" charset="0"/>
                <a:ea typeface="LG스마트체 Light" panose="020B0600000101010101" pitchFamily="50" charset="-127"/>
              </a:endParaRPr>
            </a:p>
          </p:txBody>
        </p:sp>
        <p:sp>
          <p:nvSpPr>
            <p:cNvPr id="246" name="AutoShape 89"/>
            <p:cNvSpPr>
              <a:spLocks noChangeArrowheads="1"/>
            </p:cNvSpPr>
            <p:nvPr/>
          </p:nvSpPr>
          <p:spPr bwMode="auto">
            <a:xfrm rot="-10800000">
              <a:off x="1590808" y="2178050"/>
              <a:ext cx="56753" cy="46038"/>
            </a:xfrm>
            <a:prstGeom prst="flowChartDelay">
              <a:avLst/>
            </a:prstGeom>
            <a:gradFill rotWithShape="0">
              <a:gsLst>
                <a:gs pos="0">
                  <a:schemeClr val="bg2">
                    <a:gamma/>
                    <a:shade val="0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12700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ko-KR" altLang="en-US">
                <a:latin typeface="Arial Narrow" panose="020B0606020202030204" pitchFamily="34" charset="0"/>
                <a:ea typeface="LG스마트체 Light" panose="020B0600000101010101" pitchFamily="50" charset="-127"/>
              </a:endParaRPr>
            </a:p>
          </p:txBody>
        </p:sp>
        <p:sp>
          <p:nvSpPr>
            <p:cNvPr id="247" name="AutoShape 90"/>
            <p:cNvSpPr>
              <a:spLocks noChangeArrowheads="1"/>
            </p:cNvSpPr>
            <p:nvPr/>
          </p:nvSpPr>
          <p:spPr bwMode="auto">
            <a:xfrm rot="-10800000">
              <a:off x="1590808" y="2222501"/>
              <a:ext cx="56753" cy="47625"/>
            </a:xfrm>
            <a:prstGeom prst="flowChartDelay">
              <a:avLst/>
            </a:prstGeom>
            <a:gradFill rotWithShape="0">
              <a:gsLst>
                <a:gs pos="0">
                  <a:schemeClr val="bg2">
                    <a:gamma/>
                    <a:shade val="0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12700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ko-KR" altLang="en-US">
                <a:latin typeface="Arial Narrow" panose="020B0606020202030204" pitchFamily="34" charset="0"/>
                <a:ea typeface="LG스마트체 Light" panose="020B0600000101010101" pitchFamily="50" charset="-127"/>
              </a:endParaRPr>
            </a:p>
          </p:txBody>
        </p:sp>
      </p:grpSp>
      <p:cxnSp>
        <p:nvCxnSpPr>
          <p:cNvPr id="322" name="직선 연결선 321"/>
          <p:cNvCxnSpPr/>
          <p:nvPr/>
        </p:nvCxnSpPr>
        <p:spPr bwMode="auto">
          <a:xfrm flipV="1">
            <a:off x="6263462" y="2677877"/>
            <a:ext cx="0" cy="746289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</p:cxnSp>
      <p:grpSp>
        <p:nvGrpSpPr>
          <p:cNvPr id="666675" name="그룹 666674"/>
          <p:cNvGrpSpPr/>
          <p:nvPr/>
        </p:nvGrpSpPr>
        <p:grpSpPr>
          <a:xfrm>
            <a:off x="5183678" y="3574566"/>
            <a:ext cx="144016" cy="150853"/>
            <a:chOff x="5169024" y="3593006"/>
            <a:chExt cx="144016" cy="150853"/>
          </a:xfrm>
        </p:grpSpPr>
        <p:sp>
          <p:nvSpPr>
            <p:cNvPr id="666668" name="타원 666667"/>
            <p:cNvSpPr/>
            <p:nvPr/>
          </p:nvSpPr>
          <p:spPr>
            <a:xfrm>
              <a:off x="5169024" y="3593006"/>
              <a:ext cx="144016" cy="150853"/>
            </a:xfrm>
            <a:prstGeom prst="ellipse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666672" name="직선 연결선 666671"/>
            <p:cNvCxnSpPr>
              <a:stCxn id="666668" idx="1"/>
              <a:endCxn id="666668" idx="6"/>
            </p:cNvCxnSpPr>
            <p:nvPr/>
          </p:nvCxnSpPr>
          <p:spPr bwMode="auto">
            <a:xfrm>
              <a:off x="5190115" y="3615098"/>
              <a:ext cx="122925" cy="5333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666674" name="직선 연결선 666673"/>
            <p:cNvCxnSpPr>
              <a:stCxn id="666668" idx="3"/>
              <a:endCxn id="666668" idx="6"/>
            </p:cNvCxnSpPr>
            <p:nvPr/>
          </p:nvCxnSpPr>
          <p:spPr bwMode="auto">
            <a:xfrm flipV="1">
              <a:off x="5190115" y="3668433"/>
              <a:ext cx="122925" cy="53334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</p:spPr>
        </p:cxnSp>
      </p:grpSp>
      <p:sp>
        <p:nvSpPr>
          <p:cNvPr id="462" name="Rectangle 295"/>
          <p:cNvSpPr>
            <a:spLocks noChangeArrowheads="1"/>
          </p:cNvSpPr>
          <p:nvPr/>
        </p:nvSpPr>
        <p:spPr bwMode="auto">
          <a:xfrm>
            <a:off x="4647223" y="3532255"/>
            <a:ext cx="558800" cy="268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ko-KR" sz="1100" dirty="0" smtClean="0"/>
              <a:t>SW</a:t>
            </a:r>
            <a:endParaRPr lang="en-US" altLang="ko-KR" sz="1100" dirty="0"/>
          </a:p>
        </p:txBody>
      </p:sp>
      <p:sp>
        <p:nvSpPr>
          <p:cNvPr id="463" name="Rectangle 295"/>
          <p:cNvSpPr>
            <a:spLocks noChangeArrowheads="1"/>
          </p:cNvSpPr>
          <p:nvPr/>
        </p:nvSpPr>
        <p:spPr bwMode="auto">
          <a:xfrm>
            <a:off x="4647223" y="2786911"/>
            <a:ext cx="558800" cy="268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ko-KR" sz="1100" dirty="0" smtClean="0"/>
              <a:t>RW</a:t>
            </a:r>
            <a:endParaRPr lang="en-US" altLang="ko-KR" sz="1100" dirty="0"/>
          </a:p>
        </p:txBody>
      </p:sp>
      <p:grpSp>
        <p:nvGrpSpPr>
          <p:cNvPr id="666687" name="그룹 666686"/>
          <p:cNvGrpSpPr/>
          <p:nvPr/>
        </p:nvGrpSpPr>
        <p:grpSpPr>
          <a:xfrm>
            <a:off x="5457056" y="3602532"/>
            <a:ext cx="136990" cy="101441"/>
            <a:chOff x="5457056" y="3593006"/>
            <a:chExt cx="136990" cy="101441"/>
          </a:xfrm>
        </p:grpSpPr>
        <p:sp>
          <p:nvSpPr>
            <p:cNvPr id="666677" name="직사각형 666676"/>
            <p:cNvSpPr/>
            <p:nvPr/>
          </p:nvSpPr>
          <p:spPr>
            <a:xfrm>
              <a:off x="5457056" y="3593006"/>
              <a:ext cx="72008" cy="101441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66686" name="이등변 삼각형 666685"/>
            <p:cNvSpPr/>
            <p:nvPr/>
          </p:nvSpPr>
          <p:spPr>
            <a:xfrm rot="16200000">
              <a:off x="5529063" y="3619097"/>
              <a:ext cx="72008" cy="57959"/>
            </a:xfrm>
            <a:prstGeom prst="triangle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cxnSp>
        <p:nvCxnSpPr>
          <p:cNvPr id="666689" name="직선 연결선 666688"/>
          <p:cNvCxnSpPr>
            <a:endCxn id="666677" idx="2"/>
          </p:cNvCxnSpPr>
          <p:nvPr/>
        </p:nvCxnSpPr>
        <p:spPr bwMode="auto">
          <a:xfrm flipV="1">
            <a:off x="5493060" y="3703973"/>
            <a:ext cx="0" cy="229083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</p:cxnSp>
      <p:sp>
        <p:nvSpPr>
          <p:cNvPr id="471" name="Rectangle 295"/>
          <p:cNvSpPr>
            <a:spLocks noChangeArrowheads="1"/>
          </p:cNvSpPr>
          <p:nvPr/>
        </p:nvSpPr>
        <p:spPr bwMode="auto">
          <a:xfrm>
            <a:off x="5327694" y="3908857"/>
            <a:ext cx="558800" cy="268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ko-KR" sz="1100" dirty="0" smtClean="0"/>
              <a:t>MSS</a:t>
            </a:r>
            <a:endParaRPr lang="en-US" altLang="ko-KR" sz="1100" dirty="0"/>
          </a:p>
        </p:txBody>
      </p:sp>
      <p:sp>
        <p:nvSpPr>
          <p:cNvPr id="253" name="Rectangle 295"/>
          <p:cNvSpPr>
            <a:spLocks noChangeArrowheads="1"/>
          </p:cNvSpPr>
          <p:nvPr/>
        </p:nvSpPr>
        <p:spPr bwMode="auto">
          <a:xfrm>
            <a:off x="344488" y="3426159"/>
            <a:ext cx="1162196" cy="268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ko-KR" sz="1100" dirty="0" err="1" smtClean="0"/>
              <a:t>Iso</a:t>
            </a:r>
            <a:endParaRPr lang="en-US" altLang="ko-KR" sz="1100" dirty="0" smtClean="0"/>
          </a:p>
          <a:p>
            <a:r>
              <a:rPr lang="en-US" altLang="ko-KR" sz="1100" dirty="0" smtClean="0"/>
              <a:t>Tank</a:t>
            </a:r>
            <a:endParaRPr lang="en-US" altLang="ko-KR" sz="1100" dirty="0"/>
          </a:p>
        </p:txBody>
      </p:sp>
      <p:sp>
        <p:nvSpPr>
          <p:cNvPr id="254" name="Rectangle 295"/>
          <p:cNvSpPr>
            <a:spLocks noChangeArrowheads="1"/>
          </p:cNvSpPr>
          <p:nvPr/>
        </p:nvSpPr>
        <p:spPr bwMode="auto">
          <a:xfrm>
            <a:off x="7980532" y="2255051"/>
            <a:ext cx="957847" cy="268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ko-KR" sz="700" dirty="0" smtClean="0"/>
              <a:t>D104A</a:t>
            </a:r>
            <a:endParaRPr lang="en-US" altLang="ko-KR" sz="700" dirty="0"/>
          </a:p>
        </p:txBody>
      </p:sp>
      <p:sp>
        <p:nvSpPr>
          <p:cNvPr id="258" name="Rectangle 295"/>
          <p:cNvSpPr>
            <a:spLocks noChangeArrowheads="1"/>
          </p:cNvSpPr>
          <p:nvPr/>
        </p:nvSpPr>
        <p:spPr bwMode="auto">
          <a:xfrm>
            <a:off x="8580235" y="2255051"/>
            <a:ext cx="957847" cy="268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ko-KR" sz="700" dirty="0" smtClean="0"/>
              <a:t>D104B</a:t>
            </a:r>
            <a:endParaRPr lang="en-US" altLang="ko-KR" sz="700" dirty="0"/>
          </a:p>
        </p:txBody>
      </p:sp>
      <p:sp>
        <p:nvSpPr>
          <p:cNvPr id="260" name="Rectangle 295"/>
          <p:cNvSpPr>
            <a:spLocks noChangeArrowheads="1"/>
          </p:cNvSpPr>
          <p:nvPr/>
        </p:nvSpPr>
        <p:spPr bwMode="auto">
          <a:xfrm>
            <a:off x="7980532" y="3052200"/>
            <a:ext cx="957847" cy="268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ko-KR" sz="700" dirty="0" smtClean="0"/>
              <a:t>D104C</a:t>
            </a:r>
            <a:endParaRPr lang="en-US" altLang="ko-KR" sz="700" dirty="0"/>
          </a:p>
        </p:txBody>
      </p:sp>
      <p:sp>
        <p:nvSpPr>
          <p:cNvPr id="261" name="Rectangle 295"/>
          <p:cNvSpPr>
            <a:spLocks noChangeArrowheads="1"/>
          </p:cNvSpPr>
          <p:nvPr/>
        </p:nvSpPr>
        <p:spPr bwMode="auto">
          <a:xfrm>
            <a:off x="8580235" y="3052200"/>
            <a:ext cx="957847" cy="268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ko-KR" sz="700" dirty="0" smtClean="0"/>
              <a:t>D104D</a:t>
            </a:r>
            <a:endParaRPr lang="en-US" altLang="ko-KR" sz="700" dirty="0"/>
          </a:p>
        </p:txBody>
      </p:sp>
      <p:sp>
        <p:nvSpPr>
          <p:cNvPr id="262" name="Rectangle 295"/>
          <p:cNvSpPr>
            <a:spLocks noChangeArrowheads="1"/>
          </p:cNvSpPr>
          <p:nvPr/>
        </p:nvSpPr>
        <p:spPr bwMode="auto">
          <a:xfrm>
            <a:off x="7980532" y="3858780"/>
            <a:ext cx="957847" cy="268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ko-KR" sz="700" dirty="0" smtClean="0"/>
              <a:t>D2104</a:t>
            </a:r>
            <a:endParaRPr lang="en-US" altLang="ko-KR" sz="700" dirty="0"/>
          </a:p>
        </p:txBody>
      </p:sp>
      <p:sp>
        <p:nvSpPr>
          <p:cNvPr id="263" name="Rectangle 295"/>
          <p:cNvSpPr>
            <a:spLocks noChangeArrowheads="1"/>
          </p:cNvSpPr>
          <p:nvPr/>
        </p:nvSpPr>
        <p:spPr bwMode="auto">
          <a:xfrm>
            <a:off x="8580235" y="3858780"/>
            <a:ext cx="957847" cy="268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ko-KR" sz="700" dirty="0" smtClean="0"/>
              <a:t>D2104B</a:t>
            </a:r>
            <a:endParaRPr lang="en-US" altLang="ko-KR" sz="700" dirty="0"/>
          </a:p>
        </p:txBody>
      </p:sp>
      <p:sp>
        <p:nvSpPr>
          <p:cNvPr id="265" name="Rectangle 295"/>
          <p:cNvSpPr>
            <a:spLocks noChangeArrowheads="1"/>
          </p:cNvSpPr>
          <p:nvPr/>
        </p:nvSpPr>
        <p:spPr bwMode="auto">
          <a:xfrm>
            <a:off x="6427769" y="3088288"/>
            <a:ext cx="957847" cy="268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ko-KR" sz="700" dirty="0" smtClean="0"/>
              <a:t>R101</a:t>
            </a:r>
          </a:p>
          <a:p>
            <a:r>
              <a:rPr lang="en-US" altLang="ko-KR" sz="700" dirty="0" smtClean="0"/>
              <a:t>R2101</a:t>
            </a:r>
            <a:endParaRPr lang="en-US" altLang="ko-KR" sz="700" dirty="0"/>
          </a:p>
        </p:txBody>
      </p:sp>
      <p:sp>
        <p:nvSpPr>
          <p:cNvPr id="266" name="Rectangle 295"/>
          <p:cNvSpPr>
            <a:spLocks noChangeArrowheads="1"/>
          </p:cNvSpPr>
          <p:nvPr/>
        </p:nvSpPr>
        <p:spPr bwMode="auto">
          <a:xfrm>
            <a:off x="4225831" y="2280925"/>
            <a:ext cx="957847" cy="268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ko-KR" sz="700" dirty="0" smtClean="0"/>
              <a:t>D102</a:t>
            </a:r>
          </a:p>
          <a:p>
            <a:r>
              <a:rPr lang="en-US" altLang="ko-KR" sz="700" dirty="0" smtClean="0"/>
              <a:t>D2102</a:t>
            </a:r>
            <a:endParaRPr lang="en-US" altLang="ko-KR" sz="700" dirty="0"/>
          </a:p>
        </p:txBody>
      </p:sp>
      <p:sp>
        <p:nvSpPr>
          <p:cNvPr id="269" name="Rectangle 295"/>
          <p:cNvSpPr>
            <a:spLocks noChangeArrowheads="1"/>
          </p:cNvSpPr>
          <p:nvPr/>
        </p:nvSpPr>
        <p:spPr bwMode="auto">
          <a:xfrm>
            <a:off x="1330857" y="2152600"/>
            <a:ext cx="957847" cy="268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ko-KR" sz="700" dirty="0" smtClean="0"/>
              <a:t>D423</a:t>
            </a:r>
            <a:endParaRPr lang="en-US" altLang="ko-KR" sz="700" dirty="0"/>
          </a:p>
        </p:txBody>
      </p:sp>
      <p:sp>
        <p:nvSpPr>
          <p:cNvPr id="270" name="Rectangle 295"/>
          <p:cNvSpPr>
            <a:spLocks noChangeArrowheads="1"/>
          </p:cNvSpPr>
          <p:nvPr/>
        </p:nvSpPr>
        <p:spPr bwMode="auto">
          <a:xfrm>
            <a:off x="1330857" y="3025009"/>
            <a:ext cx="957847" cy="268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ko-KR" sz="700" dirty="0" smtClean="0"/>
              <a:t>D421A/B</a:t>
            </a:r>
            <a:endParaRPr lang="en-US" altLang="ko-KR" sz="700" dirty="0"/>
          </a:p>
        </p:txBody>
      </p:sp>
      <p:sp>
        <p:nvSpPr>
          <p:cNvPr id="271" name="Rectangle 295"/>
          <p:cNvSpPr>
            <a:spLocks noChangeArrowheads="1"/>
          </p:cNvSpPr>
          <p:nvPr/>
        </p:nvSpPr>
        <p:spPr bwMode="auto">
          <a:xfrm>
            <a:off x="1973239" y="1504528"/>
            <a:ext cx="957847" cy="268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ko-KR" sz="700" dirty="0" smtClean="0"/>
              <a:t>D101</a:t>
            </a:r>
          </a:p>
          <a:p>
            <a:r>
              <a:rPr lang="en-US" altLang="ko-KR" sz="700" dirty="0" smtClean="0"/>
              <a:t>D2101</a:t>
            </a:r>
            <a:endParaRPr lang="en-US" altLang="ko-KR" sz="700" dirty="0"/>
          </a:p>
        </p:txBody>
      </p:sp>
      <p:sp>
        <p:nvSpPr>
          <p:cNvPr id="268" name="Line 16"/>
          <p:cNvSpPr>
            <a:spLocks noChangeShapeType="1"/>
          </p:cNvSpPr>
          <p:nvPr/>
        </p:nvSpPr>
        <p:spPr bwMode="auto">
          <a:xfrm>
            <a:off x="0" y="434044"/>
            <a:ext cx="99060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ko-KR" altLang="en-US" sz="1463" dirty="0">
              <a:solidFill>
                <a:srgbClr val="000000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Adobe Devanagari" pitchFamily="18" charset="0"/>
            </a:endParaRPr>
          </a:p>
        </p:txBody>
      </p:sp>
      <p:sp>
        <p:nvSpPr>
          <p:cNvPr id="274" name="TextBox 273"/>
          <p:cNvSpPr txBox="1"/>
          <p:nvPr/>
        </p:nvSpPr>
        <p:spPr>
          <a:xfrm>
            <a:off x="162884" y="-47625"/>
            <a:ext cx="5157261" cy="526559"/>
          </a:xfrm>
          <a:prstGeom prst="rect">
            <a:avLst/>
          </a:prstGeom>
          <a:noFill/>
          <a:ln w="3175">
            <a:noFill/>
          </a:ln>
        </p:spPr>
        <p:txBody>
          <a:bodyPr wrap="square" rtlCol="0" anchor="ctr" anchorCtr="0">
            <a:noAutofit/>
          </a:bodyPr>
          <a:lstStyle/>
          <a:p>
            <a:r>
              <a:rPr lang="en-US" altLang="ko-KR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4.</a:t>
            </a:r>
            <a:r>
              <a:rPr lang="ko-KR" altLang="en-US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b="1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공정소개</a:t>
            </a:r>
            <a:endParaRPr lang="ko-KR" altLang="en-US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75" name="TextBox 274"/>
          <p:cNvSpPr txBox="1"/>
          <p:nvPr/>
        </p:nvSpPr>
        <p:spPr>
          <a:xfrm>
            <a:off x="6753644" y="-47625"/>
            <a:ext cx="2969832" cy="526559"/>
          </a:xfrm>
          <a:prstGeom prst="rect">
            <a:avLst/>
          </a:prstGeom>
          <a:noFill/>
          <a:ln w="3175">
            <a:noFill/>
          </a:ln>
        </p:spPr>
        <p:txBody>
          <a:bodyPr wrap="square" rtlCol="0" anchor="ctr" anchorCtr="0">
            <a:noAutofit/>
          </a:bodyPr>
          <a:lstStyle/>
          <a:p>
            <a:pPr algn="r"/>
            <a:r>
              <a:rPr lang="ko-KR" altLang="en-US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③ </a:t>
            </a:r>
            <a:r>
              <a:rPr lang="en-US" altLang="ko-KR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HDPE (</a:t>
            </a:r>
            <a:r>
              <a:rPr lang="ko-KR" altLang="en-US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촉매제조공정</a:t>
            </a:r>
            <a:r>
              <a:rPr lang="en-US" altLang="ko-KR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endParaRPr lang="ko-KR" altLang="en-US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3904217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39" name="Rectangle 180"/>
          <p:cNvSpPr>
            <a:spLocks noChangeArrowheads="1"/>
          </p:cNvSpPr>
          <p:nvPr/>
        </p:nvSpPr>
        <p:spPr bwMode="auto">
          <a:xfrm>
            <a:off x="151342" y="981075"/>
            <a:ext cx="9482931" cy="3240088"/>
          </a:xfrm>
          <a:prstGeom prst="rect">
            <a:avLst/>
          </a:prstGeom>
          <a:noFill/>
          <a:ln w="6350" algn="ctr">
            <a:solidFill>
              <a:schemeClr val="bg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36000" tIns="36000" rIns="36000" bIns="36000" anchor="ctr"/>
          <a:lstStyle>
            <a:lvl1pPr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1pPr>
            <a:lvl2pPr marL="742950" indent="-285750"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2pPr>
            <a:lvl3pPr marL="1143000" indent="-228600"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3pPr>
            <a:lvl4pPr marL="1600200" indent="-228600"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4pPr>
            <a:lvl5pPr marL="2057400" indent="-228600"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9pPr>
          </a:lstStyle>
          <a:p>
            <a:endParaRPr lang="ko-KR" altLang="en-US">
              <a:latin typeface="Arial Narrow" panose="020B0606020202030204" pitchFamily="34" charset="0"/>
              <a:ea typeface="LG스마트체 Light" panose="020B0600000101010101" pitchFamily="50" charset="-127"/>
            </a:endParaRPr>
          </a:p>
        </p:txBody>
      </p:sp>
      <p:sp>
        <p:nvSpPr>
          <p:cNvPr id="13440" name="Rectangle 218"/>
          <p:cNvSpPr>
            <a:spLocks noChangeArrowheads="1"/>
          </p:cNvSpPr>
          <p:nvPr/>
        </p:nvSpPr>
        <p:spPr bwMode="auto">
          <a:xfrm>
            <a:off x="1133699" y="5230268"/>
            <a:ext cx="2504017" cy="1072356"/>
          </a:xfrm>
          <a:prstGeom prst="rect">
            <a:avLst/>
          </a:prstGeom>
          <a:noFill/>
          <a:ln w="6350" algn="ctr">
            <a:solidFill>
              <a:schemeClr val="bg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36000" tIns="36000" rIns="36000" bIns="36000" anchor="ctr"/>
          <a:lstStyle>
            <a:lvl1pPr marL="85725"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1pPr>
            <a:lvl2pPr marL="742950" indent="-285750"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2pPr>
            <a:lvl3pPr marL="1143000" indent="-228600"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3pPr>
            <a:lvl4pPr marL="1600200" indent="-228600"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4pPr>
            <a:lvl5pPr marL="2057400" indent="-228600"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9pPr>
          </a:lstStyle>
          <a:p>
            <a:pPr algn="l" eaLnBrk="1" latinLnBrk="1" hangingPunct="1"/>
            <a:r>
              <a:rPr kumimoji="1" lang="en-US" altLang="ko-KR" sz="1100">
                <a:latin typeface="Arial Narrow" panose="020B0606020202030204" pitchFamily="34" charset="0"/>
                <a:ea typeface="LG스마트체 Light" panose="020B0600000101010101" pitchFamily="50" charset="-127"/>
                <a:cs typeface="Arial Unicode MS" pitchFamily="50" charset="-127"/>
              </a:rPr>
              <a:t> </a:t>
            </a:r>
          </a:p>
          <a:p>
            <a:pPr algn="l" eaLnBrk="1" latinLnBrk="1" hangingPunct="1"/>
            <a:r>
              <a:rPr kumimoji="1" lang="en-US" altLang="ko-KR" sz="1100">
                <a:latin typeface="Arial Narrow" panose="020B0606020202030204" pitchFamily="34" charset="0"/>
                <a:ea typeface="LG스마트체 Light" panose="020B0600000101010101" pitchFamily="50" charset="-127"/>
                <a:cs typeface="Arial Unicode MS" pitchFamily="50" charset="-127"/>
              </a:rPr>
              <a:t> </a:t>
            </a:r>
          </a:p>
          <a:p>
            <a:pPr algn="l" eaLnBrk="1" latinLnBrk="1" hangingPunct="1"/>
            <a:r>
              <a:rPr kumimoji="1" lang="en-US" altLang="ko-KR" sz="1100">
                <a:latin typeface="Arial Narrow" panose="020B0606020202030204" pitchFamily="34" charset="0"/>
                <a:ea typeface="LG스마트체 Light" panose="020B0600000101010101" pitchFamily="50" charset="-127"/>
                <a:cs typeface="Arial Unicode MS" pitchFamily="50" charset="-127"/>
              </a:rPr>
              <a:t> </a:t>
            </a:r>
          </a:p>
        </p:txBody>
      </p:sp>
      <p:sp>
        <p:nvSpPr>
          <p:cNvPr id="13441" name="Rectangle 219"/>
          <p:cNvSpPr>
            <a:spLocks noChangeArrowheads="1"/>
          </p:cNvSpPr>
          <p:nvPr/>
        </p:nvSpPr>
        <p:spPr bwMode="auto">
          <a:xfrm>
            <a:off x="3639313" y="5230268"/>
            <a:ext cx="2543452" cy="1072356"/>
          </a:xfrm>
          <a:prstGeom prst="rect">
            <a:avLst/>
          </a:prstGeom>
          <a:noFill/>
          <a:ln w="6350" algn="ctr">
            <a:solidFill>
              <a:schemeClr val="bg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36000" tIns="36000" rIns="36000" bIns="36000" anchor="ctr"/>
          <a:lstStyle>
            <a:lvl1pPr marL="85725"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1pPr>
            <a:lvl2pPr marL="742950" indent="-285750"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2pPr>
            <a:lvl3pPr marL="1143000" indent="-228600"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3pPr>
            <a:lvl4pPr marL="1600200" indent="-228600"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4pPr>
            <a:lvl5pPr marL="2057400" indent="-228600"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9pPr>
          </a:lstStyle>
          <a:p>
            <a:pPr algn="l" eaLnBrk="1" latinLnBrk="1" hangingPunct="1"/>
            <a:r>
              <a:rPr kumimoji="1" lang="en-US" altLang="ko-KR" sz="1100">
                <a:latin typeface="Arial Narrow" panose="020B0606020202030204" pitchFamily="34" charset="0"/>
                <a:ea typeface="LG스마트체 Light" panose="020B0600000101010101" pitchFamily="50" charset="-127"/>
                <a:cs typeface="Arial Unicode MS" pitchFamily="50" charset="-127"/>
              </a:rPr>
              <a:t> </a:t>
            </a:r>
          </a:p>
          <a:p>
            <a:pPr algn="l" eaLnBrk="1" latinLnBrk="1" hangingPunct="1"/>
            <a:r>
              <a:rPr kumimoji="1" lang="en-US" altLang="ko-KR" sz="1100">
                <a:latin typeface="Arial Narrow" panose="020B0606020202030204" pitchFamily="34" charset="0"/>
                <a:ea typeface="LG스마트체 Light" panose="020B0600000101010101" pitchFamily="50" charset="-127"/>
                <a:cs typeface="Arial Unicode MS" pitchFamily="50" charset="-127"/>
              </a:rPr>
              <a:t> </a:t>
            </a:r>
          </a:p>
          <a:p>
            <a:pPr algn="l" eaLnBrk="1" latinLnBrk="1" hangingPunct="1"/>
            <a:r>
              <a:rPr kumimoji="1" lang="en-US" altLang="ko-KR" sz="1100">
                <a:latin typeface="Arial Narrow" panose="020B0606020202030204" pitchFamily="34" charset="0"/>
                <a:ea typeface="LG스마트체 Light" panose="020B0600000101010101" pitchFamily="50" charset="-127"/>
                <a:cs typeface="Arial Unicode MS" pitchFamily="50" charset="-127"/>
              </a:rPr>
              <a:t> </a:t>
            </a:r>
          </a:p>
        </p:txBody>
      </p:sp>
      <p:sp>
        <p:nvSpPr>
          <p:cNvPr id="13442" name="Rectangle 220"/>
          <p:cNvSpPr>
            <a:spLocks noChangeArrowheads="1"/>
          </p:cNvSpPr>
          <p:nvPr/>
        </p:nvSpPr>
        <p:spPr bwMode="auto">
          <a:xfrm>
            <a:off x="6249144" y="5230268"/>
            <a:ext cx="2574529" cy="1072356"/>
          </a:xfrm>
          <a:prstGeom prst="rect">
            <a:avLst/>
          </a:prstGeom>
          <a:noFill/>
          <a:ln w="6350" algn="ctr">
            <a:solidFill>
              <a:schemeClr val="bg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36000" tIns="36000" rIns="36000" bIns="36000" anchor="ctr"/>
          <a:lstStyle>
            <a:lvl1pPr marL="85725"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1pPr>
            <a:lvl2pPr marL="742950" indent="-285750"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2pPr>
            <a:lvl3pPr marL="1143000" indent="-228600"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3pPr>
            <a:lvl4pPr marL="1600200" indent="-228600"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4pPr>
            <a:lvl5pPr marL="2057400" indent="-228600"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9pPr>
          </a:lstStyle>
          <a:p>
            <a:pPr algn="l" eaLnBrk="1" latinLnBrk="1" hangingPunct="1"/>
            <a:r>
              <a:rPr kumimoji="1" lang="en-US" altLang="ko-KR" sz="1100">
                <a:latin typeface="Arial Narrow" panose="020B0606020202030204" pitchFamily="34" charset="0"/>
                <a:ea typeface="LG스마트체 Light" panose="020B0600000101010101" pitchFamily="50" charset="-127"/>
                <a:cs typeface="Arial Unicode MS" pitchFamily="50" charset="-127"/>
              </a:rPr>
              <a:t> </a:t>
            </a:r>
          </a:p>
          <a:p>
            <a:pPr algn="l" eaLnBrk="1" latinLnBrk="1" hangingPunct="1"/>
            <a:r>
              <a:rPr kumimoji="1" lang="en-US" altLang="ko-KR" sz="1100">
                <a:latin typeface="Arial Narrow" panose="020B0606020202030204" pitchFamily="34" charset="0"/>
                <a:ea typeface="LG스마트체 Light" panose="020B0600000101010101" pitchFamily="50" charset="-127"/>
                <a:cs typeface="Arial Unicode MS" pitchFamily="50" charset="-127"/>
              </a:rPr>
              <a:t> </a:t>
            </a:r>
          </a:p>
          <a:p>
            <a:pPr algn="l" eaLnBrk="1" latinLnBrk="1" hangingPunct="1"/>
            <a:r>
              <a:rPr kumimoji="1" lang="en-US" altLang="ko-KR" sz="1100">
                <a:latin typeface="Arial Narrow" panose="020B0606020202030204" pitchFamily="34" charset="0"/>
                <a:ea typeface="LG스마트체 Light" panose="020B0600000101010101" pitchFamily="50" charset="-127"/>
                <a:cs typeface="Arial Unicode MS" pitchFamily="50" charset="-127"/>
              </a:rPr>
              <a:t> </a:t>
            </a:r>
          </a:p>
        </p:txBody>
      </p:sp>
      <p:sp>
        <p:nvSpPr>
          <p:cNvPr id="13459" name="AutoShape 222"/>
          <p:cNvSpPr>
            <a:spLocks noChangeArrowheads="1"/>
          </p:cNvSpPr>
          <p:nvPr/>
        </p:nvSpPr>
        <p:spPr bwMode="auto">
          <a:xfrm>
            <a:off x="1095864" y="4849269"/>
            <a:ext cx="2550208" cy="373063"/>
          </a:xfrm>
          <a:prstGeom prst="homePlate">
            <a:avLst>
              <a:gd name="adj" fmla="val 20230"/>
            </a:avLst>
          </a:prstGeom>
          <a:solidFill>
            <a:schemeClr val="bg2">
              <a:lumMod val="75000"/>
            </a:schemeClr>
          </a:solidFill>
          <a:ln w="12700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1pPr>
            <a:lvl2pPr marL="742950" indent="-285750"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2pPr>
            <a:lvl3pPr marL="1143000" indent="-228600"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3pPr>
            <a:lvl4pPr marL="1600200" indent="-228600"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4pPr>
            <a:lvl5pPr marL="2057400" indent="-228600"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9pPr>
          </a:lstStyle>
          <a:p>
            <a:pPr algn="ctr" eaLnBrk="1" latinLnBrk="1" hangingPunct="1">
              <a:spcBef>
                <a:spcPct val="20000"/>
              </a:spcBef>
            </a:pPr>
            <a:r>
              <a:rPr lang="ko-KR" altLang="en-US" sz="1200" dirty="0" smtClean="0">
                <a:latin typeface="Arial Narrow" panose="020B0606020202030204" pitchFamily="34" charset="0"/>
                <a:ea typeface="LG스마트체 Light" panose="020B0600000101010101" pitchFamily="50" charset="-127"/>
              </a:rPr>
              <a:t>냉동기</a:t>
            </a:r>
            <a:endParaRPr lang="ko-KR" altLang="en-US" sz="1200" dirty="0">
              <a:latin typeface="Arial Narrow" panose="020B0606020202030204" pitchFamily="34" charset="0"/>
              <a:ea typeface="LG스마트체 Light" panose="020B0600000101010101" pitchFamily="50" charset="-127"/>
            </a:endParaRPr>
          </a:p>
        </p:txBody>
      </p:sp>
      <p:sp>
        <p:nvSpPr>
          <p:cNvPr id="13460" name="AutoShape 223"/>
          <p:cNvSpPr>
            <a:spLocks noChangeArrowheads="1"/>
          </p:cNvSpPr>
          <p:nvPr/>
        </p:nvSpPr>
        <p:spPr bwMode="auto">
          <a:xfrm>
            <a:off x="3646072" y="4849269"/>
            <a:ext cx="2547930" cy="373063"/>
          </a:xfrm>
          <a:prstGeom prst="homePlate">
            <a:avLst>
              <a:gd name="adj" fmla="val 21605"/>
            </a:avLst>
          </a:prstGeom>
          <a:solidFill>
            <a:schemeClr val="bg2">
              <a:lumMod val="75000"/>
            </a:schemeClr>
          </a:solidFill>
          <a:ln w="12700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1pPr>
            <a:lvl2pPr marL="742950" indent="-285750"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2pPr>
            <a:lvl3pPr marL="1143000" indent="-228600"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3pPr>
            <a:lvl4pPr marL="1600200" indent="-228600"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4pPr>
            <a:lvl5pPr marL="2057400" indent="-228600"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9pPr>
          </a:lstStyle>
          <a:p>
            <a:pPr algn="ctr" eaLnBrk="1" latinLnBrk="1" hangingPunct="1">
              <a:spcBef>
                <a:spcPct val="20000"/>
              </a:spcBef>
            </a:pPr>
            <a:r>
              <a:rPr lang="ko-KR" altLang="en-US" sz="1200" dirty="0" err="1" smtClean="0">
                <a:latin typeface="Arial Narrow" panose="020B0606020202030204" pitchFamily="34" charset="0"/>
                <a:ea typeface="LG스마트체 Light" panose="020B0600000101010101" pitchFamily="50" charset="-127"/>
              </a:rPr>
              <a:t>냉매공급</a:t>
            </a:r>
            <a:endParaRPr lang="ko-KR" altLang="en-US" sz="1200" dirty="0">
              <a:latin typeface="Arial Narrow" panose="020B0606020202030204" pitchFamily="34" charset="0"/>
              <a:ea typeface="LG스마트체 Light" panose="020B0600000101010101" pitchFamily="50" charset="-127"/>
            </a:endParaRPr>
          </a:p>
        </p:txBody>
      </p:sp>
      <p:sp>
        <p:nvSpPr>
          <p:cNvPr id="13461" name="AutoShape 224"/>
          <p:cNvSpPr>
            <a:spLocks noChangeArrowheads="1"/>
          </p:cNvSpPr>
          <p:nvPr/>
        </p:nvSpPr>
        <p:spPr bwMode="auto">
          <a:xfrm>
            <a:off x="6246928" y="4849269"/>
            <a:ext cx="2576175" cy="373063"/>
          </a:xfrm>
          <a:prstGeom prst="homePlate">
            <a:avLst>
              <a:gd name="adj" fmla="val 22576"/>
            </a:avLst>
          </a:prstGeom>
          <a:solidFill>
            <a:schemeClr val="bg2">
              <a:lumMod val="75000"/>
            </a:schemeClr>
          </a:solidFill>
          <a:ln w="12700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1pPr>
            <a:lvl2pPr marL="742950" indent="-285750"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2pPr>
            <a:lvl3pPr marL="1143000" indent="-228600"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3pPr>
            <a:lvl4pPr marL="1600200" indent="-228600"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4pPr>
            <a:lvl5pPr marL="2057400" indent="-228600"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9pPr>
          </a:lstStyle>
          <a:p>
            <a:pPr algn="ctr" eaLnBrk="1" latinLnBrk="1" hangingPunct="1">
              <a:spcBef>
                <a:spcPct val="20000"/>
              </a:spcBef>
            </a:pPr>
            <a:r>
              <a:rPr lang="en-US" altLang="ko-KR" sz="1200" dirty="0" smtClean="0">
                <a:latin typeface="Arial Narrow" panose="020B0606020202030204" pitchFamily="34" charset="0"/>
                <a:ea typeface="LG스마트체 Light" panose="020B0600000101010101" pitchFamily="50" charset="-127"/>
              </a:rPr>
              <a:t>User</a:t>
            </a:r>
            <a:endParaRPr lang="ko-KR" altLang="en-US" sz="1200" dirty="0">
              <a:latin typeface="Arial Narrow" panose="020B0606020202030204" pitchFamily="34" charset="0"/>
              <a:ea typeface="LG스마트체 Light" panose="020B0600000101010101" pitchFamily="50" charset="-127"/>
            </a:endParaRPr>
          </a:p>
        </p:txBody>
      </p:sp>
      <p:sp>
        <p:nvSpPr>
          <p:cNvPr id="13454" name="Text Box 243"/>
          <p:cNvSpPr txBox="1">
            <a:spLocks noChangeArrowheads="1"/>
          </p:cNvSpPr>
          <p:nvPr/>
        </p:nvSpPr>
        <p:spPr bwMode="blackWhite">
          <a:xfrm>
            <a:off x="187458" y="692150"/>
            <a:ext cx="3164328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1pPr>
            <a:lvl2pPr marL="742950" indent="-285750"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2pPr>
            <a:lvl3pPr marL="1143000" indent="-228600"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3pPr>
            <a:lvl4pPr marL="1600200" indent="-228600"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4pPr>
            <a:lvl5pPr marL="2057400" indent="-228600"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9pPr>
          </a:lstStyle>
          <a:p>
            <a:r>
              <a:rPr lang="ko-KR" altLang="en-US" sz="1800" dirty="0" smtClean="0">
                <a:latin typeface="Arial Narrow" panose="020B0606020202030204" pitchFamily="34" charset="0"/>
                <a:ea typeface="LG스마트체 Light" panose="020B0600000101010101" pitchFamily="50" charset="-127"/>
              </a:rPr>
              <a:t>암모니아는 냉동기의 냉매로 사용함</a:t>
            </a:r>
            <a:endParaRPr lang="en-US" altLang="ko-KR" sz="1800" dirty="0">
              <a:latin typeface="Arial Narrow" panose="020B0606020202030204" pitchFamily="34" charset="0"/>
              <a:ea typeface="LG스마트체 Light" panose="020B0600000101010101" pitchFamily="50" charset="-127"/>
            </a:endParaRPr>
          </a:p>
        </p:txBody>
      </p:sp>
      <p:pic>
        <p:nvPicPr>
          <p:cNvPr id="267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19" t="17522" r="1210" b="12117"/>
          <a:stretch>
            <a:fillRect/>
          </a:stretch>
        </p:blipFill>
        <p:spPr bwMode="auto">
          <a:xfrm>
            <a:off x="158222" y="986786"/>
            <a:ext cx="9639432" cy="38624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8" name="Text Box 227"/>
          <p:cNvSpPr txBox="1">
            <a:spLocks noChangeArrowheads="1"/>
          </p:cNvSpPr>
          <p:nvPr/>
        </p:nvSpPr>
        <p:spPr bwMode="auto">
          <a:xfrm>
            <a:off x="1101023" y="5271746"/>
            <a:ext cx="2536693" cy="4112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000" tIns="36000" rIns="36000" bIns="36000">
            <a:spAutoFit/>
          </a:bodyPr>
          <a:lstStyle>
            <a:lvl1pPr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1pPr>
            <a:lvl2pPr marL="742950" indent="-285750"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2pPr>
            <a:lvl3pPr marL="1143000" indent="-228600"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3pPr>
            <a:lvl4pPr marL="1600200" indent="-228600"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4pPr>
            <a:lvl5pPr marL="2057400" indent="-228600"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9pPr>
          </a:lstStyle>
          <a:p>
            <a:pPr algn="l" eaLnBrk="1" latinLnBrk="1" hangingPunct="1">
              <a:buFont typeface="Wingdings" pitchFamily="2" charset="2"/>
              <a:buChar char="§"/>
            </a:pPr>
            <a:r>
              <a:rPr kumimoji="1" lang="ko-KR" altLang="en-US" sz="1100" dirty="0" smtClean="0">
                <a:latin typeface="Arial Narrow" panose="020B0606020202030204" pitchFamily="34" charset="0"/>
                <a:ea typeface="LG스마트체 Light" panose="020B0600000101010101" pitchFamily="50" charset="-127"/>
                <a:cs typeface="Arial Unicode MS" pitchFamily="50" charset="-127"/>
              </a:rPr>
              <a:t> 암모니아를 압축 냉각하여 액화 암모니아로 만들어 </a:t>
            </a:r>
            <a:r>
              <a:rPr kumimoji="1" lang="ko-KR" altLang="en-US" sz="1100" dirty="0" err="1" smtClean="0">
                <a:latin typeface="Arial Narrow" panose="020B0606020202030204" pitchFamily="34" charset="0"/>
                <a:ea typeface="LG스마트체 Light" panose="020B0600000101010101" pitchFamily="50" charset="-127"/>
                <a:cs typeface="Arial Unicode MS" pitchFamily="50" charset="-127"/>
              </a:rPr>
              <a:t>증발기</a:t>
            </a:r>
            <a:r>
              <a:rPr kumimoji="1" lang="en-US" altLang="ko-KR" sz="1100" dirty="0" smtClean="0">
                <a:latin typeface="Arial Narrow" panose="020B0606020202030204" pitchFamily="34" charset="0"/>
                <a:ea typeface="LG스마트체 Light" panose="020B0600000101010101" pitchFamily="50" charset="-127"/>
                <a:cs typeface="Arial Unicode MS" pitchFamily="50" charset="-127"/>
              </a:rPr>
              <a:t>(E-202/204)</a:t>
            </a:r>
            <a:r>
              <a:rPr kumimoji="1" lang="ko-KR" altLang="en-US" sz="1100" dirty="0" smtClean="0">
                <a:latin typeface="Arial Narrow" panose="020B0606020202030204" pitchFamily="34" charset="0"/>
                <a:ea typeface="LG스마트체 Light" panose="020B0600000101010101" pitchFamily="50" charset="-127"/>
                <a:cs typeface="Arial Unicode MS" pitchFamily="50" charset="-127"/>
              </a:rPr>
              <a:t>로 공급한다</a:t>
            </a:r>
            <a:endParaRPr kumimoji="1" lang="en-US" altLang="ko-KR" sz="1100" dirty="0" smtClean="0">
              <a:latin typeface="Arial Narrow" panose="020B0606020202030204" pitchFamily="34" charset="0"/>
              <a:ea typeface="LG스마트체 Light" panose="020B0600000101010101" pitchFamily="50" charset="-127"/>
              <a:cs typeface="Arial Unicode MS" pitchFamily="50" charset="-127"/>
            </a:endParaRPr>
          </a:p>
        </p:txBody>
      </p:sp>
      <p:sp>
        <p:nvSpPr>
          <p:cNvPr id="274" name="Text Box 227"/>
          <p:cNvSpPr txBox="1">
            <a:spLocks noChangeArrowheads="1"/>
          </p:cNvSpPr>
          <p:nvPr/>
        </p:nvSpPr>
        <p:spPr bwMode="auto">
          <a:xfrm>
            <a:off x="3646072" y="5271746"/>
            <a:ext cx="2536693" cy="5805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000" tIns="36000" rIns="36000" bIns="36000">
            <a:spAutoFit/>
          </a:bodyPr>
          <a:lstStyle>
            <a:lvl1pPr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1pPr>
            <a:lvl2pPr marL="742950" indent="-285750"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2pPr>
            <a:lvl3pPr marL="1143000" indent="-228600"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3pPr>
            <a:lvl4pPr marL="1600200" indent="-228600"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4pPr>
            <a:lvl5pPr marL="2057400" indent="-228600"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9pPr>
          </a:lstStyle>
          <a:p>
            <a:pPr algn="l" eaLnBrk="1" latinLnBrk="1" hangingPunct="1">
              <a:buFont typeface="Wingdings" pitchFamily="2" charset="2"/>
              <a:buChar char="§"/>
            </a:pPr>
            <a:r>
              <a:rPr kumimoji="1" lang="ko-KR" altLang="en-US" sz="1100" dirty="0" smtClean="0">
                <a:latin typeface="Arial Narrow" panose="020B0606020202030204" pitchFamily="34" charset="0"/>
                <a:ea typeface="LG스마트체 Light" panose="020B0600000101010101" pitchFamily="50" charset="-127"/>
                <a:cs typeface="Arial Unicode MS" pitchFamily="50" charset="-127"/>
              </a:rPr>
              <a:t> </a:t>
            </a:r>
            <a:r>
              <a:rPr kumimoji="1" lang="en-US" altLang="ko-KR" sz="1100" dirty="0" smtClean="0">
                <a:latin typeface="Arial Narrow" panose="020B0606020202030204" pitchFamily="34" charset="0"/>
                <a:ea typeface="LG스마트체 Light" panose="020B0600000101010101" pitchFamily="50" charset="-127"/>
                <a:cs typeface="Arial Unicode MS" pitchFamily="50" charset="-127"/>
              </a:rPr>
              <a:t>E-202/204 </a:t>
            </a:r>
            <a:r>
              <a:rPr kumimoji="1" lang="ko-KR" altLang="en-US" sz="1100" dirty="0" err="1" smtClean="0">
                <a:latin typeface="Arial Narrow" panose="020B0606020202030204" pitchFamily="34" charset="0"/>
                <a:ea typeface="LG스마트체 Light" panose="020B0600000101010101" pitchFamily="50" charset="-127"/>
                <a:cs typeface="Arial Unicode MS" pitchFamily="50" charset="-127"/>
              </a:rPr>
              <a:t>증발기의</a:t>
            </a:r>
            <a:r>
              <a:rPr kumimoji="1" lang="ko-KR" altLang="en-US" sz="1100" dirty="0" smtClean="0">
                <a:latin typeface="Arial Narrow" panose="020B0606020202030204" pitchFamily="34" charset="0"/>
                <a:ea typeface="LG스마트체 Light" panose="020B0600000101010101" pitchFamily="50" charset="-127"/>
                <a:cs typeface="Arial Unicode MS" pitchFamily="50" charset="-127"/>
              </a:rPr>
              <a:t> </a:t>
            </a:r>
            <a:r>
              <a:rPr kumimoji="1" lang="en-US" altLang="ko-KR" sz="1100" dirty="0" smtClean="0">
                <a:latin typeface="Arial Narrow" panose="020B0606020202030204" pitchFamily="34" charset="0"/>
                <a:ea typeface="LG스마트체 Light" panose="020B0600000101010101" pitchFamily="50" charset="-127"/>
                <a:cs typeface="Arial Unicode MS" pitchFamily="50" charset="-127"/>
              </a:rPr>
              <a:t>Shell</a:t>
            </a:r>
            <a:r>
              <a:rPr kumimoji="1" lang="ko-KR" altLang="en-US" sz="1100" dirty="0" smtClean="0">
                <a:latin typeface="Arial Narrow" panose="020B0606020202030204" pitchFamily="34" charset="0"/>
                <a:ea typeface="LG스마트체 Light" panose="020B0600000101010101" pitchFamily="50" charset="-127"/>
                <a:cs typeface="Arial Unicode MS" pitchFamily="50" charset="-127"/>
              </a:rPr>
              <a:t>로 </a:t>
            </a:r>
            <a:r>
              <a:rPr kumimoji="1" lang="ko-KR" altLang="en-US" sz="1100" dirty="0" err="1" smtClean="0">
                <a:latin typeface="Arial Narrow" panose="020B0606020202030204" pitchFamily="34" charset="0"/>
                <a:ea typeface="LG스마트체 Light" panose="020B0600000101010101" pitchFamily="50" charset="-127"/>
                <a:cs typeface="Arial Unicode MS" pitchFamily="50" charset="-127"/>
              </a:rPr>
              <a:t>액화암모나아를</a:t>
            </a:r>
            <a:r>
              <a:rPr kumimoji="1" lang="ko-KR" altLang="en-US" sz="1100" dirty="0" smtClean="0">
                <a:latin typeface="Arial Narrow" panose="020B0606020202030204" pitchFamily="34" charset="0"/>
                <a:ea typeface="LG스마트체 Light" panose="020B0600000101010101" pitchFamily="50" charset="-127"/>
                <a:cs typeface="Arial Unicode MS" pitchFamily="50" charset="-127"/>
              </a:rPr>
              <a:t> 공급하여 </a:t>
            </a:r>
            <a:r>
              <a:rPr kumimoji="1" lang="en-US" altLang="ko-KR" sz="1100" dirty="0" smtClean="0">
                <a:latin typeface="Arial Narrow" panose="020B0606020202030204" pitchFamily="34" charset="0"/>
                <a:ea typeface="LG스마트체 Light" panose="020B0600000101010101" pitchFamily="50" charset="-127"/>
                <a:cs typeface="Arial Unicode MS" pitchFamily="50" charset="-127"/>
              </a:rPr>
              <a:t>Tube</a:t>
            </a:r>
            <a:r>
              <a:rPr kumimoji="1" lang="ko-KR" altLang="en-US" sz="1100" dirty="0" smtClean="0">
                <a:latin typeface="Arial Narrow" panose="020B0606020202030204" pitchFamily="34" charset="0"/>
                <a:ea typeface="LG스마트체 Light" panose="020B0600000101010101" pitchFamily="50" charset="-127"/>
                <a:cs typeface="Arial Unicode MS" pitchFamily="50" charset="-127"/>
              </a:rPr>
              <a:t>측으로 공급된 </a:t>
            </a:r>
            <a:r>
              <a:rPr kumimoji="1" lang="en-US" altLang="ko-KR" sz="1100" dirty="0" smtClean="0">
                <a:latin typeface="Arial Narrow" panose="020B0606020202030204" pitchFamily="34" charset="0"/>
                <a:ea typeface="LG스마트체 Light" panose="020B0600000101010101" pitchFamily="50" charset="-127"/>
                <a:cs typeface="Arial Unicode MS" pitchFamily="50" charset="-127"/>
              </a:rPr>
              <a:t>Cold Hexane</a:t>
            </a:r>
            <a:r>
              <a:rPr kumimoji="1" lang="ko-KR" altLang="en-US" sz="1100" dirty="0" smtClean="0">
                <a:latin typeface="Arial Narrow" panose="020B0606020202030204" pitchFamily="34" charset="0"/>
                <a:ea typeface="LG스마트체 Light" panose="020B0600000101010101" pitchFamily="50" charset="-127"/>
                <a:cs typeface="Arial Unicode MS" pitchFamily="50" charset="-127"/>
              </a:rPr>
              <a:t>의 온도를 </a:t>
            </a:r>
            <a:r>
              <a:rPr kumimoji="1" lang="en-US" altLang="ko-KR" sz="1100" dirty="0" smtClean="0">
                <a:latin typeface="Arial Narrow" panose="020B0606020202030204" pitchFamily="34" charset="0"/>
                <a:ea typeface="LG스마트체 Light" panose="020B0600000101010101" pitchFamily="50" charset="-127"/>
                <a:cs typeface="Arial Unicode MS" pitchFamily="50" charset="-127"/>
              </a:rPr>
              <a:t>-10</a:t>
            </a:r>
            <a:r>
              <a:rPr kumimoji="1" lang="ko-KR" altLang="en-US" sz="1100" dirty="0" smtClean="0">
                <a:latin typeface="Arial Narrow" panose="020B0606020202030204" pitchFamily="34" charset="0"/>
                <a:ea typeface="LG스마트체 Light" panose="020B0600000101010101" pitchFamily="50" charset="-127"/>
                <a:cs typeface="Arial Unicode MS" pitchFamily="50" charset="-127"/>
              </a:rPr>
              <a:t>℃ 까지 낮춘다</a:t>
            </a:r>
            <a:endParaRPr kumimoji="1" lang="en-US" altLang="ko-KR" sz="1100" dirty="0" smtClean="0">
              <a:latin typeface="Arial Narrow" panose="020B0606020202030204" pitchFamily="34" charset="0"/>
              <a:ea typeface="LG스마트체 Light" panose="020B0600000101010101" pitchFamily="50" charset="-127"/>
              <a:cs typeface="Arial Unicode MS" pitchFamily="50" charset="-127"/>
            </a:endParaRPr>
          </a:p>
        </p:txBody>
      </p:sp>
      <p:sp>
        <p:nvSpPr>
          <p:cNvPr id="275" name="Text Box 227"/>
          <p:cNvSpPr txBox="1">
            <a:spLocks noChangeArrowheads="1"/>
          </p:cNvSpPr>
          <p:nvPr/>
        </p:nvSpPr>
        <p:spPr bwMode="auto">
          <a:xfrm>
            <a:off x="6248242" y="5271746"/>
            <a:ext cx="2536693" cy="4112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000" tIns="36000" rIns="36000" bIns="36000">
            <a:spAutoFit/>
          </a:bodyPr>
          <a:lstStyle>
            <a:lvl1pPr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1pPr>
            <a:lvl2pPr marL="742950" indent="-285750"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2pPr>
            <a:lvl3pPr marL="1143000" indent="-228600"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3pPr>
            <a:lvl4pPr marL="1600200" indent="-228600"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4pPr>
            <a:lvl5pPr marL="2057400" indent="-228600"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9pPr>
          </a:lstStyle>
          <a:p>
            <a:pPr algn="l" eaLnBrk="1" latinLnBrk="1" hangingPunct="1">
              <a:buFont typeface="Wingdings" pitchFamily="2" charset="2"/>
              <a:buChar char="§"/>
            </a:pPr>
            <a:r>
              <a:rPr kumimoji="1" lang="ko-KR" altLang="en-US" sz="1100" dirty="0" smtClean="0">
                <a:latin typeface="Arial Narrow" panose="020B0606020202030204" pitchFamily="34" charset="0"/>
                <a:ea typeface="LG스마트체 Light" panose="020B0600000101010101" pitchFamily="50" charset="-127"/>
                <a:cs typeface="Arial Unicode MS" pitchFamily="50" charset="-127"/>
              </a:rPr>
              <a:t> </a:t>
            </a:r>
            <a:r>
              <a:rPr kumimoji="1" lang="en-US" altLang="ko-KR" sz="1100" dirty="0" smtClean="0">
                <a:latin typeface="Arial Narrow" panose="020B0606020202030204" pitchFamily="34" charset="0"/>
                <a:ea typeface="LG스마트체 Light" panose="020B0600000101010101" pitchFamily="50" charset="-127"/>
                <a:cs typeface="Arial Unicode MS" pitchFamily="50" charset="-127"/>
              </a:rPr>
              <a:t>Cold Hexane</a:t>
            </a:r>
            <a:r>
              <a:rPr kumimoji="1" lang="ko-KR" altLang="en-US" sz="1100" dirty="0" smtClean="0">
                <a:latin typeface="Arial Narrow" panose="020B0606020202030204" pitchFamily="34" charset="0"/>
                <a:ea typeface="LG스마트체 Light" panose="020B0600000101010101" pitchFamily="50" charset="-127"/>
                <a:cs typeface="Arial Unicode MS" pitchFamily="50" charset="-127"/>
              </a:rPr>
              <a:t>을</a:t>
            </a:r>
            <a:r>
              <a:rPr kumimoji="1" lang="en-US" altLang="ko-KR" sz="1100" dirty="0" smtClean="0">
                <a:latin typeface="Arial Narrow" panose="020B0606020202030204" pitchFamily="34" charset="0"/>
                <a:ea typeface="LG스마트체 Light" panose="020B0600000101010101" pitchFamily="50" charset="-127"/>
                <a:cs typeface="Arial Unicode MS" pitchFamily="50" charset="-127"/>
              </a:rPr>
              <a:t> </a:t>
            </a:r>
            <a:r>
              <a:rPr kumimoji="1" lang="ko-KR" altLang="en-US" sz="1100" dirty="0" smtClean="0">
                <a:latin typeface="Arial Narrow" panose="020B0606020202030204" pitchFamily="34" charset="0"/>
                <a:ea typeface="LG스마트체 Light" panose="020B0600000101010101" pitchFamily="50" charset="-127"/>
                <a:cs typeface="Arial Unicode MS" pitchFamily="50" charset="-127"/>
              </a:rPr>
              <a:t>이용해 건조기에서 사용한 </a:t>
            </a:r>
            <a:r>
              <a:rPr kumimoji="1" lang="en-US" altLang="ko-KR" sz="1100" dirty="0" smtClean="0">
                <a:latin typeface="Arial Narrow" panose="020B0606020202030204" pitchFamily="34" charset="0"/>
                <a:ea typeface="LG스마트체 Light" panose="020B0600000101010101" pitchFamily="50" charset="-127"/>
                <a:cs typeface="Arial Unicode MS" pitchFamily="50" charset="-127"/>
              </a:rPr>
              <a:t>N2 </a:t>
            </a:r>
            <a:r>
              <a:rPr kumimoji="1" lang="ko-KR" altLang="en-US" sz="1100" dirty="0" smtClean="0">
                <a:latin typeface="Arial Narrow" panose="020B0606020202030204" pitchFamily="34" charset="0"/>
                <a:ea typeface="LG스마트체 Light" panose="020B0600000101010101" pitchFamily="50" charset="-127"/>
                <a:cs typeface="Arial Unicode MS" pitchFamily="50" charset="-127"/>
              </a:rPr>
              <a:t>내 </a:t>
            </a:r>
            <a:r>
              <a:rPr kumimoji="1" lang="en-US" altLang="ko-KR" sz="1100" dirty="0" smtClean="0">
                <a:latin typeface="Arial Narrow" panose="020B0606020202030204" pitchFamily="34" charset="0"/>
                <a:ea typeface="LG스마트체 Light" panose="020B0600000101010101" pitchFamily="50" charset="-127"/>
                <a:cs typeface="Arial Unicode MS" pitchFamily="50" charset="-127"/>
              </a:rPr>
              <a:t>Hexane</a:t>
            </a:r>
            <a:r>
              <a:rPr kumimoji="1" lang="ko-KR" altLang="en-US" sz="1100" dirty="0" smtClean="0">
                <a:latin typeface="Arial Narrow" panose="020B0606020202030204" pitchFamily="34" charset="0"/>
                <a:ea typeface="LG스마트체 Light" panose="020B0600000101010101" pitchFamily="50" charset="-127"/>
                <a:cs typeface="Arial Unicode MS" pitchFamily="50" charset="-127"/>
              </a:rPr>
              <a:t>을 응축시킨다</a:t>
            </a:r>
            <a:endParaRPr kumimoji="1" lang="en-US" altLang="ko-KR" sz="1100" dirty="0" smtClean="0">
              <a:latin typeface="Arial Narrow" panose="020B0606020202030204" pitchFamily="34" charset="0"/>
              <a:ea typeface="LG스마트체 Light" panose="020B0600000101010101" pitchFamily="50" charset="-127"/>
              <a:cs typeface="Arial Unicode MS" pitchFamily="50" charset="-127"/>
            </a:endParaRPr>
          </a:p>
        </p:txBody>
      </p:sp>
      <p:sp>
        <p:nvSpPr>
          <p:cNvPr id="276" name="Text Box 227"/>
          <p:cNvSpPr txBox="1">
            <a:spLocks noChangeArrowheads="1"/>
          </p:cNvSpPr>
          <p:nvPr/>
        </p:nvSpPr>
        <p:spPr bwMode="auto">
          <a:xfrm>
            <a:off x="6248242" y="5680101"/>
            <a:ext cx="2536693" cy="4112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000" tIns="36000" rIns="36000" bIns="36000">
            <a:spAutoFit/>
          </a:bodyPr>
          <a:lstStyle>
            <a:lvl1pPr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1pPr>
            <a:lvl2pPr marL="742950" indent="-285750"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2pPr>
            <a:lvl3pPr marL="1143000" indent="-228600"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3pPr>
            <a:lvl4pPr marL="1600200" indent="-228600"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4pPr>
            <a:lvl5pPr marL="2057400" indent="-228600"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9pPr>
          </a:lstStyle>
          <a:p>
            <a:pPr algn="l" eaLnBrk="1" latinLnBrk="1" hangingPunct="1">
              <a:buFont typeface="Wingdings" pitchFamily="2" charset="2"/>
              <a:buChar char="§"/>
            </a:pPr>
            <a:r>
              <a:rPr kumimoji="1" lang="ko-KR" altLang="en-US" sz="1100" dirty="0" smtClean="0">
                <a:latin typeface="Arial Narrow" panose="020B0606020202030204" pitchFamily="34" charset="0"/>
                <a:ea typeface="LG스마트체 Light" panose="020B0600000101010101" pitchFamily="50" charset="-127"/>
                <a:cs typeface="Arial Unicode MS" pitchFamily="50" charset="-127"/>
              </a:rPr>
              <a:t> 그 외 </a:t>
            </a:r>
            <a:r>
              <a:rPr kumimoji="1" lang="en-US" altLang="ko-KR" sz="1100" dirty="0" smtClean="0">
                <a:latin typeface="Arial Narrow" panose="020B0606020202030204" pitchFamily="34" charset="0"/>
                <a:ea typeface="LG스마트체 Light" panose="020B0600000101010101" pitchFamily="50" charset="-127"/>
                <a:cs typeface="Arial Unicode MS" pitchFamily="50" charset="-127"/>
              </a:rPr>
              <a:t>Cooling</a:t>
            </a:r>
            <a:r>
              <a:rPr kumimoji="1" lang="ko-KR" altLang="en-US" sz="1100" dirty="0" smtClean="0">
                <a:latin typeface="Arial Narrow" panose="020B0606020202030204" pitchFamily="34" charset="0"/>
                <a:ea typeface="LG스마트체 Light" panose="020B0600000101010101" pitchFamily="50" charset="-127"/>
                <a:cs typeface="Arial Unicode MS" pitchFamily="50" charset="-127"/>
              </a:rPr>
              <a:t>이나 응축이 필요한 공정 내 설비에 공급한다</a:t>
            </a:r>
            <a:r>
              <a:rPr kumimoji="1" lang="en-US" altLang="ko-KR" sz="1100" dirty="0" smtClean="0">
                <a:latin typeface="Arial Narrow" panose="020B0606020202030204" pitchFamily="34" charset="0"/>
                <a:ea typeface="LG스마트체 Light" panose="020B0600000101010101" pitchFamily="50" charset="-127"/>
                <a:cs typeface="Arial Unicode MS" pitchFamily="50" charset="-127"/>
              </a:rPr>
              <a:t>.</a:t>
            </a:r>
          </a:p>
        </p:txBody>
      </p:sp>
      <p:sp>
        <p:nvSpPr>
          <p:cNvPr id="20" name="Line 16"/>
          <p:cNvSpPr>
            <a:spLocks noChangeShapeType="1"/>
          </p:cNvSpPr>
          <p:nvPr/>
        </p:nvSpPr>
        <p:spPr bwMode="auto">
          <a:xfrm>
            <a:off x="0" y="434044"/>
            <a:ext cx="99060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ko-KR" altLang="en-US" sz="1463" dirty="0">
              <a:solidFill>
                <a:srgbClr val="000000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Adobe Devanagari" pitchFamily="18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62884" y="-47625"/>
            <a:ext cx="5157261" cy="526559"/>
          </a:xfrm>
          <a:prstGeom prst="rect">
            <a:avLst/>
          </a:prstGeom>
          <a:noFill/>
          <a:ln w="3175">
            <a:noFill/>
          </a:ln>
        </p:spPr>
        <p:txBody>
          <a:bodyPr wrap="square" rtlCol="0" anchor="ctr" anchorCtr="0">
            <a:noAutofit/>
          </a:bodyPr>
          <a:lstStyle/>
          <a:p>
            <a:r>
              <a:rPr lang="en-US" altLang="ko-KR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4.</a:t>
            </a:r>
            <a:r>
              <a:rPr lang="ko-KR" altLang="en-US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b="1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공정소개</a:t>
            </a:r>
            <a:endParaRPr lang="ko-KR" altLang="en-US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6753644" y="-47625"/>
            <a:ext cx="2969832" cy="526559"/>
          </a:xfrm>
          <a:prstGeom prst="rect">
            <a:avLst/>
          </a:prstGeom>
          <a:noFill/>
          <a:ln w="3175">
            <a:noFill/>
          </a:ln>
        </p:spPr>
        <p:txBody>
          <a:bodyPr wrap="square" rtlCol="0" anchor="ctr" anchorCtr="0">
            <a:noAutofit/>
          </a:bodyPr>
          <a:lstStyle/>
          <a:p>
            <a:pPr algn="r"/>
            <a:r>
              <a:rPr lang="ko-KR" altLang="en-US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③ </a:t>
            </a:r>
            <a:r>
              <a:rPr lang="en-US" altLang="ko-KR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HDPE (</a:t>
            </a:r>
            <a:r>
              <a:rPr lang="ko-KR" altLang="en-US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헥산정제공정</a:t>
            </a:r>
            <a:r>
              <a:rPr lang="en-US" altLang="ko-KR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endParaRPr lang="ko-KR" altLang="en-US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788334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Text Box 9"/>
          <p:cNvSpPr txBox="1">
            <a:spLocks noChangeArrowheads="1"/>
          </p:cNvSpPr>
          <p:nvPr/>
        </p:nvSpPr>
        <p:spPr bwMode="auto">
          <a:xfrm>
            <a:off x="273050" y="6398580"/>
            <a:ext cx="9435969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kumimoji="0" lang="en-US" altLang="ko-KR" sz="1000" dirty="0" smtClean="0">
                <a:solidFill>
                  <a:srgbClr val="000000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1) Acetone Recovery Process, 2) Crude IPA(</a:t>
            </a:r>
            <a:r>
              <a:rPr kumimoji="0" lang="en-US" altLang="ko-KR" sz="1000" dirty="0" err="1" smtClean="0">
                <a:solidFill>
                  <a:srgbClr val="000000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IsoPropyl</a:t>
            </a:r>
            <a:r>
              <a:rPr kumimoji="0" lang="en-US" altLang="ko-KR" sz="1000" dirty="0">
                <a:solidFill>
                  <a:srgbClr val="000000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 </a:t>
            </a:r>
            <a:r>
              <a:rPr kumimoji="0" lang="en-US" altLang="ko-KR" sz="1000" dirty="0" smtClean="0">
                <a:solidFill>
                  <a:srgbClr val="000000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Alcohol), 3) </a:t>
            </a:r>
            <a:r>
              <a:rPr kumimoji="0" lang="en-US" altLang="ko-KR" sz="1000" dirty="0" err="1" smtClean="0">
                <a:solidFill>
                  <a:srgbClr val="000000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Cumene</a:t>
            </a:r>
            <a:r>
              <a:rPr kumimoji="0" lang="en-US" altLang="ko-KR" sz="1000" dirty="0" smtClean="0">
                <a:solidFill>
                  <a:srgbClr val="000000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 </a:t>
            </a:r>
            <a:r>
              <a:rPr kumimoji="0" lang="en-US" altLang="ko-KR" sz="1000" dirty="0" err="1" smtClean="0">
                <a:solidFill>
                  <a:srgbClr val="000000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HydroPeroxide</a:t>
            </a:r>
            <a:r>
              <a:rPr kumimoji="0" lang="en-US" altLang="ko-KR" sz="1000" dirty="0" smtClean="0">
                <a:solidFill>
                  <a:srgbClr val="000000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, 4) Alpha-Methyl Styrene</a:t>
            </a:r>
            <a:endParaRPr kumimoji="0" lang="en-US" altLang="ko-KR" sz="1000" dirty="0">
              <a:solidFill>
                <a:srgbClr val="000000"/>
              </a:solidFill>
              <a:latin typeface="LG스마트체2.0 Regular" panose="020B0600000101010101" pitchFamily="50" charset="-127"/>
              <a:ea typeface="LG스마트체2.0 Regular" panose="020B0600000101010101" pitchFamily="50" charset="-127"/>
            </a:endParaRPr>
          </a:p>
        </p:txBody>
      </p:sp>
      <p:sp>
        <p:nvSpPr>
          <p:cNvPr id="113" name="직사각형 112"/>
          <p:cNvSpPr/>
          <p:nvPr/>
        </p:nvSpPr>
        <p:spPr>
          <a:xfrm>
            <a:off x="400854" y="4967225"/>
            <a:ext cx="9161044" cy="1356043"/>
          </a:xfrm>
          <a:prstGeom prst="rect">
            <a:avLst/>
          </a:prstGeom>
          <a:gradFill>
            <a:gsLst>
              <a:gs pos="0">
                <a:schemeClr val="dk1">
                  <a:tint val="50000"/>
                  <a:satMod val="300000"/>
                  <a:alpha val="10000"/>
                </a:schemeClr>
              </a:gs>
              <a:gs pos="35000">
                <a:schemeClr val="dk1">
                  <a:tint val="37000"/>
                  <a:satMod val="300000"/>
                  <a:alpha val="10000"/>
                </a:schemeClr>
              </a:gs>
              <a:gs pos="100000">
                <a:schemeClr val="dk1">
                  <a:tint val="15000"/>
                  <a:satMod val="350000"/>
                  <a:alpha val="10000"/>
                </a:schemeClr>
              </a:gs>
            </a:gsLst>
          </a:gra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 sz="1400">
              <a:latin typeface="LG스마트체2.0 Regular" panose="020B0600000101010101" pitchFamily="50" charset="-127"/>
              <a:ea typeface="LG스마트체2.0 Regular" panose="020B0600000101010101" pitchFamily="50" charset="-127"/>
            </a:endParaRPr>
          </a:p>
        </p:txBody>
      </p:sp>
      <p:sp>
        <p:nvSpPr>
          <p:cNvPr id="89" name="직사각형 88"/>
          <p:cNvSpPr/>
          <p:nvPr/>
        </p:nvSpPr>
        <p:spPr>
          <a:xfrm>
            <a:off x="400854" y="3096818"/>
            <a:ext cx="9161044" cy="1356043"/>
          </a:xfrm>
          <a:prstGeom prst="rect">
            <a:avLst/>
          </a:prstGeom>
          <a:gradFill>
            <a:gsLst>
              <a:gs pos="0">
                <a:schemeClr val="dk1">
                  <a:tint val="50000"/>
                  <a:satMod val="300000"/>
                  <a:alpha val="10000"/>
                </a:schemeClr>
              </a:gs>
              <a:gs pos="35000">
                <a:schemeClr val="dk1">
                  <a:tint val="37000"/>
                  <a:satMod val="300000"/>
                  <a:alpha val="10000"/>
                </a:schemeClr>
              </a:gs>
              <a:gs pos="100000">
                <a:schemeClr val="dk1">
                  <a:tint val="15000"/>
                  <a:satMod val="350000"/>
                  <a:alpha val="10000"/>
                </a:schemeClr>
              </a:gs>
            </a:gsLst>
          </a:gra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 sz="1400">
              <a:latin typeface="LG스마트체2.0 Regular" panose="020B0600000101010101" pitchFamily="50" charset="-127"/>
              <a:ea typeface="LG스마트체2.0 Regular" panose="020B0600000101010101" pitchFamily="50" charset="-127"/>
            </a:endParaRPr>
          </a:p>
        </p:txBody>
      </p:sp>
      <p:sp>
        <p:nvSpPr>
          <p:cNvPr id="88" name="직사각형 87"/>
          <p:cNvSpPr/>
          <p:nvPr/>
        </p:nvSpPr>
        <p:spPr>
          <a:xfrm>
            <a:off x="5406159" y="1438655"/>
            <a:ext cx="4155739" cy="1356043"/>
          </a:xfrm>
          <a:prstGeom prst="rect">
            <a:avLst/>
          </a:prstGeom>
          <a:gradFill>
            <a:gsLst>
              <a:gs pos="0">
                <a:schemeClr val="dk1">
                  <a:tint val="50000"/>
                  <a:satMod val="300000"/>
                  <a:alpha val="10000"/>
                </a:schemeClr>
              </a:gs>
              <a:gs pos="35000">
                <a:schemeClr val="dk1">
                  <a:tint val="37000"/>
                  <a:satMod val="300000"/>
                  <a:alpha val="10000"/>
                </a:schemeClr>
              </a:gs>
              <a:gs pos="100000">
                <a:schemeClr val="dk1">
                  <a:tint val="15000"/>
                  <a:satMod val="350000"/>
                  <a:alpha val="10000"/>
                </a:schemeClr>
              </a:gs>
            </a:gsLst>
          </a:gra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 sz="1400">
              <a:latin typeface="LG스마트체2.0 Regular" panose="020B0600000101010101" pitchFamily="50" charset="-127"/>
              <a:ea typeface="LG스마트체2.0 Regular" panose="020B0600000101010101" pitchFamily="50" charset="-127"/>
            </a:endParaRPr>
          </a:p>
        </p:txBody>
      </p:sp>
      <p:sp>
        <p:nvSpPr>
          <p:cNvPr id="3" name="직사각형 2"/>
          <p:cNvSpPr/>
          <p:nvPr/>
        </p:nvSpPr>
        <p:spPr>
          <a:xfrm>
            <a:off x="344488" y="1438655"/>
            <a:ext cx="4688521" cy="1356043"/>
          </a:xfrm>
          <a:prstGeom prst="rect">
            <a:avLst/>
          </a:prstGeom>
          <a:gradFill>
            <a:gsLst>
              <a:gs pos="0">
                <a:schemeClr val="dk1">
                  <a:tint val="50000"/>
                  <a:satMod val="300000"/>
                  <a:alpha val="10000"/>
                </a:schemeClr>
              </a:gs>
              <a:gs pos="35000">
                <a:schemeClr val="dk1">
                  <a:tint val="37000"/>
                  <a:satMod val="300000"/>
                  <a:alpha val="10000"/>
                </a:schemeClr>
              </a:gs>
              <a:gs pos="100000">
                <a:schemeClr val="dk1">
                  <a:tint val="15000"/>
                  <a:satMod val="350000"/>
                  <a:alpha val="10000"/>
                </a:schemeClr>
              </a:gs>
            </a:gsLst>
          </a:gra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 sz="1400">
              <a:latin typeface="LG스마트체2.0 Regular" panose="020B0600000101010101" pitchFamily="50" charset="-127"/>
              <a:ea typeface="LG스마트체2.0 Regular" panose="020B0600000101010101" pitchFamily="50" charset="-127"/>
            </a:endParaRPr>
          </a:p>
        </p:txBody>
      </p:sp>
      <p:sp>
        <p:nvSpPr>
          <p:cNvPr id="158722" name="Rectangle 3"/>
          <p:cNvSpPr>
            <a:spLocks noChangeArrowheads="1"/>
          </p:cNvSpPr>
          <p:nvPr/>
        </p:nvSpPr>
        <p:spPr bwMode="auto">
          <a:xfrm>
            <a:off x="273050" y="765175"/>
            <a:ext cx="9504486" cy="6469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2075" tIns="46038" rIns="92075" bIns="46038">
            <a:spAutoFit/>
          </a:bodyPr>
          <a:lstStyle/>
          <a:p>
            <a:pPr eaLnBrk="0" latinLnBrk="0" hangingPunct="0"/>
            <a:r>
              <a:rPr lang="en-US" altLang="ko-KR" dirty="0">
                <a:solidFill>
                  <a:srgbClr val="000000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BPA </a:t>
            </a:r>
            <a:r>
              <a:rPr lang="ko-KR" altLang="en-US" dirty="0">
                <a:solidFill>
                  <a:srgbClr val="000000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공장은 </a:t>
            </a:r>
            <a:r>
              <a:rPr lang="ko-KR" altLang="en-US" dirty="0" smtClean="0">
                <a:solidFill>
                  <a:srgbClr val="000000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벤젠과 </a:t>
            </a:r>
            <a:r>
              <a:rPr lang="ko-KR" altLang="en-US" dirty="0" err="1">
                <a:solidFill>
                  <a:srgbClr val="000000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프로필렌을</a:t>
            </a:r>
            <a:r>
              <a:rPr lang="ko-KR" altLang="en-US" dirty="0">
                <a:solidFill>
                  <a:srgbClr val="000000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 원료로 </a:t>
            </a:r>
            <a:r>
              <a:rPr lang="ko-KR" altLang="en-US" dirty="0" err="1">
                <a:solidFill>
                  <a:srgbClr val="000000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큐멘을</a:t>
            </a:r>
            <a:r>
              <a:rPr lang="ko-KR" altLang="en-US" dirty="0">
                <a:solidFill>
                  <a:srgbClr val="000000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 </a:t>
            </a:r>
            <a:r>
              <a:rPr lang="ko-KR" altLang="en-US" dirty="0" smtClean="0">
                <a:solidFill>
                  <a:srgbClr val="000000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생산하고</a:t>
            </a:r>
            <a:r>
              <a:rPr lang="en-US" altLang="ko-KR" dirty="0" smtClean="0">
                <a:solidFill>
                  <a:srgbClr val="000000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, </a:t>
            </a:r>
            <a:r>
              <a:rPr lang="ko-KR" altLang="en-US" dirty="0" err="1" smtClean="0">
                <a:solidFill>
                  <a:srgbClr val="000000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큐멘의</a:t>
            </a:r>
            <a:r>
              <a:rPr lang="ko-KR" altLang="en-US" dirty="0" smtClean="0">
                <a:solidFill>
                  <a:srgbClr val="000000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 산화 및 분해를 통해 페놀과 아세톤을 생산하며</a:t>
            </a:r>
            <a:r>
              <a:rPr lang="en-US" altLang="ko-KR" dirty="0" smtClean="0">
                <a:solidFill>
                  <a:srgbClr val="000000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, </a:t>
            </a:r>
            <a:r>
              <a:rPr lang="ko-KR" altLang="en-US" dirty="0">
                <a:solidFill>
                  <a:srgbClr val="000000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페놀과 </a:t>
            </a:r>
            <a:r>
              <a:rPr lang="ko-KR" altLang="en-US" dirty="0" smtClean="0">
                <a:solidFill>
                  <a:srgbClr val="000000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아세톤을 합성하여 </a:t>
            </a:r>
            <a:r>
              <a:rPr lang="en-US" altLang="ko-KR" dirty="0">
                <a:solidFill>
                  <a:srgbClr val="000000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BPA</a:t>
            </a:r>
            <a:r>
              <a:rPr lang="ko-KR" altLang="en-US" dirty="0">
                <a:solidFill>
                  <a:srgbClr val="000000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를 </a:t>
            </a:r>
            <a:r>
              <a:rPr lang="ko-KR" altLang="en-US" dirty="0" smtClean="0">
                <a:solidFill>
                  <a:srgbClr val="000000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생산</a:t>
            </a:r>
            <a:endParaRPr lang="en-US" altLang="ko-KR" dirty="0">
              <a:solidFill>
                <a:srgbClr val="000000"/>
              </a:solidFill>
              <a:latin typeface="LG스마트체2.0 Regular" panose="020B0600000101010101" pitchFamily="50" charset="-127"/>
              <a:ea typeface="LG스마트체2.0 Regular" panose="020B0600000101010101" pitchFamily="50" charset="-127"/>
            </a:endParaRPr>
          </a:p>
        </p:txBody>
      </p:sp>
      <p:sp>
        <p:nvSpPr>
          <p:cNvPr id="52" name="Line 2"/>
          <p:cNvSpPr>
            <a:spLocks noChangeShapeType="1"/>
          </p:cNvSpPr>
          <p:nvPr/>
        </p:nvSpPr>
        <p:spPr bwMode="auto">
          <a:xfrm flipV="1">
            <a:off x="7689690" y="4237392"/>
            <a:ext cx="1187403" cy="0"/>
          </a:xfrm>
          <a:prstGeom prst="line">
            <a:avLst/>
          </a:prstGeom>
          <a:ln>
            <a:headEnd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200">
              <a:solidFill>
                <a:srgbClr val="000000"/>
              </a:solidFill>
              <a:latin typeface="LG스마트체2.0 Regular" panose="020B0600000101010101" pitchFamily="50" charset="-127"/>
              <a:ea typeface="LG스마트체2.0 Regular" panose="020B0600000101010101" pitchFamily="50" charset="-127"/>
            </a:endParaRPr>
          </a:p>
        </p:txBody>
      </p:sp>
      <p:sp>
        <p:nvSpPr>
          <p:cNvPr id="53" name="Rectangle 3"/>
          <p:cNvSpPr>
            <a:spLocks noChangeArrowheads="1"/>
          </p:cNvSpPr>
          <p:nvPr/>
        </p:nvSpPr>
        <p:spPr bwMode="auto">
          <a:xfrm>
            <a:off x="7589441" y="5084934"/>
            <a:ext cx="1008000" cy="720000"/>
          </a:xfrm>
          <a:prstGeom prst="rect">
            <a:avLst/>
          </a:prstGeom>
          <a:gradFill rotWithShape="1">
            <a:gsLst>
              <a:gs pos="0">
                <a:srgbClr val="5F5F5F"/>
              </a:gs>
              <a:gs pos="50000">
                <a:srgbClr val="8B8B8B"/>
              </a:gs>
              <a:gs pos="100000">
                <a:srgbClr val="A6A6A6"/>
              </a:gs>
            </a:gsLst>
            <a:lin ang="16200000" scaled="1"/>
          </a:gradFill>
          <a:ln w="9525">
            <a:noFill/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lIns="36000" rIns="36000" anchor="ctr"/>
          <a:lstStyle/>
          <a:p>
            <a:pPr algn="ctr">
              <a:defRPr/>
            </a:pPr>
            <a:r>
              <a:rPr kumimoji="0" lang="ko-KR" altLang="en-US" sz="1400" b="1" dirty="0" smtClean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저</a:t>
            </a:r>
            <a:r>
              <a:rPr kumimoji="0" lang="ko-KR" altLang="en-US" sz="1400" b="1" dirty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장</a:t>
            </a:r>
            <a:endParaRPr kumimoji="0" lang="ko-KR" altLang="ko-KR" sz="1400" b="1" dirty="0">
              <a:solidFill>
                <a:schemeClr val="bg1"/>
              </a:solidFill>
              <a:latin typeface="LG스마트체2.0 Regular" panose="020B0600000101010101" pitchFamily="50" charset="-127"/>
              <a:ea typeface="LG스마트체2.0 Regular" panose="020B0600000101010101" pitchFamily="50" charset="-127"/>
            </a:endParaRPr>
          </a:p>
        </p:txBody>
      </p:sp>
      <p:sp>
        <p:nvSpPr>
          <p:cNvPr id="54" name="Text Box 4"/>
          <p:cNvSpPr txBox="1">
            <a:spLocks noChangeArrowheads="1"/>
          </p:cNvSpPr>
          <p:nvPr/>
        </p:nvSpPr>
        <p:spPr bwMode="auto">
          <a:xfrm>
            <a:off x="344488" y="1438654"/>
            <a:ext cx="936000" cy="504000"/>
          </a:xfrm>
          <a:prstGeom prst="rect">
            <a:avLst/>
          </a:prstGeom>
          <a:gradFill flip="none" rotWithShape="1">
            <a:gsLst>
              <a:gs pos="0">
                <a:srgbClr val="B9215B">
                  <a:shade val="30000"/>
                  <a:satMod val="115000"/>
                </a:srgbClr>
              </a:gs>
              <a:gs pos="50000">
                <a:srgbClr val="B9215B">
                  <a:shade val="67500"/>
                  <a:satMod val="115000"/>
                </a:srgbClr>
              </a:gs>
              <a:gs pos="100000">
                <a:srgbClr val="B9215B">
                  <a:shade val="100000"/>
                  <a:satMod val="115000"/>
                </a:srgbClr>
              </a:gs>
            </a:gsLst>
            <a:lin ang="16200000" scaled="1"/>
            <a:tileRect/>
          </a:gradFill>
          <a:ln w="9525">
            <a:noFill/>
            <a:miter lim="800000"/>
            <a:headEnd/>
            <a:tailEnd/>
          </a:ln>
          <a:effectLst>
            <a:outerShdw blurRad="50800" dist="165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noAutofit/>
          </a:bodyPr>
          <a:lstStyle/>
          <a:p>
            <a:pPr algn="ctr">
              <a:defRPr/>
            </a:pPr>
            <a:r>
              <a:rPr kumimoji="0" lang="en-US" altLang="ko-KR" sz="1400" b="1" dirty="0" err="1" smtClean="0">
                <a:solidFill>
                  <a:srgbClr val="FFFFFF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Cumene</a:t>
            </a:r>
            <a:endParaRPr kumimoji="0" lang="en-US" altLang="ko-KR" sz="1400" b="1" dirty="0" smtClean="0">
              <a:solidFill>
                <a:srgbClr val="FFFFFF"/>
              </a:solidFill>
              <a:latin typeface="LG스마트체2.0 Regular" panose="020B0600000101010101" pitchFamily="50" charset="-127"/>
              <a:ea typeface="LG스마트체2.0 Regular" panose="020B0600000101010101" pitchFamily="50" charset="-127"/>
            </a:endParaRPr>
          </a:p>
          <a:p>
            <a:pPr algn="ctr">
              <a:defRPr/>
            </a:pPr>
            <a:r>
              <a:rPr kumimoji="0" lang="en-US" altLang="ko-KR" sz="1400" b="1" dirty="0" smtClean="0">
                <a:solidFill>
                  <a:srgbClr val="FFFFFF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Plant</a:t>
            </a:r>
            <a:endParaRPr kumimoji="0" lang="en-US" altLang="ko-KR" sz="1400" b="1" dirty="0">
              <a:solidFill>
                <a:srgbClr val="FFFFFF"/>
              </a:solidFill>
              <a:latin typeface="LG스마트체2.0 Regular" panose="020B0600000101010101" pitchFamily="50" charset="-127"/>
              <a:ea typeface="LG스마트체2.0 Regular" panose="020B0600000101010101" pitchFamily="50" charset="-127"/>
            </a:endParaRPr>
          </a:p>
        </p:txBody>
      </p:sp>
      <p:sp>
        <p:nvSpPr>
          <p:cNvPr id="55" name="Text Box 5"/>
          <p:cNvSpPr txBox="1">
            <a:spLocks noChangeArrowheads="1"/>
          </p:cNvSpPr>
          <p:nvPr/>
        </p:nvSpPr>
        <p:spPr bwMode="auto">
          <a:xfrm>
            <a:off x="400854" y="3089253"/>
            <a:ext cx="936000" cy="504000"/>
          </a:xfrm>
          <a:prstGeom prst="rect">
            <a:avLst/>
          </a:prstGeom>
          <a:gradFill flip="none" rotWithShape="1">
            <a:gsLst>
              <a:gs pos="0">
                <a:srgbClr val="B9215B">
                  <a:shade val="30000"/>
                  <a:satMod val="115000"/>
                </a:srgbClr>
              </a:gs>
              <a:gs pos="50000">
                <a:srgbClr val="B9215B">
                  <a:shade val="67500"/>
                  <a:satMod val="115000"/>
                </a:srgbClr>
              </a:gs>
              <a:gs pos="100000">
                <a:srgbClr val="B9215B">
                  <a:shade val="100000"/>
                  <a:satMod val="115000"/>
                </a:srgbClr>
              </a:gs>
            </a:gsLst>
            <a:lin ang="16200000" scaled="1"/>
            <a:tileRect/>
          </a:gradFill>
          <a:ln w="9525">
            <a:noFill/>
            <a:miter lim="800000"/>
            <a:headEnd/>
            <a:tailEnd/>
          </a:ln>
          <a:effectLst>
            <a:outerShdw blurRad="50800" dist="165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noAutofit/>
          </a:bodyPr>
          <a:lstStyle/>
          <a:p>
            <a:pPr algn="ctr">
              <a:defRPr/>
            </a:pPr>
            <a:r>
              <a:rPr kumimoji="0" lang="en-US" altLang="ko-KR" sz="1400" b="1" dirty="0">
                <a:solidFill>
                  <a:srgbClr val="FFFFFF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Phenol</a:t>
            </a:r>
          </a:p>
          <a:p>
            <a:pPr algn="ctr">
              <a:defRPr/>
            </a:pPr>
            <a:r>
              <a:rPr kumimoji="0" lang="en-US" altLang="ko-KR" sz="1400" b="1" dirty="0" smtClean="0">
                <a:solidFill>
                  <a:srgbClr val="FFFFFF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Plant</a:t>
            </a:r>
            <a:endParaRPr kumimoji="0" lang="en-US" altLang="ko-KR" sz="1400" b="1" dirty="0">
              <a:solidFill>
                <a:srgbClr val="FFFFFF"/>
              </a:solidFill>
              <a:latin typeface="LG스마트체2.0 Regular" panose="020B0600000101010101" pitchFamily="50" charset="-127"/>
              <a:ea typeface="LG스마트체2.0 Regular" panose="020B0600000101010101" pitchFamily="50" charset="-127"/>
            </a:endParaRPr>
          </a:p>
        </p:txBody>
      </p:sp>
      <p:sp>
        <p:nvSpPr>
          <p:cNvPr id="56" name="Text Box 6"/>
          <p:cNvSpPr txBox="1">
            <a:spLocks noChangeArrowheads="1"/>
          </p:cNvSpPr>
          <p:nvPr/>
        </p:nvSpPr>
        <p:spPr bwMode="auto">
          <a:xfrm>
            <a:off x="400854" y="4967225"/>
            <a:ext cx="936000" cy="504000"/>
          </a:xfrm>
          <a:prstGeom prst="rect">
            <a:avLst/>
          </a:prstGeom>
          <a:gradFill flip="none" rotWithShape="1">
            <a:gsLst>
              <a:gs pos="0">
                <a:srgbClr val="B9215B">
                  <a:shade val="30000"/>
                  <a:satMod val="115000"/>
                </a:srgbClr>
              </a:gs>
              <a:gs pos="50000">
                <a:srgbClr val="B9215B">
                  <a:shade val="67500"/>
                  <a:satMod val="115000"/>
                </a:srgbClr>
              </a:gs>
              <a:gs pos="100000">
                <a:srgbClr val="B9215B">
                  <a:shade val="100000"/>
                  <a:satMod val="115000"/>
                </a:srgbClr>
              </a:gs>
            </a:gsLst>
            <a:lin ang="16200000" scaled="1"/>
            <a:tileRect/>
          </a:gradFill>
          <a:ln w="9525">
            <a:noFill/>
            <a:miter lim="800000"/>
            <a:headEnd/>
            <a:tailEnd/>
          </a:ln>
          <a:effectLst>
            <a:outerShdw blurRad="50800" dist="165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noAutofit/>
          </a:bodyPr>
          <a:lstStyle/>
          <a:p>
            <a:pPr algn="ctr">
              <a:defRPr/>
            </a:pPr>
            <a:r>
              <a:rPr kumimoji="0" lang="en-US" altLang="ko-KR" sz="1400" b="1" dirty="0" smtClean="0">
                <a:solidFill>
                  <a:srgbClr val="FFFFFF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BPA</a:t>
            </a:r>
            <a:endParaRPr kumimoji="0" lang="en-US" altLang="ko-KR" sz="1400" b="1" dirty="0">
              <a:solidFill>
                <a:srgbClr val="FFFFFF"/>
              </a:solidFill>
              <a:latin typeface="LG스마트체2.0 Regular" panose="020B0600000101010101" pitchFamily="50" charset="-127"/>
              <a:ea typeface="LG스마트체2.0 Regular" panose="020B0600000101010101" pitchFamily="50" charset="-127"/>
            </a:endParaRPr>
          </a:p>
          <a:p>
            <a:pPr algn="ctr">
              <a:defRPr/>
            </a:pPr>
            <a:r>
              <a:rPr kumimoji="0" lang="en-US" altLang="ko-KR" sz="1400" b="1" dirty="0" smtClean="0">
                <a:solidFill>
                  <a:srgbClr val="FFFFFF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Plant  </a:t>
            </a:r>
            <a:endParaRPr kumimoji="0" lang="en-US" altLang="ko-KR" sz="1400" b="1" dirty="0">
              <a:solidFill>
                <a:srgbClr val="FFFFFF"/>
              </a:solidFill>
              <a:latin typeface="LG스마트체2.0 Regular" panose="020B0600000101010101" pitchFamily="50" charset="-127"/>
              <a:ea typeface="LG스마트체2.0 Regular" panose="020B0600000101010101" pitchFamily="50" charset="-127"/>
            </a:endParaRPr>
          </a:p>
        </p:txBody>
      </p:sp>
      <p:sp>
        <p:nvSpPr>
          <p:cNvPr id="158728" name="Text Box 7"/>
          <p:cNvSpPr txBox="1">
            <a:spLocks noChangeArrowheads="1"/>
          </p:cNvSpPr>
          <p:nvPr/>
        </p:nvSpPr>
        <p:spPr bwMode="auto">
          <a:xfrm>
            <a:off x="1601874" y="3243759"/>
            <a:ext cx="466795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kumimoji="0" lang="ko-KR" altLang="en-US" sz="1200" b="1" dirty="0" err="1" smtClean="0">
                <a:solidFill>
                  <a:srgbClr val="000000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큐멘</a:t>
            </a:r>
            <a:endParaRPr kumimoji="0" lang="en-US" altLang="ko-KR" sz="1200" b="1" dirty="0">
              <a:solidFill>
                <a:srgbClr val="000000"/>
              </a:solidFill>
              <a:latin typeface="LG스마트체2.0 Regular" panose="020B0600000101010101" pitchFamily="50" charset="-127"/>
              <a:ea typeface="LG스마트체2.0 Regular" panose="020B0600000101010101" pitchFamily="50" charset="-127"/>
            </a:endParaRPr>
          </a:p>
        </p:txBody>
      </p:sp>
      <p:sp>
        <p:nvSpPr>
          <p:cNvPr id="158729" name="Text Box 8"/>
          <p:cNvSpPr txBox="1">
            <a:spLocks noChangeArrowheads="1"/>
          </p:cNvSpPr>
          <p:nvPr/>
        </p:nvSpPr>
        <p:spPr bwMode="auto">
          <a:xfrm>
            <a:off x="1628073" y="3563264"/>
            <a:ext cx="466795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kumimoji="0" lang="ko-KR" altLang="en-US" sz="1200" b="1" dirty="0" smtClean="0">
                <a:solidFill>
                  <a:srgbClr val="000000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산소</a:t>
            </a:r>
            <a:endParaRPr kumimoji="0" lang="en-US" altLang="ko-KR" sz="1200" b="1" dirty="0">
              <a:solidFill>
                <a:srgbClr val="000000"/>
              </a:solidFill>
              <a:latin typeface="LG스마트체2.0 Regular" panose="020B0600000101010101" pitchFamily="50" charset="-127"/>
              <a:ea typeface="LG스마트체2.0 Regular" panose="020B0600000101010101" pitchFamily="50" charset="-127"/>
            </a:endParaRPr>
          </a:p>
        </p:txBody>
      </p:sp>
      <p:sp>
        <p:nvSpPr>
          <p:cNvPr id="158732" name="Text Box 11"/>
          <p:cNvSpPr txBox="1">
            <a:spLocks noChangeArrowheads="1"/>
          </p:cNvSpPr>
          <p:nvPr/>
        </p:nvSpPr>
        <p:spPr bwMode="auto">
          <a:xfrm>
            <a:off x="3959446" y="3105259"/>
            <a:ext cx="481221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kumimoji="0" lang="en-US" altLang="ko-KR" sz="1200" b="1" dirty="0">
                <a:solidFill>
                  <a:srgbClr val="000000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CHP</a:t>
            </a:r>
          </a:p>
        </p:txBody>
      </p:sp>
      <p:sp>
        <p:nvSpPr>
          <p:cNvPr id="158733" name="Text Box 12"/>
          <p:cNvSpPr txBox="1">
            <a:spLocks noChangeArrowheads="1"/>
          </p:cNvSpPr>
          <p:nvPr/>
        </p:nvSpPr>
        <p:spPr bwMode="auto">
          <a:xfrm>
            <a:off x="3833479" y="3563264"/>
            <a:ext cx="466795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kumimoji="0" lang="ko-KR" altLang="en-US" sz="1200" b="1" dirty="0" smtClean="0">
                <a:solidFill>
                  <a:srgbClr val="000000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황산</a:t>
            </a:r>
            <a:endParaRPr kumimoji="0" lang="en-US" altLang="ko-KR" sz="1200" b="1" dirty="0">
              <a:solidFill>
                <a:srgbClr val="000000"/>
              </a:solidFill>
              <a:latin typeface="LG스마트체2.0 Regular" panose="020B0600000101010101" pitchFamily="50" charset="-127"/>
              <a:ea typeface="LG스마트체2.0 Regular" panose="020B0600000101010101" pitchFamily="50" charset="-127"/>
            </a:endParaRPr>
          </a:p>
        </p:txBody>
      </p:sp>
      <p:sp>
        <p:nvSpPr>
          <p:cNvPr id="63" name="Line 13"/>
          <p:cNvSpPr>
            <a:spLocks noChangeShapeType="1"/>
          </p:cNvSpPr>
          <p:nvPr/>
        </p:nvSpPr>
        <p:spPr bwMode="auto">
          <a:xfrm>
            <a:off x="2156792" y="1719190"/>
            <a:ext cx="288000" cy="0"/>
          </a:xfrm>
          <a:prstGeom prst="line">
            <a:avLst/>
          </a:prstGeom>
          <a:ln>
            <a:headEnd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400">
              <a:solidFill>
                <a:srgbClr val="000000"/>
              </a:solidFill>
              <a:latin typeface="LG스마트체2.0 Regular" panose="020B0600000101010101" pitchFamily="50" charset="-127"/>
              <a:ea typeface="LG스마트체2.0 Regular" panose="020B0600000101010101" pitchFamily="50" charset="-127"/>
            </a:endParaRPr>
          </a:p>
        </p:txBody>
      </p:sp>
      <p:sp>
        <p:nvSpPr>
          <p:cNvPr id="64" name="Line 14"/>
          <p:cNvSpPr>
            <a:spLocks noChangeShapeType="1"/>
          </p:cNvSpPr>
          <p:nvPr/>
        </p:nvSpPr>
        <p:spPr bwMode="auto">
          <a:xfrm>
            <a:off x="2156792" y="2029203"/>
            <a:ext cx="288000" cy="0"/>
          </a:xfrm>
          <a:prstGeom prst="line">
            <a:avLst/>
          </a:prstGeom>
          <a:ln>
            <a:headEnd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400">
              <a:solidFill>
                <a:srgbClr val="000000"/>
              </a:solidFill>
              <a:latin typeface="LG스마트체2.0 Regular" panose="020B0600000101010101" pitchFamily="50" charset="-127"/>
              <a:ea typeface="LG스마트체2.0 Regular" panose="020B0600000101010101" pitchFamily="50" charset="-127"/>
            </a:endParaRPr>
          </a:p>
        </p:txBody>
      </p:sp>
      <p:sp>
        <p:nvSpPr>
          <p:cNvPr id="65" name="Line 15"/>
          <p:cNvSpPr>
            <a:spLocks noChangeShapeType="1"/>
          </p:cNvSpPr>
          <p:nvPr/>
        </p:nvSpPr>
        <p:spPr bwMode="auto">
          <a:xfrm>
            <a:off x="2156793" y="3382258"/>
            <a:ext cx="288000" cy="0"/>
          </a:xfrm>
          <a:prstGeom prst="line">
            <a:avLst/>
          </a:prstGeom>
          <a:ln>
            <a:headEnd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400">
              <a:solidFill>
                <a:srgbClr val="000000"/>
              </a:solidFill>
              <a:latin typeface="LG스마트체2.0 Regular" panose="020B0600000101010101" pitchFamily="50" charset="-127"/>
              <a:ea typeface="LG스마트체2.0 Regular" panose="020B0600000101010101" pitchFamily="50" charset="-127"/>
            </a:endParaRPr>
          </a:p>
        </p:txBody>
      </p:sp>
      <p:sp>
        <p:nvSpPr>
          <p:cNvPr id="66" name="Line 16"/>
          <p:cNvSpPr>
            <a:spLocks noChangeShapeType="1"/>
          </p:cNvSpPr>
          <p:nvPr/>
        </p:nvSpPr>
        <p:spPr bwMode="auto">
          <a:xfrm>
            <a:off x="2156793" y="3695851"/>
            <a:ext cx="283109" cy="0"/>
          </a:xfrm>
          <a:prstGeom prst="line">
            <a:avLst/>
          </a:prstGeom>
          <a:ln>
            <a:headEnd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400">
              <a:solidFill>
                <a:srgbClr val="000000"/>
              </a:solidFill>
              <a:latin typeface="LG스마트체2.0 Regular" panose="020B0600000101010101" pitchFamily="50" charset="-127"/>
              <a:ea typeface="LG스마트체2.0 Regular" panose="020B0600000101010101" pitchFamily="50" charset="-127"/>
            </a:endParaRPr>
          </a:p>
        </p:txBody>
      </p:sp>
      <p:sp>
        <p:nvSpPr>
          <p:cNvPr id="67" name="Line 17"/>
          <p:cNvSpPr>
            <a:spLocks noChangeShapeType="1"/>
          </p:cNvSpPr>
          <p:nvPr/>
        </p:nvSpPr>
        <p:spPr bwMode="auto">
          <a:xfrm>
            <a:off x="8114947" y="3382258"/>
            <a:ext cx="762146" cy="0"/>
          </a:xfrm>
          <a:prstGeom prst="line">
            <a:avLst/>
          </a:prstGeom>
          <a:ln>
            <a:headEnd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200">
              <a:solidFill>
                <a:srgbClr val="000000"/>
              </a:solidFill>
              <a:latin typeface="LG스마트체2.0 Regular" panose="020B0600000101010101" pitchFamily="50" charset="-127"/>
              <a:ea typeface="LG스마트체2.0 Regular" panose="020B0600000101010101" pitchFamily="50" charset="-127"/>
            </a:endParaRPr>
          </a:p>
        </p:txBody>
      </p:sp>
      <p:sp>
        <p:nvSpPr>
          <p:cNvPr id="71" name="Line 21"/>
          <p:cNvSpPr>
            <a:spLocks noChangeShapeType="1"/>
          </p:cNvSpPr>
          <p:nvPr/>
        </p:nvSpPr>
        <p:spPr bwMode="auto">
          <a:xfrm flipV="1">
            <a:off x="2218224" y="4795771"/>
            <a:ext cx="0" cy="489342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400">
              <a:solidFill>
                <a:srgbClr val="000000"/>
              </a:solidFill>
              <a:latin typeface="LG스마트체2.0 Regular" panose="020B0600000101010101" pitchFamily="50" charset="-127"/>
              <a:ea typeface="LG스마트체2.0 Regular" panose="020B0600000101010101" pitchFamily="50" charset="-127"/>
            </a:endParaRPr>
          </a:p>
        </p:txBody>
      </p:sp>
      <p:sp>
        <p:nvSpPr>
          <p:cNvPr id="73" name="Line 23"/>
          <p:cNvSpPr>
            <a:spLocks noChangeShapeType="1"/>
          </p:cNvSpPr>
          <p:nvPr/>
        </p:nvSpPr>
        <p:spPr bwMode="auto">
          <a:xfrm>
            <a:off x="2218224" y="4795771"/>
            <a:ext cx="5187944" cy="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400">
              <a:solidFill>
                <a:srgbClr val="000000"/>
              </a:solidFill>
              <a:latin typeface="LG스마트체2.0 Regular" panose="020B0600000101010101" pitchFamily="50" charset="-127"/>
              <a:ea typeface="LG스마트체2.0 Regular" panose="020B0600000101010101" pitchFamily="50" charset="-127"/>
            </a:endParaRPr>
          </a:p>
        </p:txBody>
      </p:sp>
      <p:sp>
        <p:nvSpPr>
          <p:cNvPr id="74" name="Line 24"/>
          <p:cNvSpPr>
            <a:spLocks noChangeShapeType="1"/>
          </p:cNvSpPr>
          <p:nvPr/>
        </p:nvSpPr>
        <p:spPr bwMode="auto">
          <a:xfrm>
            <a:off x="2088457" y="4624316"/>
            <a:ext cx="5037730" cy="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400">
              <a:solidFill>
                <a:srgbClr val="000000"/>
              </a:solidFill>
              <a:latin typeface="LG스마트체2.0 Regular" panose="020B0600000101010101" pitchFamily="50" charset="-127"/>
              <a:ea typeface="LG스마트체2.0 Regular" panose="020B0600000101010101" pitchFamily="50" charset="-127"/>
            </a:endParaRPr>
          </a:p>
        </p:txBody>
      </p:sp>
      <p:sp>
        <p:nvSpPr>
          <p:cNvPr id="75" name="Line 25"/>
          <p:cNvSpPr>
            <a:spLocks noChangeShapeType="1"/>
          </p:cNvSpPr>
          <p:nvPr/>
        </p:nvSpPr>
        <p:spPr bwMode="auto">
          <a:xfrm>
            <a:off x="4877752" y="1872017"/>
            <a:ext cx="319663" cy="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400">
              <a:solidFill>
                <a:srgbClr val="000000"/>
              </a:solidFill>
              <a:latin typeface="LG스마트체2.0 Regular" panose="020B0600000101010101" pitchFamily="50" charset="-127"/>
              <a:ea typeface="LG스마트체2.0 Regular" panose="020B0600000101010101" pitchFamily="50" charset="-127"/>
            </a:endParaRPr>
          </a:p>
        </p:txBody>
      </p:sp>
      <p:sp>
        <p:nvSpPr>
          <p:cNvPr id="76" name="Rectangle 26"/>
          <p:cNvSpPr>
            <a:spLocks noChangeArrowheads="1"/>
          </p:cNvSpPr>
          <p:nvPr/>
        </p:nvSpPr>
        <p:spPr bwMode="auto">
          <a:xfrm>
            <a:off x="6776168" y="3205517"/>
            <a:ext cx="1260000" cy="720000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65000"/>
                  <a:shade val="30000"/>
                  <a:satMod val="115000"/>
                </a:schemeClr>
              </a:gs>
              <a:gs pos="50000">
                <a:schemeClr val="bg1">
                  <a:lumMod val="65000"/>
                  <a:shade val="67500"/>
                  <a:satMod val="115000"/>
                </a:schemeClr>
              </a:gs>
              <a:gs pos="100000">
                <a:schemeClr val="bg1">
                  <a:lumMod val="65000"/>
                  <a:shade val="100000"/>
                  <a:satMod val="115000"/>
                </a:schemeClr>
              </a:gs>
            </a:gsLst>
            <a:lin ang="16200000" scaled="1"/>
            <a:tileRect/>
          </a:gradFill>
          <a:ln w="9525">
            <a:noFill/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>
              <a:defRPr/>
            </a:pPr>
            <a:r>
              <a:rPr kumimoji="0" lang="ko-KR" altLang="en-US" sz="1400" b="1" dirty="0" smtClean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정제</a:t>
            </a:r>
            <a:endParaRPr kumimoji="0" lang="ko-KR" altLang="ko-KR" sz="1400" b="1" dirty="0">
              <a:solidFill>
                <a:schemeClr val="bg1"/>
              </a:solidFill>
              <a:latin typeface="LG스마트체2.0 Regular" panose="020B0600000101010101" pitchFamily="50" charset="-127"/>
              <a:ea typeface="LG스마트체2.0 Regular" panose="020B0600000101010101" pitchFamily="50" charset="-127"/>
            </a:endParaRPr>
          </a:p>
        </p:txBody>
      </p:sp>
      <p:sp>
        <p:nvSpPr>
          <p:cNvPr id="78" name="Line 28"/>
          <p:cNvSpPr>
            <a:spLocks noChangeShapeType="1"/>
          </p:cNvSpPr>
          <p:nvPr/>
        </p:nvSpPr>
        <p:spPr bwMode="auto">
          <a:xfrm>
            <a:off x="5197872" y="1872018"/>
            <a:ext cx="0" cy="107374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400">
              <a:solidFill>
                <a:srgbClr val="000000"/>
              </a:solidFill>
              <a:latin typeface="LG스마트체2.0 Regular" panose="020B0600000101010101" pitchFamily="50" charset="-127"/>
              <a:ea typeface="LG스마트체2.0 Regular" panose="020B0600000101010101" pitchFamily="50" charset="-127"/>
            </a:endParaRPr>
          </a:p>
        </p:txBody>
      </p:sp>
      <p:sp>
        <p:nvSpPr>
          <p:cNvPr id="79" name="Line 29"/>
          <p:cNvSpPr>
            <a:spLocks noChangeShapeType="1"/>
          </p:cNvSpPr>
          <p:nvPr/>
        </p:nvSpPr>
        <p:spPr bwMode="auto">
          <a:xfrm>
            <a:off x="2156793" y="2945758"/>
            <a:ext cx="3041079" cy="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400">
              <a:solidFill>
                <a:srgbClr val="000000"/>
              </a:solidFill>
              <a:latin typeface="LG스마트체2.0 Regular" panose="020B0600000101010101" pitchFamily="50" charset="-127"/>
              <a:ea typeface="LG스마트체2.0 Regular" panose="020B0600000101010101" pitchFamily="50" charset="-127"/>
            </a:endParaRPr>
          </a:p>
        </p:txBody>
      </p:sp>
      <p:sp>
        <p:nvSpPr>
          <p:cNvPr id="80" name="Line 30"/>
          <p:cNvSpPr>
            <a:spLocks noChangeShapeType="1"/>
          </p:cNvSpPr>
          <p:nvPr/>
        </p:nvSpPr>
        <p:spPr bwMode="auto">
          <a:xfrm flipV="1">
            <a:off x="2156792" y="2945757"/>
            <a:ext cx="0" cy="436499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400">
              <a:solidFill>
                <a:srgbClr val="000000"/>
              </a:solidFill>
              <a:latin typeface="LG스마트체2.0 Regular" panose="020B0600000101010101" pitchFamily="50" charset="-127"/>
              <a:ea typeface="LG스마트체2.0 Regular" panose="020B0600000101010101" pitchFamily="50" charset="-127"/>
            </a:endParaRPr>
          </a:p>
        </p:txBody>
      </p:sp>
      <p:sp>
        <p:nvSpPr>
          <p:cNvPr id="158753" name="Text Box 32"/>
          <p:cNvSpPr txBox="1">
            <a:spLocks noChangeArrowheads="1"/>
          </p:cNvSpPr>
          <p:nvPr/>
        </p:nvSpPr>
        <p:spPr bwMode="auto">
          <a:xfrm>
            <a:off x="2210049" y="2331550"/>
            <a:ext cx="143843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/>
            <a:r>
              <a:rPr kumimoji="0" lang="ko-KR" altLang="en-US" sz="1200" b="1" dirty="0" err="1" smtClean="0">
                <a:solidFill>
                  <a:srgbClr val="000000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프로필렌</a:t>
            </a:r>
            <a:r>
              <a:rPr kumimoji="0" lang="en-US" altLang="ko-KR" sz="1200" b="1" dirty="0" smtClean="0">
                <a:solidFill>
                  <a:srgbClr val="000000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 + </a:t>
            </a:r>
            <a:r>
              <a:rPr kumimoji="0" lang="ko-KR" altLang="en-US" sz="1200" b="1" dirty="0" smtClean="0">
                <a:solidFill>
                  <a:srgbClr val="000000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벤젠</a:t>
            </a:r>
            <a:endParaRPr kumimoji="0" lang="en-US" altLang="ko-KR" sz="1200" b="1" dirty="0" smtClean="0">
              <a:solidFill>
                <a:srgbClr val="000000"/>
              </a:solidFill>
              <a:latin typeface="LG스마트체2.0 Regular" panose="020B0600000101010101" pitchFamily="50" charset="-127"/>
              <a:ea typeface="LG스마트체2.0 Regular" panose="020B0600000101010101" pitchFamily="50" charset="-127"/>
            </a:endParaRPr>
          </a:p>
          <a:p>
            <a:pPr algn="ctr"/>
            <a:r>
              <a:rPr kumimoji="0" lang="en-US" altLang="ko-KR" sz="1200" b="1" dirty="0" smtClean="0">
                <a:solidFill>
                  <a:srgbClr val="000000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→ </a:t>
            </a:r>
            <a:r>
              <a:rPr kumimoji="0" lang="ko-KR" altLang="en-US" sz="1200" b="1" dirty="0" err="1" smtClean="0">
                <a:solidFill>
                  <a:srgbClr val="000000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큐멘</a:t>
            </a:r>
            <a:endParaRPr kumimoji="0" lang="en-US" altLang="ko-KR" sz="1200" b="1" dirty="0">
              <a:solidFill>
                <a:srgbClr val="000000"/>
              </a:solidFill>
              <a:latin typeface="LG스마트체2.0 Regular" panose="020B0600000101010101" pitchFamily="50" charset="-127"/>
              <a:ea typeface="LG스마트체2.0 Regular" panose="020B0600000101010101" pitchFamily="50" charset="-127"/>
            </a:endParaRPr>
          </a:p>
        </p:txBody>
      </p:sp>
      <p:sp>
        <p:nvSpPr>
          <p:cNvPr id="158754" name="Text Box 33"/>
          <p:cNvSpPr txBox="1">
            <a:spLocks noChangeArrowheads="1"/>
          </p:cNvSpPr>
          <p:nvPr/>
        </p:nvSpPr>
        <p:spPr bwMode="auto">
          <a:xfrm>
            <a:off x="2568814" y="3998855"/>
            <a:ext cx="93995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kumimoji="0" lang="ko-KR" altLang="en-US" sz="1200" b="1" dirty="0" err="1" smtClean="0">
                <a:solidFill>
                  <a:srgbClr val="000000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큐멘</a:t>
            </a:r>
            <a:r>
              <a:rPr kumimoji="0" lang="en-US" altLang="ko-KR" sz="1200" b="1" dirty="0" smtClean="0">
                <a:solidFill>
                  <a:srgbClr val="000000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 </a:t>
            </a:r>
            <a:r>
              <a:rPr kumimoji="0" lang="en-US" altLang="ko-KR" sz="1200" b="1" dirty="0">
                <a:solidFill>
                  <a:srgbClr val="000000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+ </a:t>
            </a:r>
            <a:r>
              <a:rPr kumimoji="0" lang="ko-KR" altLang="en-US" sz="1200" b="1" dirty="0" smtClean="0">
                <a:solidFill>
                  <a:srgbClr val="000000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산소</a:t>
            </a:r>
            <a:endParaRPr kumimoji="0" lang="en-US" altLang="ko-KR" sz="1200" b="1" dirty="0" smtClean="0">
              <a:solidFill>
                <a:srgbClr val="000000"/>
              </a:solidFill>
              <a:latin typeface="LG스마트체2.0 Regular" panose="020B0600000101010101" pitchFamily="50" charset="-127"/>
              <a:ea typeface="LG스마트체2.0 Regular" panose="020B0600000101010101" pitchFamily="50" charset="-127"/>
            </a:endParaRPr>
          </a:p>
          <a:p>
            <a:pPr algn="ctr"/>
            <a:r>
              <a:rPr kumimoji="0" lang="en-US" altLang="ko-KR" sz="1200" b="1" dirty="0" smtClean="0">
                <a:solidFill>
                  <a:srgbClr val="000000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→ CHP</a:t>
            </a:r>
            <a:r>
              <a:rPr kumimoji="0" lang="en-US" altLang="ko-KR" sz="1200" b="1" baseline="30000" dirty="0" smtClean="0">
                <a:solidFill>
                  <a:srgbClr val="000000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3)</a:t>
            </a:r>
            <a:endParaRPr kumimoji="0" lang="en-US" altLang="ko-KR" sz="1200" b="1" baseline="30000" dirty="0">
              <a:solidFill>
                <a:srgbClr val="000000"/>
              </a:solidFill>
              <a:latin typeface="LG스마트체2.0 Regular" panose="020B0600000101010101" pitchFamily="50" charset="-127"/>
              <a:ea typeface="LG스마트체2.0 Regular" panose="020B0600000101010101" pitchFamily="50" charset="-127"/>
            </a:endParaRPr>
          </a:p>
        </p:txBody>
      </p:sp>
      <p:sp>
        <p:nvSpPr>
          <p:cNvPr id="158755" name="Text Box 34"/>
          <p:cNvSpPr txBox="1">
            <a:spLocks noChangeArrowheads="1"/>
          </p:cNvSpPr>
          <p:nvPr/>
        </p:nvSpPr>
        <p:spPr bwMode="auto">
          <a:xfrm>
            <a:off x="4359559" y="3998855"/>
            <a:ext cx="181796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kumimoji="0" lang="en-US" altLang="ko-KR" sz="1200" b="1" dirty="0">
                <a:solidFill>
                  <a:srgbClr val="000000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CHP + </a:t>
            </a:r>
            <a:r>
              <a:rPr kumimoji="0" lang="ko-KR" altLang="en-US" sz="1200" b="1" dirty="0" smtClean="0">
                <a:solidFill>
                  <a:srgbClr val="000000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황산</a:t>
            </a:r>
            <a:endParaRPr kumimoji="0" lang="en-US" altLang="ko-KR" sz="1200" b="1" dirty="0" smtClean="0">
              <a:solidFill>
                <a:srgbClr val="000000"/>
              </a:solidFill>
              <a:latin typeface="LG스마트체2.0 Regular" panose="020B0600000101010101" pitchFamily="50" charset="-127"/>
              <a:ea typeface="LG스마트체2.0 Regular" panose="020B0600000101010101" pitchFamily="50" charset="-127"/>
            </a:endParaRPr>
          </a:p>
          <a:p>
            <a:pPr algn="ctr"/>
            <a:r>
              <a:rPr kumimoji="0" lang="en-US" altLang="ko-KR" sz="1200" b="1" dirty="0" smtClean="0">
                <a:solidFill>
                  <a:srgbClr val="000000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→ </a:t>
            </a:r>
            <a:r>
              <a:rPr kumimoji="0" lang="ko-KR" altLang="en-US" sz="1200" b="1" dirty="0" smtClean="0">
                <a:solidFill>
                  <a:srgbClr val="000000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페놀</a:t>
            </a:r>
            <a:r>
              <a:rPr kumimoji="0" lang="en-US" altLang="ko-KR" sz="1200" b="1" dirty="0" smtClean="0">
                <a:solidFill>
                  <a:srgbClr val="000000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 </a:t>
            </a:r>
            <a:r>
              <a:rPr kumimoji="0" lang="en-US" altLang="ko-KR" sz="1200" b="1" dirty="0">
                <a:solidFill>
                  <a:srgbClr val="000000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+ </a:t>
            </a:r>
            <a:r>
              <a:rPr kumimoji="0" lang="ko-KR" altLang="en-US" sz="1200" b="1" dirty="0" smtClean="0">
                <a:solidFill>
                  <a:srgbClr val="000000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아세톤</a:t>
            </a:r>
            <a:r>
              <a:rPr kumimoji="0" lang="en-US" altLang="ko-KR" sz="1200" b="1" dirty="0" smtClean="0">
                <a:solidFill>
                  <a:srgbClr val="000000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 </a:t>
            </a:r>
            <a:r>
              <a:rPr kumimoji="0" lang="en-US" altLang="ko-KR" sz="1200" b="1" dirty="0">
                <a:solidFill>
                  <a:srgbClr val="000000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+ </a:t>
            </a:r>
            <a:r>
              <a:rPr kumimoji="0" lang="en-US" altLang="ko-KR" sz="1200" b="1" dirty="0" smtClean="0">
                <a:solidFill>
                  <a:srgbClr val="000000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AMS</a:t>
            </a:r>
            <a:r>
              <a:rPr kumimoji="0" lang="en-US" altLang="ko-KR" sz="1200" b="1" baseline="30000" dirty="0" smtClean="0">
                <a:solidFill>
                  <a:srgbClr val="000000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4)</a:t>
            </a:r>
            <a:endParaRPr kumimoji="0" lang="en-US" altLang="ko-KR" sz="1200" b="1" baseline="30000" dirty="0">
              <a:solidFill>
                <a:srgbClr val="000000"/>
              </a:solidFill>
              <a:latin typeface="LG스마트체2.0 Regular" panose="020B0600000101010101" pitchFamily="50" charset="-127"/>
              <a:ea typeface="LG스마트체2.0 Regular" panose="020B0600000101010101" pitchFamily="50" charset="-127"/>
            </a:endParaRPr>
          </a:p>
        </p:txBody>
      </p:sp>
      <p:sp>
        <p:nvSpPr>
          <p:cNvPr id="85" name="Line 35"/>
          <p:cNvSpPr>
            <a:spLocks noChangeShapeType="1"/>
          </p:cNvSpPr>
          <p:nvPr/>
        </p:nvSpPr>
        <p:spPr bwMode="auto">
          <a:xfrm flipV="1">
            <a:off x="2101258" y="4624315"/>
            <a:ext cx="0" cy="97081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400">
              <a:solidFill>
                <a:srgbClr val="000000"/>
              </a:solidFill>
              <a:latin typeface="LG스마트체2.0 Regular" panose="020B0600000101010101" pitchFamily="50" charset="-127"/>
              <a:ea typeface="LG스마트체2.0 Regular" panose="020B0600000101010101" pitchFamily="50" charset="-127"/>
            </a:endParaRPr>
          </a:p>
        </p:txBody>
      </p:sp>
      <p:sp>
        <p:nvSpPr>
          <p:cNvPr id="86" name="Line 36"/>
          <p:cNvSpPr>
            <a:spLocks noChangeShapeType="1"/>
          </p:cNvSpPr>
          <p:nvPr/>
        </p:nvSpPr>
        <p:spPr bwMode="auto">
          <a:xfrm flipV="1">
            <a:off x="7126186" y="4014716"/>
            <a:ext cx="0" cy="60960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200">
              <a:solidFill>
                <a:srgbClr val="000000"/>
              </a:solidFill>
              <a:latin typeface="LG스마트체2.0 Regular" panose="020B0600000101010101" pitchFamily="50" charset="-127"/>
              <a:ea typeface="LG스마트체2.0 Regular" panose="020B0600000101010101" pitchFamily="50" charset="-127"/>
            </a:endParaRPr>
          </a:p>
        </p:txBody>
      </p:sp>
      <p:sp>
        <p:nvSpPr>
          <p:cNvPr id="158758" name="Text Box 37"/>
          <p:cNvSpPr txBox="1">
            <a:spLocks noChangeArrowheads="1"/>
          </p:cNvSpPr>
          <p:nvPr/>
        </p:nvSpPr>
        <p:spPr bwMode="auto">
          <a:xfrm>
            <a:off x="2342818" y="5873533"/>
            <a:ext cx="121865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kumimoji="0" lang="ko-KR" altLang="en-US" sz="1200" b="1" dirty="0" smtClean="0">
                <a:solidFill>
                  <a:srgbClr val="000000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페놀 </a:t>
            </a:r>
            <a:r>
              <a:rPr kumimoji="0" lang="en-US" altLang="ko-KR" sz="1200" b="1" dirty="0" smtClean="0">
                <a:solidFill>
                  <a:srgbClr val="000000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+ </a:t>
            </a:r>
            <a:r>
              <a:rPr kumimoji="0" lang="ko-KR" altLang="en-US" sz="1200" b="1" dirty="0" smtClean="0">
                <a:solidFill>
                  <a:srgbClr val="000000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아세톤</a:t>
            </a:r>
            <a:endParaRPr kumimoji="0" lang="en-US" altLang="ko-KR" sz="1200" b="1" dirty="0" smtClean="0">
              <a:solidFill>
                <a:srgbClr val="000000"/>
              </a:solidFill>
              <a:latin typeface="LG스마트체2.0 Regular" panose="020B0600000101010101" pitchFamily="50" charset="-127"/>
              <a:ea typeface="LG스마트체2.0 Regular" panose="020B0600000101010101" pitchFamily="50" charset="-127"/>
            </a:endParaRPr>
          </a:p>
          <a:p>
            <a:pPr algn="ctr"/>
            <a:r>
              <a:rPr kumimoji="0" lang="en-US" altLang="ko-KR" sz="1200" b="1" dirty="0" smtClean="0">
                <a:solidFill>
                  <a:srgbClr val="000000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→ </a:t>
            </a:r>
            <a:r>
              <a:rPr kumimoji="0" lang="en-US" altLang="ko-KR" sz="1200" b="1" dirty="0">
                <a:solidFill>
                  <a:srgbClr val="000000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BPA </a:t>
            </a:r>
          </a:p>
        </p:txBody>
      </p:sp>
      <p:sp>
        <p:nvSpPr>
          <p:cNvPr id="158760" name="Text Box 41"/>
          <p:cNvSpPr txBox="1">
            <a:spLocks noChangeArrowheads="1"/>
          </p:cNvSpPr>
          <p:nvPr/>
        </p:nvSpPr>
        <p:spPr bwMode="auto">
          <a:xfrm>
            <a:off x="8944302" y="3229783"/>
            <a:ext cx="53424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kumimoji="0" lang="ko-KR" altLang="en-US" sz="1200" b="1" dirty="0" smtClean="0">
                <a:solidFill>
                  <a:srgbClr val="000000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페놀</a:t>
            </a:r>
            <a:endParaRPr kumimoji="0" lang="en-US" altLang="ko-KR" sz="1200" b="1" dirty="0">
              <a:solidFill>
                <a:srgbClr val="000000"/>
              </a:solidFill>
              <a:latin typeface="LG스마트체2.0 Regular" panose="020B0600000101010101" pitchFamily="50" charset="-127"/>
              <a:ea typeface="LG스마트체2.0 Regular" panose="020B0600000101010101" pitchFamily="50" charset="-127"/>
            </a:endParaRPr>
          </a:p>
        </p:txBody>
      </p:sp>
      <p:sp>
        <p:nvSpPr>
          <p:cNvPr id="158761" name="Text Box 44"/>
          <p:cNvSpPr txBox="1">
            <a:spLocks noChangeArrowheads="1"/>
          </p:cNvSpPr>
          <p:nvPr/>
        </p:nvSpPr>
        <p:spPr bwMode="auto">
          <a:xfrm>
            <a:off x="8872439" y="4104042"/>
            <a:ext cx="67797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kumimoji="0" lang="en-US" altLang="ko-KR" sz="1200" b="1" dirty="0" smtClean="0">
                <a:solidFill>
                  <a:srgbClr val="000000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AMS</a:t>
            </a:r>
            <a:endParaRPr kumimoji="0" lang="en-US" altLang="ko-KR" sz="1200" b="1" dirty="0">
              <a:solidFill>
                <a:srgbClr val="000000"/>
              </a:solidFill>
              <a:latin typeface="LG스마트체2.0 Regular" panose="020B0600000101010101" pitchFamily="50" charset="-127"/>
              <a:ea typeface="LG스마트체2.0 Regular" panose="020B0600000101010101" pitchFamily="50" charset="-127"/>
            </a:endParaRPr>
          </a:p>
        </p:txBody>
      </p:sp>
      <p:sp>
        <p:nvSpPr>
          <p:cNvPr id="91" name="Rectangle 45"/>
          <p:cNvSpPr>
            <a:spLocks noChangeArrowheads="1"/>
          </p:cNvSpPr>
          <p:nvPr/>
        </p:nvSpPr>
        <p:spPr bwMode="auto">
          <a:xfrm>
            <a:off x="6304117" y="5084934"/>
            <a:ext cx="1008000" cy="720000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65000"/>
                  <a:shade val="30000"/>
                  <a:satMod val="115000"/>
                </a:schemeClr>
              </a:gs>
              <a:gs pos="50000">
                <a:schemeClr val="bg1">
                  <a:lumMod val="65000"/>
                  <a:shade val="67500"/>
                  <a:satMod val="115000"/>
                </a:schemeClr>
              </a:gs>
              <a:gs pos="100000">
                <a:schemeClr val="bg1">
                  <a:lumMod val="65000"/>
                  <a:shade val="100000"/>
                  <a:satMod val="115000"/>
                </a:schemeClr>
              </a:gs>
            </a:gsLst>
            <a:lin ang="16200000" scaled="1"/>
            <a:tileRect/>
          </a:gradFill>
          <a:ln w="9525">
            <a:noFill/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>
              <a:defRPr/>
            </a:pPr>
            <a:r>
              <a:rPr kumimoji="0" lang="en-US" altLang="ko-KR" sz="1400" b="1" dirty="0" smtClean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BPA</a:t>
            </a:r>
          </a:p>
          <a:p>
            <a:pPr algn="ctr">
              <a:defRPr/>
            </a:pPr>
            <a:r>
              <a:rPr kumimoji="0" lang="en-US" altLang="ko-KR" sz="1400" b="1" dirty="0" err="1" smtClean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Prill</a:t>
            </a:r>
            <a:endParaRPr kumimoji="0" lang="ko-KR" altLang="ko-KR" sz="1400" b="1" dirty="0">
              <a:solidFill>
                <a:schemeClr val="bg1"/>
              </a:solidFill>
              <a:latin typeface="LG스마트체2.0 Regular" panose="020B0600000101010101" pitchFamily="50" charset="-127"/>
              <a:ea typeface="LG스마트체2.0 Regular" panose="020B0600000101010101" pitchFamily="50" charset="-127"/>
            </a:endParaRPr>
          </a:p>
        </p:txBody>
      </p:sp>
      <p:sp>
        <p:nvSpPr>
          <p:cNvPr id="94" name="Line 48"/>
          <p:cNvSpPr>
            <a:spLocks noChangeShapeType="1"/>
          </p:cNvSpPr>
          <p:nvPr/>
        </p:nvSpPr>
        <p:spPr bwMode="auto">
          <a:xfrm>
            <a:off x="5931676" y="3550004"/>
            <a:ext cx="844491" cy="0"/>
          </a:xfrm>
          <a:prstGeom prst="line">
            <a:avLst/>
          </a:prstGeom>
          <a:ln>
            <a:headEnd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400">
              <a:solidFill>
                <a:srgbClr val="000000"/>
              </a:solidFill>
              <a:latin typeface="LG스마트체2.0 Regular" panose="020B0600000101010101" pitchFamily="50" charset="-127"/>
              <a:ea typeface="LG스마트체2.0 Regular" panose="020B0600000101010101" pitchFamily="50" charset="-127"/>
            </a:endParaRPr>
          </a:p>
        </p:txBody>
      </p:sp>
      <p:sp>
        <p:nvSpPr>
          <p:cNvPr id="95" name="Rectangle 49"/>
          <p:cNvSpPr>
            <a:spLocks noChangeArrowheads="1"/>
          </p:cNvSpPr>
          <p:nvPr/>
        </p:nvSpPr>
        <p:spPr bwMode="auto">
          <a:xfrm>
            <a:off x="3813614" y="1530704"/>
            <a:ext cx="1008000" cy="720000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65000"/>
                  <a:shade val="30000"/>
                  <a:satMod val="115000"/>
                </a:schemeClr>
              </a:gs>
              <a:gs pos="50000">
                <a:schemeClr val="bg1">
                  <a:lumMod val="65000"/>
                  <a:shade val="67500"/>
                  <a:satMod val="115000"/>
                </a:schemeClr>
              </a:gs>
              <a:gs pos="100000">
                <a:schemeClr val="bg1">
                  <a:lumMod val="65000"/>
                  <a:shade val="100000"/>
                  <a:satMod val="115000"/>
                </a:schemeClr>
              </a:gs>
            </a:gsLst>
            <a:lin ang="16200000" scaled="1"/>
            <a:tileRect/>
          </a:gradFill>
          <a:ln w="9525">
            <a:noFill/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>
              <a:defRPr/>
            </a:pPr>
            <a:r>
              <a:rPr kumimoji="0" lang="ko-KR" altLang="en-US" sz="1400" b="1" dirty="0" smtClean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정제</a:t>
            </a:r>
            <a:endParaRPr kumimoji="0" lang="en-US" altLang="ko-KR" sz="1400" b="1" dirty="0" smtClean="0">
              <a:solidFill>
                <a:schemeClr val="bg1"/>
              </a:solidFill>
              <a:latin typeface="LG스마트체2.0 Regular" panose="020B0600000101010101" pitchFamily="50" charset="-127"/>
              <a:ea typeface="LG스마트체2.0 Regular" panose="020B0600000101010101" pitchFamily="50" charset="-127"/>
            </a:endParaRPr>
          </a:p>
        </p:txBody>
      </p:sp>
      <p:sp>
        <p:nvSpPr>
          <p:cNvPr id="96" name="Rectangle 50"/>
          <p:cNvSpPr>
            <a:spLocks noChangeArrowheads="1"/>
          </p:cNvSpPr>
          <p:nvPr/>
        </p:nvSpPr>
        <p:spPr bwMode="auto">
          <a:xfrm>
            <a:off x="3733469" y="5084934"/>
            <a:ext cx="1008000" cy="720000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65000"/>
                  <a:shade val="30000"/>
                  <a:satMod val="115000"/>
                </a:schemeClr>
              </a:gs>
              <a:gs pos="50000">
                <a:schemeClr val="bg1">
                  <a:lumMod val="65000"/>
                  <a:shade val="67500"/>
                  <a:satMod val="115000"/>
                </a:schemeClr>
              </a:gs>
              <a:gs pos="100000">
                <a:schemeClr val="bg1">
                  <a:lumMod val="65000"/>
                  <a:shade val="100000"/>
                  <a:satMod val="115000"/>
                </a:schemeClr>
              </a:gs>
            </a:gsLst>
            <a:lin ang="16200000" scaled="1"/>
            <a:tileRect/>
          </a:gradFill>
          <a:ln w="9525">
            <a:noFill/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>
              <a:defRPr/>
            </a:pPr>
            <a:r>
              <a:rPr kumimoji="0" lang="ko-KR" altLang="en-US" sz="1400" b="1" dirty="0" smtClean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결정화</a:t>
            </a:r>
            <a:endParaRPr kumimoji="0" lang="ko-KR" altLang="ko-KR" sz="1400" b="1" dirty="0">
              <a:solidFill>
                <a:schemeClr val="bg1"/>
              </a:solidFill>
              <a:latin typeface="LG스마트체2.0 Regular" panose="020B0600000101010101" pitchFamily="50" charset="-127"/>
              <a:ea typeface="LG스마트체2.0 Regular" panose="020B0600000101010101" pitchFamily="50" charset="-127"/>
            </a:endParaRPr>
          </a:p>
        </p:txBody>
      </p:sp>
      <p:sp>
        <p:nvSpPr>
          <p:cNvPr id="98" name="Rectangle 52"/>
          <p:cNvSpPr>
            <a:spLocks noChangeArrowheads="1"/>
          </p:cNvSpPr>
          <p:nvPr/>
        </p:nvSpPr>
        <p:spPr bwMode="auto">
          <a:xfrm>
            <a:off x="4608035" y="3197579"/>
            <a:ext cx="1260000" cy="720000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65000"/>
                  <a:shade val="30000"/>
                  <a:satMod val="115000"/>
                </a:schemeClr>
              </a:gs>
              <a:gs pos="50000">
                <a:schemeClr val="bg1">
                  <a:lumMod val="65000"/>
                  <a:shade val="67500"/>
                  <a:satMod val="115000"/>
                </a:schemeClr>
              </a:gs>
              <a:gs pos="100000">
                <a:schemeClr val="bg1">
                  <a:lumMod val="65000"/>
                  <a:shade val="100000"/>
                  <a:satMod val="115000"/>
                </a:schemeClr>
              </a:gs>
            </a:gsLst>
            <a:lin ang="16200000" scaled="1"/>
            <a:tileRect/>
          </a:gradFill>
          <a:ln w="9525">
            <a:noFill/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>
              <a:defRPr/>
            </a:pPr>
            <a:r>
              <a:rPr kumimoji="0" lang="en-US" altLang="ko-KR" sz="1400" b="1" dirty="0" smtClean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CHP</a:t>
            </a:r>
          </a:p>
          <a:p>
            <a:pPr algn="ctr">
              <a:defRPr/>
            </a:pPr>
            <a:r>
              <a:rPr kumimoji="0" lang="ko-KR" altLang="en-US" sz="1400" b="1" dirty="0" smtClean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분해 반응기</a:t>
            </a:r>
            <a:endParaRPr kumimoji="0" lang="ko-KR" altLang="ko-KR" sz="1400" b="1" dirty="0">
              <a:solidFill>
                <a:schemeClr val="bg1"/>
              </a:solidFill>
              <a:latin typeface="LG스마트체2.0 Regular" panose="020B0600000101010101" pitchFamily="50" charset="-127"/>
              <a:ea typeface="LG스마트체2.0 Regular" panose="020B0600000101010101" pitchFamily="50" charset="-127"/>
            </a:endParaRPr>
          </a:p>
        </p:txBody>
      </p:sp>
      <p:sp>
        <p:nvSpPr>
          <p:cNvPr id="158770" name="Line 53"/>
          <p:cNvSpPr>
            <a:spLocks noChangeShapeType="1"/>
          </p:cNvSpPr>
          <p:nvPr/>
        </p:nvSpPr>
        <p:spPr bwMode="auto">
          <a:xfrm>
            <a:off x="3528331" y="1872017"/>
            <a:ext cx="2880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ko-KR" altLang="en-US" sz="1400">
              <a:latin typeface="LG스마트체2.0 Regular" panose="020B0600000101010101" pitchFamily="50" charset="-127"/>
              <a:ea typeface="LG스마트체2.0 Regular" panose="020B0600000101010101" pitchFamily="50" charset="-127"/>
            </a:endParaRPr>
          </a:p>
        </p:txBody>
      </p:sp>
      <p:sp>
        <p:nvSpPr>
          <p:cNvPr id="101" name="Line 55"/>
          <p:cNvSpPr>
            <a:spLocks noChangeShapeType="1"/>
          </p:cNvSpPr>
          <p:nvPr/>
        </p:nvSpPr>
        <p:spPr bwMode="auto">
          <a:xfrm>
            <a:off x="3770745" y="3382258"/>
            <a:ext cx="837290" cy="0"/>
          </a:xfrm>
          <a:prstGeom prst="line">
            <a:avLst/>
          </a:prstGeom>
          <a:ln>
            <a:headEnd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400">
              <a:solidFill>
                <a:srgbClr val="000000"/>
              </a:solidFill>
              <a:latin typeface="LG스마트체2.0 Regular" panose="020B0600000101010101" pitchFamily="50" charset="-127"/>
              <a:ea typeface="LG스마트체2.0 Regular" panose="020B0600000101010101" pitchFamily="50" charset="-127"/>
            </a:endParaRPr>
          </a:p>
        </p:txBody>
      </p:sp>
      <p:sp>
        <p:nvSpPr>
          <p:cNvPr id="102" name="Line 56"/>
          <p:cNvSpPr>
            <a:spLocks noChangeShapeType="1"/>
          </p:cNvSpPr>
          <p:nvPr/>
        </p:nvSpPr>
        <p:spPr bwMode="auto">
          <a:xfrm>
            <a:off x="4322839" y="3695851"/>
            <a:ext cx="288000" cy="0"/>
          </a:xfrm>
          <a:prstGeom prst="line">
            <a:avLst/>
          </a:prstGeom>
          <a:ln>
            <a:headEnd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400">
              <a:solidFill>
                <a:srgbClr val="000000"/>
              </a:solidFill>
              <a:latin typeface="LG스마트체2.0 Regular" panose="020B0600000101010101" pitchFamily="50" charset="-127"/>
              <a:ea typeface="LG스마트체2.0 Regular" panose="020B0600000101010101" pitchFamily="50" charset="-127"/>
            </a:endParaRPr>
          </a:p>
        </p:txBody>
      </p:sp>
      <p:sp>
        <p:nvSpPr>
          <p:cNvPr id="104" name="Rectangle 58"/>
          <p:cNvSpPr>
            <a:spLocks noChangeArrowheads="1"/>
          </p:cNvSpPr>
          <p:nvPr/>
        </p:nvSpPr>
        <p:spPr bwMode="auto">
          <a:xfrm>
            <a:off x="5018793" y="5084934"/>
            <a:ext cx="1008000" cy="720000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65000"/>
                  <a:shade val="30000"/>
                  <a:satMod val="115000"/>
                </a:schemeClr>
              </a:gs>
              <a:gs pos="50000">
                <a:schemeClr val="bg1">
                  <a:lumMod val="65000"/>
                  <a:shade val="67500"/>
                  <a:satMod val="115000"/>
                </a:schemeClr>
              </a:gs>
              <a:gs pos="100000">
                <a:schemeClr val="bg1">
                  <a:lumMod val="65000"/>
                  <a:shade val="100000"/>
                  <a:satMod val="115000"/>
                </a:schemeClr>
              </a:gs>
            </a:gsLst>
            <a:lin ang="16200000" scaled="1"/>
            <a:tileRect/>
          </a:gradFill>
          <a:ln w="9525">
            <a:noFill/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>
              <a:defRPr/>
            </a:pPr>
            <a:r>
              <a:rPr kumimoji="0" lang="ko-KR" altLang="en-US" sz="1400" b="1" dirty="0" smtClean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정제</a:t>
            </a:r>
            <a:endParaRPr kumimoji="0" lang="ko-KR" altLang="ko-KR" sz="1400" b="1" dirty="0">
              <a:solidFill>
                <a:schemeClr val="bg1"/>
              </a:solidFill>
              <a:latin typeface="LG스마트체2.0 Regular" panose="020B0600000101010101" pitchFamily="50" charset="-127"/>
              <a:ea typeface="LG스마트체2.0 Regular" panose="020B0600000101010101" pitchFamily="50" charset="-127"/>
            </a:endParaRPr>
          </a:p>
        </p:txBody>
      </p:sp>
      <p:sp>
        <p:nvSpPr>
          <p:cNvPr id="106" name="Rectangle 60"/>
          <p:cNvSpPr>
            <a:spLocks noChangeArrowheads="1"/>
          </p:cNvSpPr>
          <p:nvPr/>
        </p:nvSpPr>
        <p:spPr bwMode="auto">
          <a:xfrm>
            <a:off x="2448145" y="5084934"/>
            <a:ext cx="1008000" cy="720000"/>
          </a:xfrm>
          <a:prstGeom prst="rect">
            <a:avLst/>
          </a:prstGeom>
          <a:gradFill rotWithShape="1">
            <a:gsLst>
              <a:gs pos="0">
                <a:srgbClr val="5F5F5F"/>
              </a:gs>
              <a:gs pos="50000">
                <a:srgbClr val="8B8B8B"/>
              </a:gs>
              <a:gs pos="100000">
                <a:srgbClr val="A6A6A6"/>
              </a:gs>
            </a:gsLst>
            <a:lin ang="16200000" scaled="1"/>
          </a:gradFill>
          <a:ln w="9525">
            <a:noFill/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lIns="36000" rIns="36000" anchor="ctr"/>
          <a:lstStyle/>
          <a:p>
            <a:pPr algn="ctr">
              <a:defRPr/>
            </a:pPr>
            <a:r>
              <a:rPr kumimoji="0" lang="en-US" altLang="ko-KR" sz="1400" b="1" dirty="0" smtClean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BPA</a:t>
            </a:r>
          </a:p>
          <a:p>
            <a:pPr algn="ctr">
              <a:defRPr/>
            </a:pPr>
            <a:r>
              <a:rPr kumimoji="0" lang="ko-KR" altLang="en-US" sz="1400" b="1" dirty="0" smtClean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반응기</a:t>
            </a:r>
            <a:endParaRPr kumimoji="0" lang="ko-KR" altLang="ko-KR" sz="1400" b="1" dirty="0">
              <a:solidFill>
                <a:schemeClr val="bg1"/>
              </a:solidFill>
              <a:latin typeface="LG스마트체2.0 Regular" panose="020B0600000101010101" pitchFamily="50" charset="-127"/>
              <a:ea typeface="LG스마트체2.0 Regular" panose="020B0600000101010101" pitchFamily="50" charset="-127"/>
            </a:endParaRPr>
          </a:p>
        </p:txBody>
      </p:sp>
      <p:sp>
        <p:nvSpPr>
          <p:cNvPr id="108" name="Rectangle 62"/>
          <p:cNvSpPr>
            <a:spLocks noChangeArrowheads="1"/>
          </p:cNvSpPr>
          <p:nvPr/>
        </p:nvSpPr>
        <p:spPr bwMode="auto">
          <a:xfrm>
            <a:off x="2439902" y="1530704"/>
            <a:ext cx="1008000" cy="720000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65000"/>
                  <a:shade val="30000"/>
                  <a:satMod val="115000"/>
                </a:schemeClr>
              </a:gs>
              <a:gs pos="50000">
                <a:schemeClr val="bg1">
                  <a:lumMod val="65000"/>
                  <a:shade val="67500"/>
                  <a:satMod val="115000"/>
                </a:schemeClr>
              </a:gs>
              <a:gs pos="100000">
                <a:schemeClr val="bg1">
                  <a:lumMod val="65000"/>
                  <a:shade val="100000"/>
                  <a:satMod val="115000"/>
                </a:schemeClr>
              </a:gs>
            </a:gsLst>
            <a:lin ang="16200000" scaled="1"/>
            <a:tileRect/>
          </a:gradFill>
          <a:ln w="9525">
            <a:noFill/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>
              <a:defRPr/>
            </a:pPr>
            <a:r>
              <a:rPr kumimoji="0" lang="ko-KR" altLang="en-US" sz="1400" b="1" dirty="0" err="1" smtClean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알킬화</a:t>
            </a:r>
            <a:endParaRPr kumimoji="0" lang="en-US" altLang="ko-KR" sz="1400" b="1" dirty="0" smtClean="0">
              <a:solidFill>
                <a:schemeClr val="bg1"/>
              </a:solidFill>
              <a:latin typeface="LG스마트체2.0 Regular" panose="020B0600000101010101" pitchFamily="50" charset="-127"/>
              <a:ea typeface="LG스마트체2.0 Regular" panose="020B0600000101010101" pitchFamily="50" charset="-127"/>
            </a:endParaRPr>
          </a:p>
          <a:p>
            <a:pPr algn="ctr">
              <a:defRPr/>
            </a:pPr>
            <a:r>
              <a:rPr kumimoji="0" lang="ko-KR" altLang="en-US" sz="1400" b="1" dirty="0" smtClean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반응기</a:t>
            </a:r>
            <a:endParaRPr kumimoji="0" lang="ko-KR" altLang="ko-KR" sz="1400" b="1" dirty="0">
              <a:solidFill>
                <a:schemeClr val="bg1"/>
              </a:solidFill>
              <a:latin typeface="LG스마트체2.0 Regular" panose="020B0600000101010101" pitchFamily="50" charset="-127"/>
              <a:ea typeface="LG스마트체2.0 Regular" panose="020B0600000101010101" pitchFamily="50" charset="-127"/>
            </a:endParaRPr>
          </a:p>
        </p:txBody>
      </p:sp>
      <p:sp>
        <p:nvSpPr>
          <p:cNvPr id="158780" name="Text Box 65"/>
          <p:cNvSpPr txBox="1">
            <a:spLocks noChangeArrowheads="1"/>
          </p:cNvSpPr>
          <p:nvPr/>
        </p:nvSpPr>
        <p:spPr bwMode="auto">
          <a:xfrm>
            <a:off x="8900238" y="3556049"/>
            <a:ext cx="627164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kumimoji="0" lang="ko-KR" altLang="en-US" sz="1200" b="1" dirty="0" smtClean="0">
                <a:solidFill>
                  <a:srgbClr val="000000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아세톤</a:t>
            </a:r>
            <a:endParaRPr kumimoji="0" lang="en-US" altLang="ko-KR" sz="1200" b="1" dirty="0">
              <a:solidFill>
                <a:srgbClr val="000000"/>
              </a:solidFill>
              <a:latin typeface="LG스마트체2.0 Regular" panose="020B0600000101010101" pitchFamily="50" charset="-127"/>
              <a:ea typeface="LG스마트체2.0 Regular" panose="020B0600000101010101" pitchFamily="50" charset="-127"/>
            </a:endParaRPr>
          </a:p>
        </p:txBody>
      </p:sp>
      <p:sp>
        <p:nvSpPr>
          <p:cNvPr id="110" name="Line 66"/>
          <p:cNvSpPr>
            <a:spLocks noChangeShapeType="1"/>
          </p:cNvSpPr>
          <p:nvPr/>
        </p:nvSpPr>
        <p:spPr bwMode="auto">
          <a:xfrm flipV="1">
            <a:off x="8117342" y="3694548"/>
            <a:ext cx="762146" cy="0"/>
          </a:xfrm>
          <a:prstGeom prst="line">
            <a:avLst/>
          </a:prstGeom>
          <a:ln>
            <a:headEnd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200">
              <a:solidFill>
                <a:srgbClr val="000000"/>
              </a:solidFill>
              <a:latin typeface="LG스마트체2.0 Regular" panose="020B0600000101010101" pitchFamily="50" charset="-127"/>
              <a:ea typeface="LG스마트체2.0 Regular" panose="020B0600000101010101" pitchFamily="50" charset="-127"/>
            </a:endParaRPr>
          </a:p>
        </p:txBody>
      </p:sp>
      <p:sp>
        <p:nvSpPr>
          <p:cNvPr id="111" name="Line 67"/>
          <p:cNvSpPr>
            <a:spLocks noChangeShapeType="1"/>
          </p:cNvSpPr>
          <p:nvPr/>
        </p:nvSpPr>
        <p:spPr bwMode="auto">
          <a:xfrm flipV="1">
            <a:off x="7406168" y="4014714"/>
            <a:ext cx="0" cy="781056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200">
              <a:solidFill>
                <a:srgbClr val="000000"/>
              </a:solidFill>
              <a:latin typeface="LG스마트체2.0 Regular" panose="020B0600000101010101" pitchFamily="50" charset="-127"/>
              <a:ea typeface="LG스마트체2.0 Regular" panose="020B0600000101010101" pitchFamily="50" charset="-127"/>
            </a:endParaRPr>
          </a:p>
        </p:txBody>
      </p:sp>
      <p:sp>
        <p:nvSpPr>
          <p:cNvPr id="112" name="Rectangle 68"/>
          <p:cNvSpPr>
            <a:spLocks noChangeArrowheads="1"/>
          </p:cNvSpPr>
          <p:nvPr/>
        </p:nvSpPr>
        <p:spPr bwMode="auto">
          <a:xfrm>
            <a:off x="2439902" y="3197579"/>
            <a:ext cx="1260000" cy="720000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65000"/>
                  <a:shade val="30000"/>
                  <a:satMod val="115000"/>
                </a:schemeClr>
              </a:gs>
              <a:gs pos="50000">
                <a:schemeClr val="bg1">
                  <a:lumMod val="65000"/>
                  <a:shade val="67500"/>
                  <a:satMod val="115000"/>
                </a:schemeClr>
              </a:gs>
              <a:gs pos="100000">
                <a:schemeClr val="bg1">
                  <a:lumMod val="65000"/>
                  <a:shade val="100000"/>
                  <a:satMod val="115000"/>
                </a:schemeClr>
              </a:gs>
            </a:gsLst>
            <a:lin ang="16200000" scaled="1"/>
            <a:tileRect/>
          </a:gradFill>
          <a:ln w="9525">
            <a:noFill/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>
              <a:defRPr/>
            </a:pPr>
            <a:r>
              <a:rPr kumimoji="0" lang="ko-KR" altLang="en-US" sz="1400" b="1" dirty="0" smtClean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산화</a:t>
            </a:r>
            <a:endParaRPr kumimoji="0" lang="en-US" altLang="ko-KR" sz="1400" b="1" dirty="0" smtClean="0">
              <a:solidFill>
                <a:schemeClr val="bg1"/>
              </a:solidFill>
              <a:latin typeface="LG스마트체2.0 Regular" panose="020B0600000101010101" pitchFamily="50" charset="-127"/>
              <a:ea typeface="LG스마트체2.0 Regular" panose="020B0600000101010101" pitchFamily="50" charset="-127"/>
            </a:endParaRPr>
          </a:p>
          <a:p>
            <a:pPr algn="ctr">
              <a:defRPr/>
            </a:pPr>
            <a:r>
              <a:rPr kumimoji="0" lang="ko-KR" altLang="en-US" sz="1400" b="1" dirty="0" smtClean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반응기</a:t>
            </a:r>
            <a:endParaRPr kumimoji="0" lang="ko-KR" altLang="ko-KR" sz="1400" b="1" dirty="0">
              <a:solidFill>
                <a:schemeClr val="bg1"/>
              </a:solidFill>
              <a:latin typeface="LG스마트체2.0 Regular" panose="020B0600000101010101" pitchFamily="50" charset="-127"/>
              <a:ea typeface="LG스마트체2.0 Regular" panose="020B0600000101010101" pitchFamily="50" charset="-127"/>
            </a:endParaRPr>
          </a:p>
        </p:txBody>
      </p:sp>
      <p:sp>
        <p:nvSpPr>
          <p:cNvPr id="158790" name="Text Box 75"/>
          <p:cNvSpPr txBox="1">
            <a:spLocks noChangeArrowheads="1"/>
          </p:cNvSpPr>
          <p:nvPr/>
        </p:nvSpPr>
        <p:spPr bwMode="auto">
          <a:xfrm>
            <a:off x="1381856" y="1580691"/>
            <a:ext cx="748923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kumimoji="0" lang="ko-KR" altLang="en-US" sz="1200" b="1" dirty="0" err="1" smtClean="0">
                <a:solidFill>
                  <a:srgbClr val="000000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프로필렌</a:t>
            </a:r>
            <a:endParaRPr kumimoji="0" lang="en-US" altLang="ko-KR" sz="1200" b="1" dirty="0">
              <a:solidFill>
                <a:srgbClr val="000000"/>
              </a:solidFill>
              <a:latin typeface="LG스마트체2.0 Regular" panose="020B0600000101010101" pitchFamily="50" charset="-127"/>
              <a:ea typeface="LG스마트체2.0 Regular" panose="020B0600000101010101" pitchFamily="50" charset="-127"/>
            </a:endParaRPr>
          </a:p>
        </p:txBody>
      </p:sp>
      <p:sp>
        <p:nvSpPr>
          <p:cNvPr id="158791" name="Text Box 76"/>
          <p:cNvSpPr txBox="1">
            <a:spLocks noChangeArrowheads="1"/>
          </p:cNvSpPr>
          <p:nvPr/>
        </p:nvSpPr>
        <p:spPr bwMode="auto">
          <a:xfrm>
            <a:off x="1522920" y="1890704"/>
            <a:ext cx="466795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kumimoji="0" lang="ko-KR" altLang="en-US" sz="1200" b="1" dirty="0" smtClean="0">
                <a:solidFill>
                  <a:srgbClr val="000000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벤젠</a:t>
            </a:r>
            <a:endParaRPr kumimoji="0" lang="en-US" altLang="ko-KR" sz="1200" b="1" dirty="0">
              <a:solidFill>
                <a:srgbClr val="000000"/>
              </a:solidFill>
              <a:latin typeface="LG스마트체2.0 Regular" panose="020B0600000101010101" pitchFamily="50" charset="-127"/>
              <a:ea typeface="LG스마트체2.0 Regular" panose="020B0600000101010101" pitchFamily="50" charset="-127"/>
            </a:endParaRPr>
          </a:p>
        </p:txBody>
      </p:sp>
      <p:sp>
        <p:nvSpPr>
          <p:cNvPr id="121" name="Line 79"/>
          <p:cNvSpPr>
            <a:spLocks noChangeShapeType="1"/>
          </p:cNvSpPr>
          <p:nvPr/>
        </p:nvSpPr>
        <p:spPr bwMode="auto">
          <a:xfrm flipH="1" flipV="1">
            <a:off x="7689690" y="4014716"/>
            <a:ext cx="0" cy="222676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200">
              <a:solidFill>
                <a:srgbClr val="000000"/>
              </a:solidFill>
              <a:latin typeface="LG스마트체2.0 Regular" panose="020B0600000101010101" pitchFamily="50" charset="-127"/>
              <a:ea typeface="LG스마트체2.0 Regular" panose="020B0600000101010101" pitchFamily="50" charset="-127"/>
            </a:endParaRPr>
          </a:p>
        </p:txBody>
      </p:sp>
      <p:sp>
        <p:nvSpPr>
          <p:cNvPr id="122" name="Rectangle 80"/>
          <p:cNvSpPr>
            <a:spLocks noChangeArrowheads="1"/>
          </p:cNvSpPr>
          <p:nvPr/>
        </p:nvSpPr>
        <p:spPr bwMode="auto">
          <a:xfrm>
            <a:off x="7506978" y="1530704"/>
            <a:ext cx="1008000" cy="720000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65000"/>
                  <a:shade val="30000"/>
                  <a:satMod val="115000"/>
                </a:schemeClr>
              </a:gs>
              <a:gs pos="50000">
                <a:schemeClr val="bg1">
                  <a:lumMod val="65000"/>
                  <a:shade val="67500"/>
                  <a:satMod val="115000"/>
                </a:schemeClr>
              </a:gs>
              <a:gs pos="100000">
                <a:schemeClr val="bg1">
                  <a:lumMod val="65000"/>
                  <a:shade val="100000"/>
                  <a:satMod val="115000"/>
                </a:schemeClr>
              </a:gs>
            </a:gsLst>
            <a:lin ang="16200000" scaled="1"/>
            <a:tileRect/>
          </a:gradFill>
          <a:ln w="9525">
            <a:noFill/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>
              <a:defRPr/>
            </a:pPr>
            <a:r>
              <a:rPr kumimoji="0" lang="ko-KR" altLang="en-US" sz="1400" b="1" dirty="0" smtClean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아세톤</a:t>
            </a:r>
            <a:endParaRPr kumimoji="0" lang="en-US" altLang="ko-KR" sz="1400" b="1" dirty="0" smtClean="0">
              <a:solidFill>
                <a:schemeClr val="bg1"/>
              </a:solidFill>
              <a:latin typeface="LG스마트체2.0 Regular" panose="020B0600000101010101" pitchFamily="50" charset="-127"/>
              <a:ea typeface="LG스마트체2.0 Regular" panose="020B0600000101010101" pitchFamily="50" charset="-127"/>
            </a:endParaRPr>
          </a:p>
          <a:p>
            <a:pPr algn="ctr">
              <a:defRPr/>
            </a:pPr>
            <a:r>
              <a:rPr kumimoji="0" lang="ko-KR" altLang="en-US" sz="1400" b="1" dirty="0" err="1" smtClean="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수첨반응</a:t>
            </a:r>
            <a:r>
              <a:rPr kumimoji="0" lang="ko-KR" altLang="en-US" sz="1400" b="1" dirty="0" err="1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기</a:t>
            </a:r>
            <a:endParaRPr kumimoji="0" lang="ko-KR" altLang="ko-KR" sz="1400" b="1" dirty="0">
              <a:solidFill>
                <a:schemeClr val="bg1"/>
              </a:solidFill>
              <a:latin typeface="LG스마트체2.0 Regular" panose="020B0600000101010101" pitchFamily="50" charset="-127"/>
              <a:ea typeface="LG스마트체2.0 Regular" panose="020B0600000101010101" pitchFamily="50" charset="-127"/>
            </a:endParaRPr>
          </a:p>
        </p:txBody>
      </p:sp>
      <p:sp>
        <p:nvSpPr>
          <p:cNvPr id="124" name="Line 82"/>
          <p:cNvSpPr>
            <a:spLocks noChangeShapeType="1"/>
          </p:cNvSpPr>
          <p:nvPr/>
        </p:nvSpPr>
        <p:spPr bwMode="auto">
          <a:xfrm>
            <a:off x="8589093" y="1876779"/>
            <a:ext cx="288000" cy="0"/>
          </a:xfrm>
          <a:prstGeom prst="line">
            <a:avLst/>
          </a:prstGeom>
          <a:ln>
            <a:headEnd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200">
              <a:solidFill>
                <a:srgbClr val="000000"/>
              </a:solidFill>
              <a:latin typeface="LG스마트체2.0 Regular" panose="020B0600000101010101" pitchFamily="50" charset="-127"/>
              <a:ea typeface="LG스마트체2.0 Regular" panose="020B0600000101010101" pitchFamily="50" charset="-127"/>
            </a:endParaRPr>
          </a:p>
        </p:txBody>
      </p:sp>
      <p:sp>
        <p:nvSpPr>
          <p:cNvPr id="158803" name="Text Box 85"/>
          <p:cNvSpPr txBox="1">
            <a:spLocks noChangeArrowheads="1"/>
          </p:cNvSpPr>
          <p:nvPr/>
        </p:nvSpPr>
        <p:spPr bwMode="auto">
          <a:xfrm>
            <a:off x="8874766" y="1738122"/>
            <a:ext cx="673318" cy="2767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kumimoji="0" lang="en-US" altLang="ko-KR" sz="1200" b="1" dirty="0" smtClean="0">
                <a:solidFill>
                  <a:srgbClr val="000000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C-IPA</a:t>
            </a:r>
            <a:r>
              <a:rPr kumimoji="0" lang="en-US" altLang="ko-KR" sz="1200" b="1" baseline="30000" dirty="0" smtClean="0">
                <a:solidFill>
                  <a:srgbClr val="000000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2)</a:t>
            </a:r>
            <a:endParaRPr kumimoji="0" lang="en-US" altLang="ko-KR" sz="1200" b="1" baseline="30000" dirty="0">
              <a:solidFill>
                <a:srgbClr val="000000"/>
              </a:solidFill>
              <a:latin typeface="LG스마트체2.0 Regular" panose="020B0600000101010101" pitchFamily="50" charset="-127"/>
              <a:ea typeface="LG스마트체2.0 Regular" panose="020B0600000101010101" pitchFamily="50" charset="-127"/>
            </a:endParaRPr>
          </a:p>
        </p:txBody>
      </p:sp>
      <p:sp>
        <p:nvSpPr>
          <p:cNvPr id="128" name="Line 86"/>
          <p:cNvSpPr>
            <a:spLocks noChangeShapeType="1"/>
          </p:cNvSpPr>
          <p:nvPr/>
        </p:nvSpPr>
        <p:spPr bwMode="auto">
          <a:xfrm flipV="1">
            <a:off x="7190980" y="2025649"/>
            <a:ext cx="0" cy="1182687"/>
          </a:xfrm>
          <a:prstGeom prst="line">
            <a:avLst/>
          </a:prstGeom>
          <a:ln>
            <a:headEnd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400">
              <a:solidFill>
                <a:srgbClr val="000000"/>
              </a:solidFill>
              <a:latin typeface="LG스마트체2.0 Regular" panose="020B0600000101010101" pitchFamily="50" charset="-127"/>
              <a:ea typeface="LG스마트체2.0 Regular" panose="020B0600000101010101" pitchFamily="50" charset="-127"/>
            </a:endParaRPr>
          </a:p>
        </p:txBody>
      </p:sp>
      <p:sp>
        <p:nvSpPr>
          <p:cNvPr id="129" name="Text Box 87"/>
          <p:cNvSpPr txBox="1">
            <a:spLocks noChangeArrowheads="1"/>
          </p:cNvSpPr>
          <p:nvPr/>
        </p:nvSpPr>
        <p:spPr bwMode="auto">
          <a:xfrm>
            <a:off x="5406160" y="1438654"/>
            <a:ext cx="971200" cy="504000"/>
          </a:xfrm>
          <a:prstGeom prst="rect">
            <a:avLst/>
          </a:prstGeom>
          <a:gradFill flip="none" rotWithShape="1">
            <a:gsLst>
              <a:gs pos="0">
                <a:srgbClr val="B9215B">
                  <a:shade val="30000"/>
                  <a:satMod val="115000"/>
                </a:srgbClr>
              </a:gs>
              <a:gs pos="50000">
                <a:srgbClr val="B9215B">
                  <a:shade val="67500"/>
                  <a:satMod val="115000"/>
                </a:srgbClr>
              </a:gs>
              <a:gs pos="100000">
                <a:srgbClr val="B9215B">
                  <a:shade val="100000"/>
                  <a:satMod val="115000"/>
                </a:srgbClr>
              </a:gs>
            </a:gsLst>
            <a:lin ang="16200000" scaled="1"/>
            <a:tileRect/>
          </a:gradFill>
          <a:ln w="9525">
            <a:noFill/>
            <a:miter lim="800000"/>
            <a:headEnd/>
            <a:tailEnd/>
          </a:ln>
          <a:effectLst>
            <a:outerShdw blurRad="50800" dist="165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noAutofit/>
          </a:bodyPr>
          <a:lstStyle/>
          <a:p>
            <a:pPr algn="ctr">
              <a:defRPr/>
            </a:pPr>
            <a:r>
              <a:rPr kumimoji="0" lang="en-US" altLang="ko-KR" sz="1400" b="1" dirty="0" smtClean="0">
                <a:solidFill>
                  <a:srgbClr val="FFFFFF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ARP</a:t>
            </a:r>
            <a:r>
              <a:rPr kumimoji="0" lang="en-US" altLang="ko-KR" sz="1400" b="1" baseline="30000" dirty="0" smtClean="0">
                <a:solidFill>
                  <a:srgbClr val="FFFFFF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1)</a:t>
            </a:r>
            <a:endParaRPr kumimoji="0" lang="en-US" altLang="ko-KR" sz="1400" b="1" baseline="30000" dirty="0">
              <a:solidFill>
                <a:srgbClr val="FFFFFF"/>
              </a:solidFill>
              <a:latin typeface="LG스마트체2.0 Regular" panose="020B0600000101010101" pitchFamily="50" charset="-127"/>
              <a:ea typeface="LG스마트체2.0 Regular" panose="020B0600000101010101" pitchFamily="50" charset="-127"/>
            </a:endParaRPr>
          </a:p>
          <a:p>
            <a:pPr algn="ctr">
              <a:defRPr/>
            </a:pPr>
            <a:r>
              <a:rPr kumimoji="0" lang="en-US" altLang="ko-KR" sz="1400" b="1" dirty="0" smtClean="0">
                <a:solidFill>
                  <a:srgbClr val="FFFFFF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Plant</a:t>
            </a:r>
            <a:endParaRPr kumimoji="0" lang="en-US" altLang="ko-KR" sz="1400" b="1" dirty="0">
              <a:solidFill>
                <a:srgbClr val="FFFFFF"/>
              </a:solidFill>
              <a:latin typeface="LG스마트체2.0 Regular" panose="020B0600000101010101" pitchFamily="50" charset="-127"/>
              <a:ea typeface="LG스마트체2.0 Regular" panose="020B0600000101010101" pitchFamily="50" charset="-127"/>
            </a:endParaRPr>
          </a:p>
        </p:txBody>
      </p:sp>
      <p:sp>
        <p:nvSpPr>
          <p:cNvPr id="92" name="Line 13"/>
          <p:cNvSpPr>
            <a:spLocks noChangeShapeType="1"/>
          </p:cNvSpPr>
          <p:nvPr/>
        </p:nvSpPr>
        <p:spPr bwMode="auto">
          <a:xfrm>
            <a:off x="7223930" y="1719190"/>
            <a:ext cx="288000" cy="0"/>
          </a:xfrm>
          <a:prstGeom prst="line">
            <a:avLst/>
          </a:prstGeom>
          <a:ln>
            <a:headEnd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400">
              <a:solidFill>
                <a:srgbClr val="000000"/>
              </a:solidFill>
              <a:latin typeface="LG스마트체2.0 Regular" panose="020B0600000101010101" pitchFamily="50" charset="-127"/>
              <a:ea typeface="LG스마트체2.0 Regular" panose="020B0600000101010101" pitchFamily="50" charset="-127"/>
            </a:endParaRPr>
          </a:p>
        </p:txBody>
      </p:sp>
      <p:sp>
        <p:nvSpPr>
          <p:cNvPr id="97" name="Line 14"/>
          <p:cNvSpPr>
            <a:spLocks noChangeShapeType="1"/>
          </p:cNvSpPr>
          <p:nvPr/>
        </p:nvSpPr>
        <p:spPr bwMode="auto">
          <a:xfrm>
            <a:off x="7198526" y="2029203"/>
            <a:ext cx="313404" cy="0"/>
          </a:xfrm>
          <a:prstGeom prst="line">
            <a:avLst/>
          </a:prstGeom>
          <a:ln>
            <a:headEnd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400">
              <a:solidFill>
                <a:srgbClr val="000000"/>
              </a:solidFill>
              <a:latin typeface="LG스마트체2.0 Regular" panose="020B0600000101010101" pitchFamily="50" charset="-127"/>
              <a:ea typeface="LG스마트체2.0 Regular" panose="020B0600000101010101" pitchFamily="50" charset="-127"/>
            </a:endParaRPr>
          </a:p>
        </p:txBody>
      </p:sp>
      <p:sp>
        <p:nvSpPr>
          <p:cNvPr id="99" name="Text Box 75"/>
          <p:cNvSpPr txBox="1">
            <a:spLocks noChangeArrowheads="1"/>
          </p:cNvSpPr>
          <p:nvPr/>
        </p:nvSpPr>
        <p:spPr bwMode="auto">
          <a:xfrm>
            <a:off x="6598475" y="1580691"/>
            <a:ext cx="466795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kumimoji="0" lang="ko-KR" altLang="en-US" sz="1200" b="1" dirty="0" smtClean="0">
                <a:solidFill>
                  <a:srgbClr val="000000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수소</a:t>
            </a:r>
            <a:endParaRPr kumimoji="0" lang="en-US" altLang="ko-KR" sz="1200" b="1" dirty="0">
              <a:solidFill>
                <a:srgbClr val="000000"/>
              </a:solidFill>
              <a:latin typeface="LG스마트체2.0 Regular" panose="020B0600000101010101" pitchFamily="50" charset="-127"/>
              <a:ea typeface="LG스마트체2.0 Regular" panose="020B0600000101010101" pitchFamily="50" charset="-127"/>
            </a:endParaRPr>
          </a:p>
        </p:txBody>
      </p:sp>
      <p:sp>
        <p:nvSpPr>
          <p:cNvPr id="105" name="Text Box 32"/>
          <p:cNvSpPr txBox="1">
            <a:spLocks noChangeArrowheads="1"/>
          </p:cNvSpPr>
          <p:nvPr/>
        </p:nvSpPr>
        <p:spPr bwMode="auto">
          <a:xfrm>
            <a:off x="7161613" y="2331550"/>
            <a:ext cx="178269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/>
            <a:r>
              <a:rPr kumimoji="0" lang="ko-KR" altLang="en-US" sz="1200" b="1" dirty="0" smtClean="0">
                <a:solidFill>
                  <a:srgbClr val="000000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아세톤</a:t>
            </a:r>
            <a:r>
              <a:rPr kumimoji="0" lang="en-US" altLang="ko-KR" sz="1200" b="1" dirty="0" smtClean="0">
                <a:solidFill>
                  <a:srgbClr val="000000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+</a:t>
            </a:r>
            <a:r>
              <a:rPr kumimoji="0" lang="ko-KR" altLang="en-US" sz="1200" b="1" dirty="0" smtClean="0">
                <a:solidFill>
                  <a:srgbClr val="000000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수소</a:t>
            </a:r>
            <a:endParaRPr kumimoji="0" lang="en-US" altLang="ko-KR" sz="1200" b="1" dirty="0" smtClean="0">
              <a:solidFill>
                <a:srgbClr val="000000"/>
              </a:solidFill>
              <a:latin typeface="LG스마트체2.0 Regular" panose="020B0600000101010101" pitchFamily="50" charset="-127"/>
              <a:ea typeface="LG스마트체2.0 Regular" panose="020B0600000101010101" pitchFamily="50" charset="-127"/>
            </a:endParaRPr>
          </a:p>
          <a:p>
            <a:pPr algn="ctr"/>
            <a:r>
              <a:rPr kumimoji="0" lang="en-US" altLang="ko-KR" sz="1200" b="1" dirty="0" smtClean="0">
                <a:solidFill>
                  <a:srgbClr val="000000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→ IPA</a:t>
            </a:r>
            <a:endParaRPr kumimoji="0" lang="en-US" altLang="ko-KR" sz="1200" b="1" baseline="30000" dirty="0">
              <a:solidFill>
                <a:srgbClr val="000000"/>
              </a:solidFill>
              <a:latin typeface="LG스마트체2.0 Regular" panose="020B0600000101010101" pitchFamily="50" charset="-127"/>
              <a:ea typeface="LG스마트체2.0 Regular" panose="020B0600000101010101" pitchFamily="50" charset="-127"/>
            </a:endParaRPr>
          </a:p>
        </p:txBody>
      </p:sp>
      <p:sp>
        <p:nvSpPr>
          <p:cNvPr id="107" name="Text Box 75"/>
          <p:cNvSpPr txBox="1">
            <a:spLocks noChangeArrowheads="1"/>
          </p:cNvSpPr>
          <p:nvPr/>
        </p:nvSpPr>
        <p:spPr bwMode="auto">
          <a:xfrm>
            <a:off x="6527945" y="1893353"/>
            <a:ext cx="607859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kumimoji="0" lang="ko-KR" altLang="en-US" sz="1200" b="1" dirty="0" smtClean="0">
                <a:solidFill>
                  <a:srgbClr val="000000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아세톤</a:t>
            </a:r>
            <a:endParaRPr kumimoji="0" lang="en-US" altLang="ko-KR" sz="1200" b="1" dirty="0">
              <a:solidFill>
                <a:srgbClr val="000000"/>
              </a:solidFill>
              <a:latin typeface="LG스마트체2.0 Regular" panose="020B0600000101010101" pitchFamily="50" charset="-127"/>
              <a:ea typeface="LG스마트체2.0 Regular" panose="020B0600000101010101" pitchFamily="50" charset="-127"/>
            </a:endParaRPr>
          </a:p>
        </p:txBody>
      </p:sp>
      <p:cxnSp>
        <p:nvCxnSpPr>
          <p:cNvPr id="5" name="직선 연결선 4"/>
          <p:cNvCxnSpPr/>
          <p:nvPr/>
        </p:nvCxnSpPr>
        <p:spPr>
          <a:xfrm>
            <a:off x="348550" y="6414931"/>
            <a:ext cx="6574739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4" name="Text Box 75"/>
          <p:cNvSpPr txBox="1">
            <a:spLocks noChangeArrowheads="1"/>
          </p:cNvSpPr>
          <p:nvPr/>
        </p:nvSpPr>
        <p:spPr bwMode="auto">
          <a:xfrm>
            <a:off x="1522920" y="5146614"/>
            <a:ext cx="466795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kumimoji="0" lang="ko-KR" altLang="en-US" sz="1200" b="1" dirty="0" smtClean="0">
                <a:solidFill>
                  <a:srgbClr val="000000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페</a:t>
            </a:r>
            <a:r>
              <a:rPr kumimoji="0" lang="ko-KR" altLang="en-US" sz="1200" b="1" dirty="0">
                <a:solidFill>
                  <a:srgbClr val="000000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놀</a:t>
            </a:r>
            <a:endParaRPr kumimoji="0" lang="en-US" altLang="ko-KR" sz="1200" b="1" dirty="0">
              <a:solidFill>
                <a:srgbClr val="000000"/>
              </a:solidFill>
              <a:latin typeface="LG스마트체2.0 Regular" panose="020B0600000101010101" pitchFamily="50" charset="-127"/>
              <a:ea typeface="LG스마트체2.0 Regular" panose="020B0600000101010101" pitchFamily="50" charset="-127"/>
            </a:endParaRPr>
          </a:p>
        </p:txBody>
      </p:sp>
      <p:sp>
        <p:nvSpPr>
          <p:cNvPr id="115" name="Text Box 76"/>
          <p:cNvSpPr txBox="1">
            <a:spLocks noChangeArrowheads="1"/>
          </p:cNvSpPr>
          <p:nvPr/>
        </p:nvSpPr>
        <p:spPr bwMode="auto">
          <a:xfrm>
            <a:off x="1452389" y="5456627"/>
            <a:ext cx="607859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kumimoji="0" lang="ko-KR" altLang="en-US" sz="1200" b="1" dirty="0" smtClean="0">
                <a:solidFill>
                  <a:srgbClr val="000000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아세톤</a:t>
            </a:r>
            <a:endParaRPr kumimoji="0" lang="en-US" altLang="ko-KR" sz="1200" b="1" dirty="0">
              <a:solidFill>
                <a:srgbClr val="000000"/>
              </a:solidFill>
              <a:latin typeface="LG스마트체2.0 Regular" panose="020B0600000101010101" pitchFamily="50" charset="-127"/>
              <a:ea typeface="LG스마트체2.0 Regular" panose="020B0600000101010101" pitchFamily="50" charset="-127"/>
            </a:endParaRPr>
          </a:p>
        </p:txBody>
      </p:sp>
      <p:sp>
        <p:nvSpPr>
          <p:cNvPr id="116" name="Line 15"/>
          <p:cNvSpPr>
            <a:spLocks noChangeShapeType="1"/>
          </p:cNvSpPr>
          <p:nvPr/>
        </p:nvSpPr>
        <p:spPr bwMode="auto">
          <a:xfrm>
            <a:off x="2218223" y="5281533"/>
            <a:ext cx="226569" cy="0"/>
          </a:xfrm>
          <a:prstGeom prst="line">
            <a:avLst/>
          </a:prstGeom>
          <a:ln>
            <a:headEnd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400">
              <a:solidFill>
                <a:srgbClr val="000000"/>
              </a:solidFill>
              <a:latin typeface="LG스마트체2.0 Regular" panose="020B0600000101010101" pitchFamily="50" charset="-127"/>
              <a:ea typeface="LG스마트체2.0 Regular" panose="020B0600000101010101" pitchFamily="50" charset="-127"/>
            </a:endParaRPr>
          </a:p>
        </p:txBody>
      </p:sp>
      <p:sp>
        <p:nvSpPr>
          <p:cNvPr id="117" name="Line 16"/>
          <p:cNvSpPr>
            <a:spLocks noChangeShapeType="1"/>
          </p:cNvSpPr>
          <p:nvPr/>
        </p:nvSpPr>
        <p:spPr bwMode="auto">
          <a:xfrm>
            <a:off x="2101259" y="5595126"/>
            <a:ext cx="338644" cy="0"/>
          </a:xfrm>
          <a:prstGeom prst="line">
            <a:avLst/>
          </a:prstGeom>
          <a:ln>
            <a:headEnd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400">
              <a:solidFill>
                <a:srgbClr val="000000"/>
              </a:solidFill>
              <a:latin typeface="LG스마트체2.0 Regular" panose="020B0600000101010101" pitchFamily="50" charset="-127"/>
              <a:ea typeface="LG스마트체2.0 Regular" panose="020B0600000101010101" pitchFamily="50" charset="-127"/>
            </a:endParaRPr>
          </a:p>
        </p:txBody>
      </p:sp>
      <p:sp>
        <p:nvSpPr>
          <p:cNvPr id="118" name="Line 82"/>
          <p:cNvSpPr>
            <a:spLocks noChangeShapeType="1"/>
          </p:cNvSpPr>
          <p:nvPr/>
        </p:nvSpPr>
        <p:spPr bwMode="auto">
          <a:xfrm>
            <a:off x="8656302" y="5444934"/>
            <a:ext cx="288000" cy="0"/>
          </a:xfrm>
          <a:prstGeom prst="line">
            <a:avLst/>
          </a:prstGeom>
          <a:ln>
            <a:headEnd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200">
              <a:solidFill>
                <a:srgbClr val="000000"/>
              </a:solidFill>
              <a:latin typeface="LG스마트체2.0 Regular" panose="020B0600000101010101" pitchFamily="50" charset="-127"/>
              <a:ea typeface="LG스마트체2.0 Regular" panose="020B0600000101010101" pitchFamily="50" charset="-127"/>
            </a:endParaRPr>
          </a:p>
        </p:txBody>
      </p:sp>
      <p:sp>
        <p:nvSpPr>
          <p:cNvPr id="119" name="Text Box 85"/>
          <p:cNvSpPr txBox="1">
            <a:spLocks noChangeArrowheads="1"/>
          </p:cNvSpPr>
          <p:nvPr/>
        </p:nvSpPr>
        <p:spPr bwMode="auto">
          <a:xfrm>
            <a:off x="8874766" y="5214102"/>
            <a:ext cx="67331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kumimoji="0" lang="en-US" altLang="ko-KR" sz="1200" b="1" dirty="0" smtClean="0">
                <a:solidFill>
                  <a:srgbClr val="000000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BPA</a:t>
            </a:r>
          </a:p>
          <a:p>
            <a:pPr algn="ctr"/>
            <a:r>
              <a:rPr kumimoji="0" lang="ko-KR" altLang="en-US" sz="1200" b="1" dirty="0" smtClean="0">
                <a:solidFill>
                  <a:srgbClr val="000000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판매</a:t>
            </a:r>
            <a:endParaRPr kumimoji="0" lang="en-US" altLang="ko-KR" sz="1200" b="1" dirty="0" smtClean="0">
              <a:solidFill>
                <a:srgbClr val="000000"/>
              </a:solidFill>
              <a:latin typeface="LG스마트체2.0 Regular" panose="020B0600000101010101" pitchFamily="50" charset="-127"/>
              <a:ea typeface="LG스마트체2.0 Regular" panose="020B0600000101010101" pitchFamily="50" charset="-127"/>
            </a:endParaRPr>
          </a:p>
        </p:txBody>
      </p:sp>
      <p:sp>
        <p:nvSpPr>
          <p:cNvPr id="120" name="Line 82"/>
          <p:cNvSpPr>
            <a:spLocks noChangeShapeType="1"/>
          </p:cNvSpPr>
          <p:nvPr/>
        </p:nvSpPr>
        <p:spPr bwMode="auto">
          <a:xfrm>
            <a:off x="7367930" y="5444934"/>
            <a:ext cx="221511" cy="0"/>
          </a:xfrm>
          <a:prstGeom prst="line">
            <a:avLst/>
          </a:prstGeom>
          <a:ln>
            <a:headEnd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200">
              <a:solidFill>
                <a:srgbClr val="000000"/>
              </a:solidFill>
              <a:latin typeface="LG스마트체2.0 Regular" panose="020B0600000101010101" pitchFamily="50" charset="-127"/>
              <a:ea typeface="LG스마트체2.0 Regular" panose="020B0600000101010101" pitchFamily="50" charset="-127"/>
            </a:endParaRPr>
          </a:p>
        </p:txBody>
      </p:sp>
      <p:sp>
        <p:nvSpPr>
          <p:cNvPr id="123" name="Line 82"/>
          <p:cNvSpPr>
            <a:spLocks noChangeShapeType="1"/>
          </p:cNvSpPr>
          <p:nvPr/>
        </p:nvSpPr>
        <p:spPr bwMode="auto">
          <a:xfrm>
            <a:off x="6082606" y="5444934"/>
            <a:ext cx="221511" cy="0"/>
          </a:xfrm>
          <a:prstGeom prst="line">
            <a:avLst/>
          </a:prstGeom>
          <a:ln>
            <a:headEnd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200">
              <a:solidFill>
                <a:srgbClr val="000000"/>
              </a:solidFill>
              <a:latin typeface="LG스마트체2.0 Regular" panose="020B0600000101010101" pitchFamily="50" charset="-127"/>
              <a:ea typeface="LG스마트체2.0 Regular" panose="020B0600000101010101" pitchFamily="50" charset="-127"/>
            </a:endParaRPr>
          </a:p>
        </p:txBody>
      </p:sp>
      <p:sp>
        <p:nvSpPr>
          <p:cNvPr id="125" name="Line 82"/>
          <p:cNvSpPr>
            <a:spLocks noChangeShapeType="1"/>
          </p:cNvSpPr>
          <p:nvPr/>
        </p:nvSpPr>
        <p:spPr bwMode="auto">
          <a:xfrm>
            <a:off x="4797282" y="5444934"/>
            <a:ext cx="221511" cy="0"/>
          </a:xfrm>
          <a:prstGeom prst="line">
            <a:avLst/>
          </a:prstGeom>
          <a:ln>
            <a:headEnd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200">
              <a:solidFill>
                <a:srgbClr val="000000"/>
              </a:solidFill>
              <a:latin typeface="LG스마트체2.0 Regular" panose="020B0600000101010101" pitchFamily="50" charset="-127"/>
              <a:ea typeface="LG스마트체2.0 Regular" panose="020B0600000101010101" pitchFamily="50" charset="-127"/>
            </a:endParaRPr>
          </a:p>
        </p:txBody>
      </p:sp>
      <p:sp>
        <p:nvSpPr>
          <p:cNvPr id="126" name="Line 82"/>
          <p:cNvSpPr>
            <a:spLocks noChangeShapeType="1"/>
          </p:cNvSpPr>
          <p:nvPr/>
        </p:nvSpPr>
        <p:spPr bwMode="auto">
          <a:xfrm>
            <a:off x="3511958" y="5444934"/>
            <a:ext cx="221511" cy="0"/>
          </a:xfrm>
          <a:prstGeom prst="line">
            <a:avLst/>
          </a:prstGeom>
          <a:ln>
            <a:headEnd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200">
              <a:solidFill>
                <a:srgbClr val="000000"/>
              </a:solidFill>
              <a:latin typeface="LG스마트체2.0 Regular" panose="020B0600000101010101" pitchFamily="50" charset="-127"/>
              <a:ea typeface="LG스마트체2.0 Regular" panose="020B0600000101010101" pitchFamily="50" charset="-127"/>
            </a:endParaRPr>
          </a:p>
        </p:txBody>
      </p:sp>
      <p:sp>
        <p:nvSpPr>
          <p:cNvPr id="127" name="Text Box 37"/>
          <p:cNvSpPr txBox="1">
            <a:spLocks noChangeArrowheads="1"/>
          </p:cNvSpPr>
          <p:nvPr/>
        </p:nvSpPr>
        <p:spPr bwMode="auto">
          <a:xfrm>
            <a:off x="3780531" y="5873533"/>
            <a:ext cx="1041083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85725" indent="-85725">
              <a:buFont typeface="Arial" charset="0"/>
              <a:buChar char="•"/>
            </a:pPr>
            <a:r>
              <a:rPr kumimoji="0" lang="ko-KR" altLang="en-US" sz="1200" b="1" dirty="0" smtClean="0">
                <a:solidFill>
                  <a:srgbClr val="000000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결정화기</a:t>
            </a:r>
            <a:endParaRPr kumimoji="0" lang="en-US" altLang="ko-KR" sz="1200" b="1" dirty="0" smtClean="0">
              <a:solidFill>
                <a:srgbClr val="000000"/>
              </a:solidFill>
              <a:latin typeface="LG스마트체2.0 Regular" panose="020B0600000101010101" pitchFamily="50" charset="-127"/>
              <a:ea typeface="LG스마트체2.0 Regular" panose="020B0600000101010101" pitchFamily="50" charset="-127"/>
            </a:endParaRPr>
          </a:p>
          <a:p>
            <a:pPr marL="85725" indent="-85725">
              <a:buFont typeface="Arial" charset="0"/>
              <a:buChar char="•"/>
            </a:pPr>
            <a:r>
              <a:rPr kumimoji="0" lang="ko-KR" altLang="en-US" sz="1200" b="1" dirty="0" smtClean="0">
                <a:solidFill>
                  <a:srgbClr val="000000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원심분리</a:t>
            </a:r>
            <a:r>
              <a:rPr kumimoji="0" lang="ko-KR" altLang="en-US" sz="1200" b="1" dirty="0">
                <a:solidFill>
                  <a:srgbClr val="000000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기</a:t>
            </a:r>
            <a:endParaRPr kumimoji="0" lang="en-US" altLang="ko-KR" sz="1200" b="1" dirty="0">
              <a:solidFill>
                <a:srgbClr val="000000"/>
              </a:solidFill>
              <a:latin typeface="LG스마트체2.0 Regular" panose="020B0600000101010101" pitchFamily="50" charset="-127"/>
              <a:ea typeface="LG스마트체2.0 Regular" panose="020B0600000101010101" pitchFamily="50" charset="-127"/>
            </a:endParaRPr>
          </a:p>
        </p:txBody>
      </p:sp>
      <p:sp>
        <p:nvSpPr>
          <p:cNvPr id="130" name="Text Box 37"/>
          <p:cNvSpPr txBox="1">
            <a:spLocks noChangeArrowheads="1"/>
          </p:cNvSpPr>
          <p:nvPr/>
        </p:nvSpPr>
        <p:spPr bwMode="auto">
          <a:xfrm>
            <a:off x="6156770" y="5873533"/>
            <a:ext cx="135020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kumimoji="0" lang="ko-KR" altLang="en-US" sz="1200" b="1" dirty="0" smtClean="0">
                <a:solidFill>
                  <a:srgbClr val="000000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액체 </a:t>
            </a:r>
            <a:r>
              <a:rPr kumimoji="0" lang="en-US" altLang="ko-KR" sz="1200" b="1" dirty="0" smtClean="0">
                <a:solidFill>
                  <a:srgbClr val="000000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BPA </a:t>
            </a:r>
            <a:r>
              <a:rPr kumimoji="0" lang="ko-KR" altLang="en-US" sz="1200" b="1" dirty="0" smtClean="0">
                <a:solidFill>
                  <a:srgbClr val="000000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냉각</a:t>
            </a:r>
            <a:endParaRPr kumimoji="0" lang="en-US" altLang="ko-KR" sz="1200" b="1" dirty="0" smtClean="0">
              <a:solidFill>
                <a:srgbClr val="000000"/>
              </a:solidFill>
              <a:latin typeface="LG스마트체2.0 Regular" panose="020B0600000101010101" pitchFamily="50" charset="-127"/>
              <a:ea typeface="LG스마트체2.0 Regular" panose="020B0600000101010101" pitchFamily="50" charset="-127"/>
            </a:endParaRPr>
          </a:p>
          <a:p>
            <a:pPr algn="ctr"/>
            <a:r>
              <a:rPr kumimoji="0" lang="en-US" altLang="ko-KR" sz="1200" b="1" dirty="0" smtClean="0">
                <a:solidFill>
                  <a:srgbClr val="000000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→ </a:t>
            </a:r>
            <a:r>
              <a:rPr kumimoji="0" lang="ko-KR" altLang="en-US" sz="1200" b="1" dirty="0" smtClean="0">
                <a:solidFill>
                  <a:srgbClr val="000000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고체 제품 생산</a:t>
            </a:r>
            <a:endParaRPr kumimoji="0" lang="en-US" altLang="ko-KR" sz="1200" b="1" dirty="0">
              <a:solidFill>
                <a:srgbClr val="000000"/>
              </a:solidFill>
              <a:latin typeface="LG스마트체2.0 Regular" panose="020B0600000101010101" pitchFamily="50" charset="-127"/>
              <a:ea typeface="LG스마트체2.0 Regular" panose="020B0600000101010101" pitchFamily="50" charset="-127"/>
            </a:endParaRPr>
          </a:p>
        </p:txBody>
      </p:sp>
      <p:sp>
        <p:nvSpPr>
          <p:cNvPr id="87" name="Line 16"/>
          <p:cNvSpPr>
            <a:spLocks noChangeShapeType="1"/>
          </p:cNvSpPr>
          <p:nvPr/>
        </p:nvSpPr>
        <p:spPr bwMode="auto">
          <a:xfrm>
            <a:off x="0" y="434044"/>
            <a:ext cx="99060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ko-KR" altLang="en-US" sz="1463" dirty="0">
              <a:solidFill>
                <a:srgbClr val="000000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Adobe Devanagari" pitchFamily="18" charset="0"/>
            </a:endParaRPr>
          </a:p>
        </p:txBody>
      </p:sp>
      <p:sp>
        <p:nvSpPr>
          <p:cNvPr id="90" name="TextBox 89"/>
          <p:cNvSpPr txBox="1"/>
          <p:nvPr/>
        </p:nvSpPr>
        <p:spPr>
          <a:xfrm>
            <a:off x="162884" y="-47625"/>
            <a:ext cx="5157261" cy="526559"/>
          </a:xfrm>
          <a:prstGeom prst="rect">
            <a:avLst/>
          </a:prstGeom>
          <a:noFill/>
          <a:ln w="3175">
            <a:noFill/>
          </a:ln>
        </p:spPr>
        <p:txBody>
          <a:bodyPr wrap="square" rtlCol="0" anchor="ctr" anchorCtr="0">
            <a:noAutofit/>
          </a:bodyPr>
          <a:lstStyle/>
          <a:p>
            <a:r>
              <a:rPr lang="en-US" altLang="ko-KR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4.</a:t>
            </a:r>
            <a:r>
              <a:rPr lang="ko-KR" altLang="en-US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b="1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공정소개</a:t>
            </a:r>
            <a:endParaRPr lang="ko-KR" altLang="en-US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93" name="TextBox 92"/>
          <p:cNvSpPr txBox="1"/>
          <p:nvPr/>
        </p:nvSpPr>
        <p:spPr>
          <a:xfrm>
            <a:off x="6753644" y="-47625"/>
            <a:ext cx="2969832" cy="526559"/>
          </a:xfrm>
          <a:prstGeom prst="rect">
            <a:avLst/>
          </a:prstGeom>
          <a:noFill/>
          <a:ln w="3175">
            <a:noFill/>
          </a:ln>
        </p:spPr>
        <p:txBody>
          <a:bodyPr wrap="square" rtlCol="0" anchor="ctr" anchorCtr="0">
            <a:noAutofit/>
          </a:bodyPr>
          <a:lstStyle/>
          <a:p>
            <a:pPr algn="r"/>
            <a:r>
              <a:rPr lang="ko-KR" altLang="en-US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④ </a:t>
            </a:r>
            <a:r>
              <a:rPr lang="en-US" altLang="ko-KR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BPA</a:t>
            </a:r>
            <a:endParaRPr lang="ko-KR" altLang="en-US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289491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모서리가 둥근 직사각형 85"/>
          <p:cNvSpPr/>
          <p:nvPr/>
        </p:nvSpPr>
        <p:spPr bwMode="auto">
          <a:xfrm>
            <a:off x="203960" y="3281961"/>
            <a:ext cx="4569274" cy="3417471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 w="9525">
            <a:solidFill>
              <a:schemeClr val="tx1">
                <a:lumMod val="50000"/>
                <a:lumOff val="50000"/>
              </a:schemeClr>
            </a:solidFill>
            <a:miter lim="800000"/>
            <a:headEnd/>
            <a:tailEnd/>
          </a:ln>
          <a:effectLst>
            <a:outerShdw dist="35921" dir="2700000" algn="ctr" rotWithShape="0">
              <a:schemeClr val="bg1">
                <a:lumMod val="85000"/>
              </a:schemeClr>
            </a:outerShdw>
          </a:effectLst>
        </p:spPr>
        <p:txBody>
          <a:bodyPr wrap="none" rtlCol="0" anchor="ctr"/>
          <a:lstStyle/>
          <a:p>
            <a:pPr algn="ctr"/>
            <a:endParaRPr lang="ko-KR" altLang="en-US" sz="1000" dirty="0" smtClean="0">
              <a:solidFill>
                <a:schemeClr val="tx1"/>
              </a:solidFill>
              <a:latin typeface="LG스마트체2.0 Regular" panose="020B0600000101010101" pitchFamily="50" charset="-127"/>
              <a:ea typeface="LG스마트체2.0 Regular" panose="020B0600000101010101" pitchFamily="50" charset="-127"/>
            </a:endParaRPr>
          </a:p>
        </p:txBody>
      </p:sp>
      <p:sp>
        <p:nvSpPr>
          <p:cNvPr id="87" name="Rectangle 5"/>
          <p:cNvSpPr>
            <a:spLocks noChangeArrowheads="1"/>
          </p:cNvSpPr>
          <p:nvPr/>
        </p:nvSpPr>
        <p:spPr bwMode="auto">
          <a:xfrm>
            <a:off x="1522363" y="3394554"/>
            <a:ext cx="3059162" cy="3804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36000" tIns="36000" rIns="36000" bIns="36000">
            <a:spAutoFit/>
          </a:bodyPr>
          <a:lstStyle/>
          <a:p>
            <a:pPr lvl="0">
              <a:buFont typeface="Wingdings" pitchFamily="2" charset="2"/>
              <a:buChar char="§"/>
            </a:pPr>
            <a:r>
              <a:rPr lang="en-US" altLang="ko-KR" sz="1000" dirty="0" smtClean="0">
                <a:solidFill>
                  <a:schemeClr val="tx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 </a:t>
            </a:r>
            <a:r>
              <a:rPr lang="en-US" altLang="ko-KR" sz="1000" dirty="0">
                <a:latin typeface="LG스마트체2.0 Regular" panose="020B0600000101010101" pitchFamily="50" charset="-127"/>
                <a:ea typeface="LG스마트체2.0 Regular" panose="020B0600000101010101" pitchFamily="50" charset="-127"/>
                <a:cs typeface="Calibri" pitchFamily="34" charset="0"/>
              </a:rPr>
              <a:t>Cl</a:t>
            </a:r>
            <a:r>
              <a:rPr lang="en-US" altLang="ko-KR" sz="1000" baseline="-25000" dirty="0">
                <a:latin typeface="LG스마트체2.0 Regular" panose="020B0600000101010101" pitchFamily="50" charset="-127"/>
                <a:ea typeface="LG스마트체2.0 Regular" panose="020B0600000101010101" pitchFamily="50" charset="-127"/>
                <a:cs typeface="Calibri" pitchFamily="34" charset="0"/>
              </a:rPr>
              <a:t>2</a:t>
            </a:r>
            <a:r>
              <a:rPr lang="en-US" altLang="ko-KR" sz="1000" dirty="0"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, CO</a:t>
            </a:r>
            <a:r>
              <a:rPr lang="ko-KR" altLang="en-US" sz="1000" dirty="0"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의 기상반응으로 </a:t>
            </a:r>
            <a:r>
              <a:rPr lang="en-US" altLang="ko-KR" sz="1000" dirty="0" smtClean="0">
                <a:solidFill>
                  <a:schemeClr val="tx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CDC(Carbonyl-di-Chloride)</a:t>
            </a:r>
          </a:p>
          <a:p>
            <a:pPr lvl="0"/>
            <a:r>
              <a:rPr lang="en-US" altLang="ko-KR" sz="1000" dirty="0"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 </a:t>
            </a:r>
            <a:r>
              <a:rPr lang="en-US" altLang="ko-KR" sz="1000" dirty="0" smtClean="0"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 </a:t>
            </a:r>
            <a:r>
              <a:rPr lang="en-US" altLang="ko-KR" sz="1000" dirty="0" smtClean="0">
                <a:solidFill>
                  <a:schemeClr val="tx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 </a:t>
            </a:r>
            <a:r>
              <a:rPr lang="ko-KR" altLang="en-US" sz="1000" dirty="0" smtClean="0">
                <a:solidFill>
                  <a:schemeClr val="tx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제조</a:t>
            </a:r>
            <a:endParaRPr lang="en-US" altLang="ko-KR" sz="1000" b="0" dirty="0" smtClean="0">
              <a:solidFill>
                <a:schemeClr val="tx1"/>
              </a:solidFill>
              <a:latin typeface="LG스마트체2.0 Regular" panose="020B0600000101010101" pitchFamily="50" charset="-127"/>
              <a:ea typeface="LG스마트체2.0 Regular" panose="020B0600000101010101" pitchFamily="50" charset="-127"/>
            </a:endParaRPr>
          </a:p>
        </p:txBody>
      </p:sp>
      <p:sp>
        <p:nvSpPr>
          <p:cNvPr id="90" name="Rectangle 5"/>
          <p:cNvSpPr>
            <a:spLocks noChangeArrowheads="1"/>
          </p:cNvSpPr>
          <p:nvPr/>
        </p:nvSpPr>
        <p:spPr bwMode="auto">
          <a:xfrm>
            <a:off x="1522362" y="4692776"/>
            <a:ext cx="2989309" cy="3804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36000" tIns="36000" rIns="36000" bIns="36000">
            <a:spAutoFit/>
          </a:bodyPr>
          <a:lstStyle/>
          <a:p>
            <a:pPr algn="l">
              <a:spcBef>
                <a:spcPts val="0"/>
              </a:spcBef>
              <a:buFont typeface="Wingdings" pitchFamily="2" charset="2"/>
              <a:buChar char="§"/>
            </a:pPr>
            <a:r>
              <a:rPr lang="ko-KR" altLang="en-US" sz="1000" dirty="0" smtClean="0">
                <a:solidFill>
                  <a:schemeClr val="tx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 대형 원심분리기를 이용하여 </a:t>
            </a:r>
            <a:r>
              <a:rPr lang="en-US" altLang="ko-KR" sz="1000" dirty="0" smtClean="0">
                <a:solidFill>
                  <a:schemeClr val="tx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Polymer Solution </a:t>
            </a:r>
            <a:r>
              <a:rPr lang="ko-KR" altLang="en-US" sz="1000" dirty="0" smtClean="0">
                <a:solidFill>
                  <a:schemeClr val="tx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중</a:t>
            </a:r>
            <a:endParaRPr lang="en-US" altLang="ko-KR" sz="1000" dirty="0" smtClean="0">
              <a:solidFill>
                <a:schemeClr val="tx1"/>
              </a:solidFill>
              <a:latin typeface="LG스마트체2.0 Regular" panose="020B0600000101010101" pitchFamily="50" charset="-127"/>
              <a:ea typeface="LG스마트체2.0 Regular" panose="020B0600000101010101" pitchFamily="50" charset="-127"/>
            </a:endParaRPr>
          </a:p>
          <a:p>
            <a:pPr algn="l">
              <a:spcBef>
                <a:spcPts val="0"/>
              </a:spcBef>
            </a:pPr>
            <a:r>
              <a:rPr lang="en-US" altLang="ko-KR" sz="1000" dirty="0" smtClean="0">
                <a:solidFill>
                  <a:schemeClr val="tx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 </a:t>
            </a:r>
            <a:r>
              <a:rPr lang="ko-KR" altLang="en-US" sz="1000" dirty="0" smtClean="0">
                <a:solidFill>
                  <a:schemeClr val="tx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 물과 기타 불순물을 제거</a:t>
            </a:r>
            <a:endParaRPr lang="en-US" altLang="ko-KR" sz="1000" dirty="0" smtClean="0">
              <a:solidFill>
                <a:srgbClr val="FF0000"/>
              </a:solidFill>
              <a:latin typeface="LG스마트체2.0 Regular" panose="020B0600000101010101" pitchFamily="50" charset="-127"/>
              <a:ea typeface="LG스마트체2.0 Regular" panose="020B0600000101010101" pitchFamily="50" charset="-127"/>
              <a:sym typeface="Wingdings" pitchFamily="2" charset="2"/>
            </a:endParaRPr>
          </a:p>
        </p:txBody>
      </p:sp>
      <p:sp>
        <p:nvSpPr>
          <p:cNvPr id="91" name="Rectangle 5"/>
          <p:cNvSpPr>
            <a:spLocks noChangeArrowheads="1"/>
          </p:cNvSpPr>
          <p:nvPr/>
        </p:nvSpPr>
        <p:spPr bwMode="auto">
          <a:xfrm>
            <a:off x="1522362" y="6214608"/>
            <a:ext cx="2989309" cy="3804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36000" tIns="36000" rIns="36000" bIns="36000">
            <a:spAutoFit/>
          </a:bodyPr>
          <a:lstStyle/>
          <a:p>
            <a:pPr algn="l">
              <a:spcBef>
                <a:spcPts val="0"/>
              </a:spcBef>
              <a:buFont typeface="Wingdings" pitchFamily="2" charset="2"/>
              <a:buChar char="§"/>
            </a:pPr>
            <a:r>
              <a:rPr lang="ko-KR" altLang="en-US" sz="1000" dirty="0" smtClean="0">
                <a:solidFill>
                  <a:schemeClr val="tx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 제조된 </a:t>
            </a:r>
            <a:r>
              <a:rPr lang="en-US" altLang="ko-KR" sz="1000" dirty="0" smtClean="0">
                <a:solidFill>
                  <a:schemeClr val="tx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Flake </a:t>
            </a:r>
            <a:r>
              <a:rPr lang="ko-KR" altLang="en-US" sz="1000" dirty="0" smtClean="0">
                <a:solidFill>
                  <a:schemeClr val="tx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를 사용하여 각종 부원료와 함께</a:t>
            </a:r>
            <a:endParaRPr lang="en-US" altLang="ko-KR" sz="1000" dirty="0" smtClean="0">
              <a:solidFill>
                <a:schemeClr val="tx1"/>
              </a:solidFill>
              <a:latin typeface="LG스마트체2.0 Regular" panose="020B0600000101010101" pitchFamily="50" charset="-127"/>
              <a:ea typeface="LG스마트체2.0 Regular" panose="020B0600000101010101" pitchFamily="50" charset="-127"/>
            </a:endParaRPr>
          </a:p>
          <a:p>
            <a:pPr algn="l">
              <a:spcBef>
                <a:spcPts val="0"/>
              </a:spcBef>
            </a:pPr>
            <a:r>
              <a:rPr lang="en-US" altLang="ko-KR" sz="1000" dirty="0" smtClean="0">
                <a:solidFill>
                  <a:schemeClr val="tx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 </a:t>
            </a:r>
            <a:r>
              <a:rPr lang="ko-KR" altLang="en-US" sz="1000" dirty="0" smtClean="0">
                <a:solidFill>
                  <a:schemeClr val="tx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 고객이 원하는 제품으로 압출</a:t>
            </a:r>
            <a:endParaRPr lang="en-US" altLang="ko-KR" sz="1000" dirty="0" smtClean="0">
              <a:solidFill>
                <a:schemeClr val="tx1"/>
              </a:solidFill>
              <a:latin typeface="LG스마트체2.0 Regular" panose="020B0600000101010101" pitchFamily="50" charset="-127"/>
              <a:ea typeface="LG스마트체2.0 Regular" panose="020B0600000101010101" pitchFamily="50" charset="-127"/>
            </a:endParaRPr>
          </a:p>
        </p:txBody>
      </p:sp>
      <p:graphicFrame>
        <p:nvGraphicFramePr>
          <p:cNvPr id="97" name="표 96"/>
          <p:cNvGraphicFramePr>
            <a:graphicFrameLocks noGrp="1"/>
          </p:cNvGraphicFramePr>
          <p:nvPr>
            <p:extLst/>
          </p:nvPr>
        </p:nvGraphicFramePr>
        <p:xfrm>
          <a:off x="5056187" y="3281960"/>
          <a:ext cx="4645026" cy="34174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493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8915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0802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2290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5236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LG스마트체 Light" panose="020B0600000101010101" pitchFamily="50" charset="-127"/>
                          <a:ea typeface="LG스마트체 Light" panose="020B0600000101010101" pitchFamily="50" charset="-127"/>
                        </a:rPr>
                        <a:t>구분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LG스마트체 Light" panose="020B0600000101010101" pitchFamily="50" charset="-127"/>
                        <a:ea typeface="LG스마트체 Light" panose="020B0600000101010101" pitchFamily="50" charset="-127"/>
                      </a:endParaRPr>
                    </a:p>
                  </a:txBody>
                  <a:tcPr marL="36000" marR="36000" marT="36000" marB="3600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LG스마트체 Light" panose="020B0600000101010101" pitchFamily="50" charset="-127"/>
                          <a:ea typeface="LG스마트체 Light" panose="020B0600000101010101" pitchFamily="50" charset="-127"/>
                          <a:cs typeface="+mn-cs"/>
                        </a:rPr>
                        <a:t>주요설비</a:t>
                      </a:r>
                    </a:p>
                  </a:txBody>
                  <a:tcPr marL="36000" marR="36000" marT="36000" marB="3600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LG스마트체 Light" panose="020B0600000101010101" pitchFamily="50" charset="-127"/>
                          <a:ea typeface="LG스마트체 Light" panose="020B0600000101010101" pitchFamily="50" charset="-127"/>
                        </a:rPr>
                        <a:t>특징 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LG스마트체 Light" panose="020B0600000101010101" pitchFamily="50" charset="-127"/>
                          <a:ea typeface="LG스마트체 Light" panose="020B0600000101010101" pitchFamily="50" charset="-127"/>
                        </a:rPr>
                        <a:t>(Size/CAPA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LG스마트체 Light" panose="020B0600000101010101" pitchFamily="50" charset="-127"/>
                          <a:ea typeface="LG스마트체 Light" panose="020B0600000101010101" pitchFamily="50" charset="-127"/>
                        </a:rPr>
                        <a:t>등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LG스마트체 Light" panose="020B0600000101010101" pitchFamily="50" charset="-127"/>
                          <a:ea typeface="LG스마트체 Light" panose="020B0600000101010101" pitchFamily="50" charset="-127"/>
                        </a:rPr>
                        <a:t>)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LG스마트체 Light" panose="020B0600000101010101" pitchFamily="50" charset="-127"/>
                        <a:ea typeface="LG스마트체 Light" panose="020B0600000101010101" pitchFamily="50" charset="-127"/>
                      </a:endParaRPr>
                    </a:p>
                  </a:txBody>
                  <a:tcPr marL="36000" marR="36000" marT="36000" marB="3600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LG스마트체 Light" panose="020B0600000101010101" pitchFamily="50" charset="-127"/>
                          <a:ea typeface="LG스마트체 Light" panose="020B0600000101010101" pitchFamily="50" charset="-127"/>
                        </a:rPr>
                        <a:t>비고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LG스마트체 Light" panose="020B0600000101010101" pitchFamily="50" charset="-127"/>
                        <a:ea typeface="LG스마트체 Light" panose="020B0600000101010101" pitchFamily="50" charset="-127"/>
                      </a:endParaRPr>
                    </a:p>
                  </a:txBody>
                  <a:tcPr marL="36000" marR="36000" marT="36000" marB="3600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6511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LG스마트체 Light" panose="020B0600000101010101" pitchFamily="50" charset="-127"/>
                          <a:ea typeface="LG스마트체 Light" panose="020B0600000101010101" pitchFamily="50" charset="-127"/>
                        </a:rPr>
                        <a:t>중합 공정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LG스마트체 Light" panose="020B0600000101010101" pitchFamily="50" charset="-127"/>
                        <a:ea typeface="LG스마트체 Light" panose="020B0600000101010101" pitchFamily="50" charset="-127"/>
                      </a:endParaRPr>
                    </a:p>
                  </a:txBody>
                  <a:tcPr marL="36000" marR="36000" marT="36000" marB="3600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buFontTx/>
                        <a:buNone/>
                      </a:pP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LG스마트체 Light" panose="020B0600000101010101" pitchFamily="50" charset="-127"/>
                          <a:ea typeface="LG스마트체 Light" panose="020B0600000101010101" pitchFamily="50" charset="-127"/>
                        </a:rPr>
                        <a:t>CDC 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LG스마트체 Light" panose="020B0600000101010101" pitchFamily="50" charset="-127"/>
                          <a:ea typeface="LG스마트체 Light" panose="020B0600000101010101" pitchFamily="50" charset="-127"/>
                        </a:rPr>
                        <a:t>반응기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LG스마트체 Light" panose="020B0600000101010101" pitchFamily="50" charset="-127"/>
                        <a:ea typeface="LG스마트체 Light" panose="020B0600000101010101" pitchFamily="50" charset="-127"/>
                      </a:endParaRPr>
                    </a:p>
                  </a:txBody>
                  <a:tcPr marL="36000" marR="36000" marT="36000" marB="3600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buFontTx/>
                        <a:buNone/>
                      </a:pPr>
                      <a:r>
                        <a:rPr lang="en-US" altLang="ko-KR" sz="1000" b="0" baseline="0" dirty="0" smtClean="0">
                          <a:solidFill>
                            <a:schemeClr val="tx1"/>
                          </a:solidFill>
                          <a:latin typeface="LG스마트체 Light" panose="020B0600000101010101" pitchFamily="50" charset="-127"/>
                          <a:ea typeface="LG스마트체 Light" panose="020B0600000101010101" pitchFamily="50" charset="-127"/>
                        </a:rPr>
                        <a:t>1EA / Train</a:t>
                      </a:r>
                    </a:p>
                  </a:txBody>
                  <a:tcPr marL="36000" marR="36000" marT="36000" marB="3600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LG스마트체 Light" panose="020B0600000101010101" pitchFamily="50" charset="-127"/>
                          <a:ea typeface="LG스마트체 Light" panose="020B0600000101010101" pitchFamily="50" charset="-127"/>
                        </a:rPr>
                        <a:t>CO, Cl2, </a:t>
                      </a: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LG스마트체 Light" panose="020B0600000101010101" pitchFamily="50" charset="-127"/>
                          <a:ea typeface="LG스마트체 Light" panose="020B0600000101010101" pitchFamily="50" charset="-127"/>
                        </a:rPr>
                        <a:t>포스겐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LG스마트체 Light" panose="020B0600000101010101" pitchFamily="50" charset="-127"/>
                          <a:ea typeface="LG스마트체 Light" panose="020B0600000101010101" pitchFamily="50" charset="-127"/>
                        </a:rPr>
                        <a:t>, TEA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LG스마트체 Light" panose="020B0600000101010101" pitchFamily="50" charset="-127"/>
                        <a:ea typeface="LG스마트체 Light" panose="020B0600000101010101" pitchFamily="50" charset="-127"/>
                      </a:endParaRPr>
                    </a:p>
                  </a:txBody>
                  <a:tcPr marL="36000" marR="36000" marT="36000" marB="3600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651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LG스마트체 Light" panose="020B0600000101010101" pitchFamily="50" charset="-127"/>
                          <a:ea typeface="LG스마트체 Light" panose="020B0600000101010101" pitchFamily="50" charset="-127"/>
                        </a:rPr>
                        <a:t>Oligomer 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LG스마트체 Light" panose="020B0600000101010101" pitchFamily="50" charset="-127"/>
                          <a:ea typeface="LG스마트체 Light" panose="020B0600000101010101" pitchFamily="50" charset="-127"/>
                        </a:rPr>
                        <a:t>반응기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LG스마트체 Light" panose="020B0600000101010101" pitchFamily="50" charset="-127"/>
                        <a:ea typeface="LG스마트체 Light" panose="020B0600000101010101" pitchFamily="50" charset="-127"/>
                      </a:endParaRPr>
                    </a:p>
                  </a:txBody>
                  <a:tcPr marL="36000" marR="36000" marT="36000" marB="3600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buFontTx/>
                        <a:buNone/>
                      </a:pPr>
                      <a:r>
                        <a:rPr lang="en-US" altLang="ko-KR" sz="1000" b="0" baseline="0" dirty="0" smtClean="0">
                          <a:solidFill>
                            <a:schemeClr val="tx1"/>
                          </a:solidFill>
                          <a:latin typeface="LG스마트체 Light" panose="020B0600000101010101" pitchFamily="50" charset="-127"/>
                          <a:ea typeface="LG스마트체 Light" panose="020B0600000101010101" pitchFamily="50" charset="-127"/>
                        </a:rPr>
                        <a:t>1EA / Train</a:t>
                      </a:r>
                    </a:p>
                  </a:txBody>
                  <a:tcPr marL="36000" marR="36000" marT="36000" marB="3600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/>
                        </a:solidFill>
                        <a:latin typeface="LG스마트체 Regular" pitchFamily="50" charset="-127"/>
                        <a:ea typeface="LG스마트체 Regular" pitchFamily="50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9302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LG스마트체 Light" panose="020B0600000101010101" pitchFamily="50" charset="-127"/>
                          <a:ea typeface="LG스마트체 Light" panose="020B0600000101010101" pitchFamily="50" charset="-127"/>
                        </a:rPr>
                        <a:t>세정 공정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LG스마트체 Light" panose="020B0600000101010101" pitchFamily="50" charset="-127"/>
                        <a:ea typeface="LG스마트체 Light" panose="020B0600000101010101" pitchFamily="50" charset="-127"/>
                      </a:endParaRPr>
                    </a:p>
                  </a:txBody>
                  <a:tcPr marL="36000" marR="36000" marT="36000" marB="3600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buFontTx/>
                        <a:buNone/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LG스마트체 Light" panose="020B0600000101010101" pitchFamily="50" charset="-127"/>
                          <a:ea typeface="LG스마트체 Light" panose="020B0600000101010101" pitchFamily="50" charset="-127"/>
                        </a:rPr>
                        <a:t>원심탈수기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LG스마트체 Light" panose="020B0600000101010101" pitchFamily="50" charset="-127"/>
                        <a:ea typeface="LG스마트체 Light" panose="020B0600000101010101" pitchFamily="50" charset="-127"/>
                      </a:endParaRPr>
                    </a:p>
                    <a:p>
                      <a:pPr algn="ctr" latinLnBrk="1">
                        <a:buFontTx/>
                        <a:buNone/>
                      </a:pP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LG스마트체 Light" panose="020B0600000101010101" pitchFamily="50" charset="-127"/>
                          <a:ea typeface="LG스마트체 Light" panose="020B0600000101010101" pitchFamily="50" charset="-127"/>
                        </a:rPr>
                        <a:t>(Centrifuges)</a:t>
                      </a:r>
                    </a:p>
                  </a:txBody>
                  <a:tcPr marL="36000" marR="36000" marT="36000" marB="3600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buFontTx/>
                        <a:buNone/>
                      </a:pPr>
                      <a:r>
                        <a:rPr lang="en-US" altLang="ko-KR" sz="1000" b="0" baseline="0" dirty="0" smtClean="0">
                          <a:solidFill>
                            <a:schemeClr val="tx1"/>
                          </a:solidFill>
                          <a:latin typeface="LG스마트체 Light" panose="020B0600000101010101" pitchFamily="50" charset="-127"/>
                          <a:ea typeface="LG스마트체 Light" panose="020B0600000101010101" pitchFamily="50" charset="-127"/>
                        </a:rPr>
                        <a:t>5EA / Train</a:t>
                      </a:r>
                    </a:p>
                  </a:txBody>
                  <a:tcPr marL="36000" marR="36000" marT="36000" marB="3600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LG스마트체 Light" panose="020B0600000101010101" pitchFamily="50" charset="-127"/>
                          <a:ea typeface="LG스마트체 Light" panose="020B0600000101010101" pitchFamily="50" charset="-127"/>
                        </a:rPr>
                        <a:t>TEA, 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LG스마트체 Light" panose="020B0600000101010101" pitchFamily="50" charset="-127"/>
                          <a:ea typeface="LG스마트체 Light" panose="020B0600000101010101" pitchFamily="50" charset="-127"/>
                        </a:rPr>
                        <a:t>염산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LG스마트체 Light" panose="020B0600000101010101" pitchFamily="50" charset="-127"/>
                        <a:ea typeface="LG스마트체 Light" panose="020B0600000101010101" pitchFamily="50" charset="-127"/>
                      </a:endParaRPr>
                    </a:p>
                  </a:txBody>
                  <a:tcPr marL="36000" marR="36000" marT="36000" marB="3600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9302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LG스마트체 Light" panose="020B0600000101010101" pitchFamily="50" charset="-127"/>
                          <a:ea typeface="LG스마트체 Light" panose="020B0600000101010101" pitchFamily="50" charset="-127"/>
                        </a:rPr>
                        <a:t>회수 공정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LG스마트체 Light" panose="020B0600000101010101" pitchFamily="50" charset="-127"/>
                        <a:ea typeface="LG스마트체 Light" panose="020B0600000101010101" pitchFamily="50" charset="-127"/>
                      </a:endParaRPr>
                    </a:p>
                  </a:txBody>
                  <a:tcPr marL="36000" marR="36000" marT="36000" marB="3600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buFontTx/>
                        <a:buNone/>
                      </a:pP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LG스마트체 Light" panose="020B0600000101010101" pitchFamily="50" charset="-127"/>
                          <a:ea typeface="LG스마트체 Light" panose="020B0600000101010101" pitchFamily="50" charset="-127"/>
                        </a:rPr>
                        <a:t>Devolatilize</a:t>
                      </a:r>
                    </a:p>
                    <a:p>
                      <a:pPr algn="ctr" latinLnBrk="1">
                        <a:buFontTx/>
                        <a:buNone/>
                      </a:pP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LG스마트체 Light" panose="020B0600000101010101" pitchFamily="50" charset="-127"/>
                          <a:ea typeface="LG스마트체 Light" panose="020B0600000101010101" pitchFamily="50" charset="-127"/>
                        </a:rPr>
                        <a:t>Stripper</a:t>
                      </a:r>
                    </a:p>
                    <a:p>
                      <a:pPr algn="ctr" latinLnBrk="1">
                        <a:buFontTx/>
                        <a:buNone/>
                      </a:pP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LG스마트체 Light" panose="020B0600000101010101" pitchFamily="50" charset="-127"/>
                          <a:ea typeface="LG스마트체 Light" panose="020B0600000101010101" pitchFamily="50" charset="-127"/>
                        </a:rPr>
                        <a:t>(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LG스마트체 Light" panose="020B0600000101010101" pitchFamily="50" charset="-127"/>
                          <a:ea typeface="LG스마트체 Light" panose="020B0600000101010101" pitchFamily="50" charset="-127"/>
                        </a:rPr>
                        <a:t>액화분리기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LG스마트체 Light" panose="020B0600000101010101" pitchFamily="50" charset="-127"/>
                          <a:ea typeface="LG스마트체 Light" panose="020B0600000101010101" pitchFamily="50" charset="-127"/>
                        </a:rPr>
                        <a:t>)</a:t>
                      </a:r>
                    </a:p>
                  </a:txBody>
                  <a:tcPr marL="36000" marR="36000" marT="36000" marB="3600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baseline="0" dirty="0" smtClean="0">
                          <a:solidFill>
                            <a:schemeClr val="tx1"/>
                          </a:solidFill>
                          <a:latin typeface="LG스마트체 Light" panose="020B0600000101010101" pitchFamily="50" charset="-127"/>
                          <a:ea typeface="LG스마트체 Light" panose="020B0600000101010101" pitchFamily="50" charset="-127"/>
                        </a:rPr>
                        <a:t>1EA / Train</a:t>
                      </a:r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baseline="0" dirty="0" smtClean="0">
                          <a:solidFill>
                            <a:schemeClr val="tx1"/>
                          </a:solidFill>
                          <a:latin typeface="LG스마트체 Light" panose="020B0600000101010101" pitchFamily="50" charset="-127"/>
                          <a:ea typeface="LG스마트체 Light" panose="020B0600000101010101" pitchFamily="50" charset="-127"/>
                        </a:rPr>
                        <a:t>(Snake </a:t>
                      </a:r>
                      <a:r>
                        <a:rPr lang="ko-KR" altLang="en-US" sz="1000" b="0" baseline="0" dirty="0" smtClean="0">
                          <a:solidFill>
                            <a:schemeClr val="tx1"/>
                          </a:solidFill>
                          <a:latin typeface="LG스마트체 Light" panose="020B0600000101010101" pitchFamily="50" charset="-127"/>
                          <a:ea typeface="LG스마트체 Light" panose="020B0600000101010101" pitchFamily="50" charset="-127"/>
                        </a:rPr>
                        <a:t>공정 포함</a:t>
                      </a:r>
                      <a:r>
                        <a:rPr lang="en-US" altLang="ko-KR" sz="1000" b="0" baseline="0" dirty="0" smtClean="0">
                          <a:solidFill>
                            <a:schemeClr val="tx1"/>
                          </a:solidFill>
                          <a:latin typeface="LG스마트체 Light" panose="020B0600000101010101" pitchFamily="50" charset="-127"/>
                          <a:ea typeface="LG스마트체 Light" panose="020B0600000101010101" pitchFamily="50" charset="-127"/>
                        </a:rPr>
                        <a:t>)</a:t>
                      </a:r>
                    </a:p>
                  </a:txBody>
                  <a:tcPr marL="36000" marR="36000" marT="36000" marB="3600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b="0" baseline="0" dirty="0">
                        <a:solidFill>
                          <a:schemeClr val="tx1"/>
                        </a:solidFill>
                        <a:latin typeface="LG스마트체 Light" panose="020B0600000101010101" pitchFamily="50" charset="-127"/>
                        <a:ea typeface="LG스마트체 Light" panose="020B0600000101010101" pitchFamily="50" charset="-127"/>
                      </a:endParaRPr>
                    </a:p>
                  </a:txBody>
                  <a:tcPr marL="36000" marR="36000" marT="36000" marB="3600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9302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LG스마트체 Light" panose="020B0600000101010101" pitchFamily="50" charset="-127"/>
                          <a:ea typeface="LG스마트체 Light" panose="020B0600000101010101" pitchFamily="50" charset="-127"/>
                        </a:rPr>
                        <a:t>건조 공정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LG스마트체 Light" panose="020B0600000101010101" pitchFamily="50" charset="-127"/>
                        <a:ea typeface="LG스마트체 Light" panose="020B0600000101010101" pitchFamily="50" charset="-127"/>
                      </a:endParaRPr>
                    </a:p>
                  </a:txBody>
                  <a:tcPr marL="36000" marR="36000" marT="36000" marB="3600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buFontTx/>
                        <a:buNone/>
                      </a:pPr>
                      <a:r>
                        <a:rPr lang="en-US" altLang="ko-KR" sz="1000" b="0" baseline="0" dirty="0" smtClean="0">
                          <a:solidFill>
                            <a:schemeClr val="tx1"/>
                          </a:solidFill>
                          <a:latin typeface="LG스마트체 Light" panose="020B0600000101010101" pitchFamily="50" charset="-127"/>
                          <a:ea typeface="LG스마트체 Light" panose="020B0600000101010101" pitchFamily="50" charset="-127"/>
                        </a:rPr>
                        <a:t>1</a:t>
                      </a:r>
                      <a:r>
                        <a:rPr lang="en-US" altLang="ko-KR" sz="1000" b="0" baseline="30000" dirty="0" smtClean="0">
                          <a:solidFill>
                            <a:schemeClr val="tx1"/>
                          </a:solidFill>
                          <a:latin typeface="LG스마트체 Light" panose="020B0600000101010101" pitchFamily="50" charset="-127"/>
                          <a:ea typeface="LG스마트체 Light" panose="020B0600000101010101" pitchFamily="50" charset="-127"/>
                        </a:rPr>
                        <a:t>st</a:t>
                      </a:r>
                      <a:r>
                        <a:rPr lang="en-US" altLang="ko-KR" sz="1000" b="0" baseline="0" dirty="0" smtClean="0">
                          <a:solidFill>
                            <a:schemeClr val="tx1"/>
                          </a:solidFill>
                          <a:latin typeface="LG스마트체 Light" panose="020B0600000101010101" pitchFamily="50" charset="-127"/>
                          <a:ea typeface="LG스마트체 Light" panose="020B0600000101010101" pitchFamily="50" charset="-127"/>
                        </a:rPr>
                        <a:t>/2</a:t>
                      </a:r>
                      <a:r>
                        <a:rPr lang="en-US" altLang="ko-KR" sz="1000" b="0" baseline="30000" dirty="0" smtClean="0">
                          <a:solidFill>
                            <a:schemeClr val="tx1"/>
                          </a:solidFill>
                          <a:latin typeface="LG스마트체 Light" panose="020B0600000101010101" pitchFamily="50" charset="-127"/>
                          <a:ea typeface="LG스마트체 Light" panose="020B0600000101010101" pitchFamily="50" charset="-127"/>
                        </a:rPr>
                        <a:t>nd</a:t>
                      </a:r>
                      <a:endParaRPr lang="en-US" altLang="ko-KR" sz="1000" b="0" baseline="0" dirty="0" smtClean="0">
                        <a:solidFill>
                          <a:schemeClr val="tx1"/>
                        </a:solidFill>
                        <a:latin typeface="LG스마트체 Light" panose="020B0600000101010101" pitchFamily="50" charset="-127"/>
                        <a:ea typeface="LG스마트체 Light" panose="020B0600000101010101" pitchFamily="50" charset="-127"/>
                      </a:endParaRPr>
                    </a:p>
                    <a:p>
                      <a:pPr algn="ctr" latinLnBrk="1">
                        <a:buFontTx/>
                        <a:buNone/>
                      </a:pPr>
                      <a:r>
                        <a:rPr lang="en-US" altLang="ko-KR" sz="1000" b="0" baseline="0" dirty="0" smtClean="0">
                          <a:solidFill>
                            <a:schemeClr val="tx1"/>
                          </a:solidFill>
                          <a:latin typeface="LG스마트체 Light" panose="020B0600000101010101" pitchFamily="50" charset="-127"/>
                          <a:ea typeface="LG스마트체 Light" panose="020B0600000101010101" pitchFamily="50" charset="-127"/>
                        </a:rPr>
                        <a:t>Pulse bed Dryer,</a:t>
                      </a:r>
                    </a:p>
                    <a:p>
                      <a:pPr algn="ctr" latinLnBrk="1">
                        <a:buFontTx/>
                        <a:buNone/>
                      </a:pPr>
                      <a:r>
                        <a:rPr lang="en-US" altLang="ko-KR" sz="1000" b="0" baseline="0" dirty="0" smtClean="0">
                          <a:solidFill>
                            <a:schemeClr val="tx1"/>
                          </a:solidFill>
                          <a:latin typeface="LG스마트체 Light" panose="020B0600000101010101" pitchFamily="50" charset="-127"/>
                          <a:ea typeface="LG스마트체 Light" panose="020B0600000101010101" pitchFamily="50" charset="-127"/>
                        </a:rPr>
                        <a:t>Roof Dryer</a:t>
                      </a:r>
                    </a:p>
                  </a:txBody>
                  <a:tcPr marL="36000" marR="36000" marT="36000" marB="3600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buFontTx/>
                        <a:buNone/>
                      </a:pPr>
                      <a:r>
                        <a:rPr lang="en-US" altLang="ko-KR" sz="1000" b="0" baseline="0" dirty="0" smtClean="0">
                          <a:solidFill>
                            <a:schemeClr val="tx1"/>
                          </a:solidFill>
                          <a:latin typeface="LG스마트체 Light" panose="020B0600000101010101" pitchFamily="50" charset="-127"/>
                          <a:ea typeface="LG스마트체 Light" panose="020B0600000101010101" pitchFamily="50" charset="-127"/>
                        </a:rPr>
                        <a:t>1EA / Train</a:t>
                      </a:r>
                    </a:p>
                  </a:txBody>
                  <a:tcPr marL="36000" marR="36000" marT="36000" marB="3600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b="0" dirty="0">
                        <a:solidFill>
                          <a:schemeClr val="tx1"/>
                        </a:solidFill>
                        <a:latin typeface="LG스마트체 Light" panose="020B0600000101010101" pitchFamily="50" charset="-127"/>
                        <a:ea typeface="LG스마트체 Light" panose="020B0600000101010101" pitchFamily="50" charset="-127"/>
                      </a:endParaRPr>
                    </a:p>
                  </a:txBody>
                  <a:tcPr marL="36000" marR="36000" marT="36000" marB="3600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93021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LG스마트체 Light" panose="020B0600000101010101" pitchFamily="50" charset="-127"/>
                          <a:ea typeface="LG스마트체 Light" panose="020B0600000101010101" pitchFamily="50" charset="-127"/>
                        </a:rPr>
                        <a:t>압출 공정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LG스마트체 Light" panose="020B0600000101010101" pitchFamily="50" charset="-127"/>
                        <a:ea typeface="LG스마트체 Light" panose="020B0600000101010101" pitchFamily="50" charset="-127"/>
                      </a:endParaRPr>
                    </a:p>
                  </a:txBody>
                  <a:tcPr marL="36000" marR="36000" marT="36000" marB="3600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buFontTx/>
                        <a:buNone/>
                      </a:pP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LG스마트체 Light" panose="020B0600000101010101" pitchFamily="50" charset="-127"/>
                          <a:ea typeface="LG스마트체 Light" panose="020B0600000101010101" pitchFamily="50" charset="-127"/>
                        </a:rPr>
                        <a:t>압출기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LG스마트체 Light" panose="020B0600000101010101" pitchFamily="50" charset="-127"/>
                        <a:ea typeface="LG스마트체 Light" panose="020B0600000101010101" pitchFamily="50" charset="-127"/>
                      </a:endParaRPr>
                    </a:p>
                  </a:txBody>
                  <a:tcPr marL="36000" marR="36000" marT="36000" marB="3600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buFontTx/>
                        <a:buNone/>
                      </a:pPr>
                      <a:r>
                        <a:rPr lang="pt-BR" altLang="ko-KR" sz="1000" b="0" baseline="0" dirty="0" smtClean="0">
                          <a:solidFill>
                            <a:schemeClr val="tx1"/>
                          </a:solidFill>
                          <a:latin typeface="LG스마트체 Light" panose="020B0600000101010101" pitchFamily="50" charset="-127"/>
                          <a:ea typeface="LG스마트체 Light" panose="020B0600000101010101" pitchFamily="50" charset="-127"/>
                        </a:rPr>
                        <a:t>5.0</a:t>
                      </a:r>
                      <a:r>
                        <a:rPr lang="ko-KR" altLang="en-US" sz="1000" b="0" baseline="0" dirty="0" smtClean="0">
                          <a:solidFill>
                            <a:schemeClr val="tx1"/>
                          </a:solidFill>
                          <a:latin typeface="LG스마트체 Light" panose="020B0600000101010101" pitchFamily="50" charset="-127"/>
                          <a:ea typeface="LG스마트체 Light" panose="020B0600000101010101" pitchFamily="50" charset="-127"/>
                        </a:rPr>
                        <a:t>톤</a:t>
                      </a:r>
                      <a:r>
                        <a:rPr lang="pt-BR" altLang="ko-KR" sz="1000" b="0" baseline="0" dirty="0" smtClean="0">
                          <a:solidFill>
                            <a:schemeClr val="tx1"/>
                          </a:solidFill>
                          <a:latin typeface="LG스마트체 Light" panose="020B0600000101010101" pitchFamily="50" charset="-127"/>
                          <a:ea typeface="LG스마트체 Light" panose="020B0600000101010101" pitchFamily="50" charset="-127"/>
                        </a:rPr>
                        <a:t>/HR X 4EA</a:t>
                      </a:r>
                    </a:p>
                    <a:p>
                      <a:pPr algn="ctr" latinLnBrk="1">
                        <a:buFontTx/>
                        <a:buNone/>
                      </a:pPr>
                      <a:r>
                        <a:rPr lang="pt-BR" altLang="ko-KR" sz="1000" b="0" baseline="0" dirty="0" smtClean="0">
                          <a:solidFill>
                            <a:schemeClr val="tx1"/>
                          </a:solidFill>
                          <a:latin typeface="LG스마트체 Light" panose="020B0600000101010101" pitchFamily="50" charset="-127"/>
                          <a:ea typeface="LG스마트체 Light" panose="020B0600000101010101" pitchFamily="50" charset="-127"/>
                        </a:rPr>
                        <a:t>2.8</a:t>
                      </a:r>
                      <a:r>
                        <a:rPr lang="ko-KR" altLang="en-US" sz="1000" b="0" baseline="0" dirty="0" smtClean="0">
                          <a:solidFill>
                            <a:schemeClr val="tx1"/>
                          </a:solidFill>
                          <a:latin typeface="LG스마트체 Light" panose="020B0600000101010101" pitchFamily="50" charset="-127"/>
                          <a:ea typeface="LG스마트체 Light" panose="020B0600000101010101" pitchFamily="50" charset="-127"/>
                        </a:rPr>
                        <a:t>톤</a:t>
                      </a:r>
                      <a:r>
                        <a:rPr lang="pt-BR" altLang="ko-KR" sz="1000" b="0" baseline="0" dirty="0" smtClean="0">
                          <a:solidFill>
                            <a:schemeClr val="tx1"/>
                          </a:solidFill>
                          <a:latin typeface="LG스마트체 Light" panose="020B0600000101010101" pitchFamily="50" charset="-127"/>
                          <a:ea typeface="LG스마트체 Light" panose="020B0600000101010101" pitchFamily="50" charset="-127"/>
                        </a:rPr>
                        <a:t>/HR X 1EA</a:t>
                      </a:r>
                    </a:p>
                    <a:p>
                      <a:pPr algn="ctr" latinLnBrk="1">
                        <a:buFontTx/>
                        <a:buNone/>
                      </a:pPr>
                      <a:r>
                        <a:rPr lang="pt-BR" altLang="ko-KR" sz="1000" b="0" baseline="0" dirty="0" smtClean="0">
                          <a:solidFill>
                            <a:schemeClr val="tx1"/>
                          </a:solidFill>
                          <a:latin typeface="LG스마트체 Light" panose="020B0600000101010101" pitchFamily="50" charset="-127"/>
                          <a:ea typeface="LG스마트체 Light" panose="020B0600000101010101" pitchFamily="50" charset="-127"/>
                        </a:rPr>
                        <a:t>1.8</a:t>
                      </a:r>
                      <a:r>
                        <a:rPr lang="ko-KR" altLang="en-US" sz="1000" b="0" baseline="0" dirty="0" smtClean="0">
                          <a:solidFill>
                            <a:schemeClr val="tx1"/>
                          </a:solidFill>
                          <a:latin typeface="LG스마트체 Light" panose="020B0600000101010101" pitchFamily="50" charset="-127"/>
                          <a:ea typeface="LG스마트체 Light" panose="020B0600000101010101" pitchFamily="50" charset="-127"/>
                        </a:rPr>
                        <a:t>톤</a:t>
                      </a:r>
                      <a:r>
                        <a:rPr lang="pt-BR" altLang="ko-KR" sz="1000" b="0" baseline="0" dirty="0" smtClean="0">
                          <a:solidFill>
                            <a:schemeClr val="tx1"/>
                          </a:solidFill>
                          <a:latin typeface="LG스마트체 Light" panose="020B0600000101010101" pitchFamily="50" charset="-127"/>
                          <a:ea typeface="LG스마트체 Light" panose="020B0600000101010101" pitchFamily="50" charset="-127"/>
                        </a:rPr>
                        <a:t>/HR X 1EA</a:t>
                      </a:r>
                    </a:p>
                  </a:txBody>
                  <a:tcPr marL="36000" marR="36000" marT="36000" marB="3600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b="0" dirty="0">
                        <a:solidFill>
                          <a:schemeClr val="tx1"/>
                        </a:solidFill>
                        <a:latin typeface="LG스마트체 Light" panose="020B0600000101010101" pitchFamily="50" charset="-127"/>
                        <a:ea typeface="LG스마트체 Light" panose="020B0600000101010101" pitchFamily="50" charset="-127"/>
                      </a:endParaRPr>
                    </a:p>
                  </a:txBody>
                  <a:tcPr marL="36000" marR="36000" marT="36000" marB="3600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99" name="Rectangle 5"/>
          <p:cNvSpPr>
            <a:spLocks noChangeArrowheads="1"/>
          </p:cNvSpPr>
          <p:nvPr/>
        </p:nvSpPr>
        <p:spPr bwMode="auto">
          <a:xfrm>
            <a:off x="1521818" y="5221363"/>
            <a:ext cx="3059707" cy="8421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36000" tIns="36000" rIns="36000" bIns="36000">
            <a:spAutoFit/>
          </a:bodyPr>
          <a:lstStyle/>
          <a:p>
            <a:pPr lvl="0" algn="l">
              <a:spcBef>
                <a:spcPts val="0"/>
              </a:spcBef>
              <a:buFont typeface="Wingdings" pitchFamily="2" charset="2"/>
              <a:buChar char="§"/>
            </a:pPr>
            <a:r>
              <a:rPr lang="en-US" altLang="ko-KR" sz="1000" dirty="0" smtClean="0">
                <a:solidFill>
                  <a:schemeClr val="tx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 </a:t>
            </a:r>
            <a:r>
              <a:rPr lang="ko-KR" altLang="en-US" sz="1000" dirty="0" smtClean="0">
                <a:solidFill>
                  <a:schemeClr val="tx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휘</a:t>
            </a:r>
            <a:r>
              <a:rPr lang="ko-KR" altLang="en-US" sz="1000" dirty="0">
                <a:solidFill>
                  <a:schemeClr val="tx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발</a:t>
            </a:r>
            <a:r>
              <a:rPr lang="ko-KR" altLang="en-US" sz="1000" dirty="0" smtClean="0">
                <a:solidFill>
                  <a:schemeClr val="tx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공정</a:t>
            </a:r>
            <a:endParaRPr lang="en-US" altLang="ko-KR" sz="1000" dirty="0" smtClean="0">
              <a:solidFill>
                <a:schemeClr val="tx1"/>
              </a:solidFill>
              <a:latin typeface="LG스마트체2.0 Regular" panose="020B0600000101010101" pitchFamily="50" charset="-127"/>
              <a:ea typeface="LG스마트체2.0 Regular" panose="020B0600000101010101" pitchFamily="50" charset="-127"/>
            </a:endParaRPr>
          </a:p>
          <a:p>
            <a:pPr lvl="0" algn="l">
              <a:spcBef>
                <a:spcPts val="0"/>
              </a:spcBef>
            </a:pPr>
            <a:r>
              <a:rPr lang="en-US" altLang="ko-KR" sz="1000" b="0" dirty="0" smtClean="0">
                <a:solidFill>
                  <a:schemeClr val="tx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   - Polymer Solution </a:t>
            </a:r>
            <a:r>
              <a:rPr lang="ko-KR" altLang="en-US" sz="1000" b="0" dirty="0" smtClean="0">
                <a:solidFill>
                  <a:schemeClr val="tx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휘발시켜 </a:t>
            </a:r>
            <a:r>
              <a:rPr lang="en-US" altLang="ko-KR" sz="1000" b="0" dirty="0" smtClean="0">
                <a:solidFill>
                  <a:schemeClr val="tx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Flake </a:t>
            </a:r>
            <a:r>
              <a:rPr lang="ko-KR" altLang="en-US" sz="1000" b="0" dirty="0" smtClean="0">
                <a:solidFill>
                  <a:schemeClr val="tx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형태의 고분자를</a:t>
            </a:r>
            <a:endParaRPr lang="en-US" altLang="ko-KR" sz="1000" b="0" dirty="0" smtClean="0">
              <a:solidFill>
                <a:schemeClr val="tx1"/>
              </a:solidFill>
              <a:latin typeface="LG스마트체2.0 Regular" panose="020B0600000101010101" pitchFamily="50" charset="-127"/>
              <a:ea typeface="LG스마트체2.0 Regular" panose="020B0600000101010101" pitchFamily="50" charset="-127"/>
            </a:endParaRPr>
          </a:p>
          <a:p>
            <a:pPr lvl="0" algn="l">
              <a:spcBef>
                <a:spcPts val="0"/>
              </a:spcBef>
            </a:pPr>
            <a:r>
              <a:rPr lang="en-US" altLang="ko-KR" sz="1000" b="0" dirty="0">
                <a:solidFill>
                  <a:schemeClr val="tx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 </a:t>
            </a:r>
            <a:r>
              <a:rPr lang="en-US" altLang="ko-KR" sz="1000" b="0" dirty="0" smtClean="0">
                <a:solidFill>
                  <a:schemeClr val="tx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   </a:t>
            </a:r>
            <a:r>
              <a:rPr lang="ko-KR" altLang="en-US" sz="1000" b="0" dirty="0" smtClean="0">
                <a:solidFill>
                  <a:schemeClr val="tx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 성형하고 </a:t>
            </a:r>
            <a:r>
              <a:rPr lang="en-US" altLang="ko-KR" sz="1000" b="0" dirty="0" smtClean="0">
                <a:solidFill>
                  <a:schemeClr val="tx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Solvent </a:t>
            </a:r>
            <a:r>
              <a:rPr lang="ko-KR" altLang="en-US" sz="1000" b="0" dirty="0" smtClean="0">
                <a:solidFill>
                  <a:schemeClr val="tx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를 회수</a:t>
            </a:r>
            <a:endParaRPr lang="en-US" altLang="ko-KR" sz="1000" b="0" dirty="0" smtClean="0">
              <a:solidFill>
                <a:schemeClr val="tx1"/>
              </a:solidFill>
              <a:latin typeface="LG스마트체2.0 Regular" panose="020B0600000101010101" pitchFamily="50" charset="-127"/>
              <a:ea typeface="LG스마트체2.0 Regular" panose="020B0600000101010101" pitchFamily="50" charset="-127"/>
            </a:endParaRPr>
          </a:p>
          <a:p>
            <a:pPr algn="l">
              <a:spcBef>
                <a:spcPts val="0"/>
              </a:spcBef>
              <a:buFont typeface="Wingdings" pitchFamily="2" charset="2"/>
              <a:buChar char="§"/>
            </a:pPr>
            <a:r>
              <a:rPr lang="en-US" altLang="ko-KR" sz="1000" dirty="0" smtClean="0">
                <a:solidFill>
                  <a:schemeClr val="tx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 </a:t>
            </a:r>
            <a:r>
              <a:rPr lang="ko-KR" altLang="en-US" sz="1000" dirty="0" smtClean="0">
                <a:solidFill>
                  <a:schemeClr val="tx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건조공정 </a:t>
            </a:r>
            <a:endParaRPr lang="en-US" altLang="ko-KR" sz="1000" b="0" dirty="0" smtClean="0">
              <a:solidFill>
                <a:schemeClr val="tx1"/>
              </a:solidFill>
              <a:latin typeface="LG스마트체2.0 Regular" panose="020B0600000101010101" pitchFamily="50" charset="-127"/>
              <a:ea typeface="LG스마트체2.0 Regular" panose="020B0600000101010101" pitchFamily="50" charset="-127"/>
            </a:endParaRPr>
          </a:p>
          <a:p>
            <a:pPr algn="l">
              <a:spcBef>
                <a:spcPts val="0"/>
              </a:spcBef>
            </a:pPr>
            <a:r>
              <a:rPr lang="en-US" altLang="ko-KR" sz="1000" b="0" dirty="0">
                <a:solidFill>
                  <a:schemeClr val="tx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 </a:t>
            </a:r>
            <a:r>
              <a:rPr lang="en-US" altLang="ko-KR" sz="1000" b="0" dirty="0" smtClean="0">
                <a:solidFill>
                  <a:schemeClr val="tx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  - Flake </a:t>
            </a:r>
            <a:r>
              <a:rPr lang="ko-KR" altLang="en-US" sz="1000" b="0" dirty="0" smtClean="0">
                <a:solidFill>
                  <a:schemeClr val="tx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중 잔여 수분을 </a:t>
            </a:r>
            <a:r>
              <a:rPr lang="en-US" altLang="ko-KR" sz="1000" b="0" dirty="0" smtClean="0">
                <a:solidFill>
                  <a:schemeClr val="tx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Hot </a:t>
            </a:r>
            <a:r>
              <a:rPr lang="ko-KR" altLang="en-US" sz="1000" b="0" dirty="0" smtClean="0">
                <a:solidFill>
                  <a:schemeClr val="tx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질소로 건조</a:t>
            </a:r>
            <a:endParaRPr lang="en-US" altLang="ko-KR" sz="1000" b="0" dirty="0" smtClean="0">
              <a:solidFill>
                <a:schemeClr val="tx1"/>
              </a:solidFill>
              <a:latin typeface="LG스마트체2.0 Regular" panose="020B0600000101010101" pitchFamily="50" charset="-127"/>
              <a:ea typeface="LG스마트체2.0 Regular" panose="020B0600000101010101" pitchFamily="50" charset="-127"/>
            </a:endParaRPr>
          </a:p>
        </p:txBody>
      </p:sp>
      <p:sp>
        <p:nvSpPr>
          <p:cNvPr id="44" name="직사각형 43"/>
          <p:cNvSpPr/>
          <p:nvPr/>
        </p:nvSpPr>
        <p:spPr bwMode="auto">
          <a:xfrm>
            <a:off x="3211223" y="2021030"/>
            <a:ext cx="1008000" cy="466725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bg2"/>
            </a:solidFill>
            <a:miter lim="800000"/>
            <a:headEnd/>
            <a:tailEnd/>
          </a:ln>
          <a:effectLst>
            <a:outerShdw dist="35921" dir="2700000" algn="ctr" rotWithShape="0">
              <a:schemeClr val="bg1">
                <a:lumMod val="95000"/>
              </a:schemeClr>
            </a:outerShdw>
          </a:effectLst>
        </p:spPr>
        <p:txBody>
          <a:bodyPr wrap="none" lIns="0" tIns="0" rIns="0" bIns="0" rtlCol="0" anchor="ctr"/>
          <a:lstStyle/>
          <a:p>
            <a:pPr algn="ctr"/>
            <a:r>
              <a:rPr lang="en-US" altLang="ko-KR" sz="1200" dirty="0" smtClean="0">
                <a:latin typeface="LG스마트체 Light" panose="020B0600000101010101" pitchFamily="50" charset="-127"/>
                <a:ea typeface="LG스마트체 Light" panose="020B0600000101010101" pitchFamily="50" charset="-127"/>
              </a:rPr>
              <a:t>PC</a:t>
            </a:r>
            <a:r>
              <a:rPr lang="ko-KR" altLang="en-US" sz="1200" dirty="0" smtClean="0">
                <a:latin typeface="LG스마트체 Light" panose="020B0600000101010101" pitchFamily="50" charset="-127"/>
                <a:ea typeface="LG스마트체 Light" panose="020B0600000101010101" pitchFamily="50" charset="-127"/>
              </a:rPr>
              <a:t>중합</a:t>
            </a:r>
            <a:r>
              <a:rPr lang="ko-KR" altLang="en-US" sz="1200" dirty="0" smtClean="0">
                <a:solidFill>
                  <a:schemeClr val="tx1"/>
                </a:solidFill>
                <a:latin typeface="LG스마트체 Light" panose="020B0600000101010101" pitchFamily="50" charset="-127"/>
                <a:ea typeface="LG스마트체 Light" panose="020B0600000101010101" pitchFamily="50" charset="-127"/>
              </a:rPr>
              <a:t>공정</a:t>
            </a:r>
          </a:p>
        </p:txBody>
      </p:sp>
      <p:sp>
        <p:nvSpPr>
          <p:cNvPr id="49" name="직사각형 48"/>
          <p:cNvSpPr/>
          <p:nvPr/>
        </p:nvSpPr>
        <p:spPr bwMode="auto">
          <a:xfrm>
            <a:off x="4435471" y="2021030"/>
            <a:ext cx="1008000" cy="466725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bg2"/>
            </a:solidFill>
            <a:miter lim="800000"/>
            <a:headEnd/>
            <a:tailEnd/>
          </a:ln>
          <a:effectLst>
            <a:outerShdw dist="35921" dir="2700000" algn="ctr" rotWithShape="0">
              <a:schemeClr val="bg1">
                <a:lumMod val="95000"/>
              </a:schemeClr>
            </a:outerShdw>
          </a:effectLst>
        </p:spPr>
        <p:txBody>
          <a:bodyPr wrap="none" lIns="0" tIns="0" rIns="0" bIns="0" rtlCol="0" anchor="ctr"/>
          <a:lstStyle/>
          <a:p>
            <a:pPr algn="ctr"/>
            <a:r>
              <a:rPr lang="ko-KR" altLang="en-US" sz="1200" dirty="0" smtClean="0">
                <a:latin typeface="LG스마트체 Light" panose="020B0600000101010101" pitchFamily="50" charset="-127"/>
                <a:ea typeface="LG스마트체 Light" panose="020B0600000101010101" pitchFamily="50" charset="-127"/>
              </a:rPr>
              <a:t>세</a:t>
            </a:r>
            <a:r>
              <a:rPr lang="ko-KR" altLang="en-US" sz="1200" dirty="0">
                <a:latin typeface="LG스마트체 Light" panose="020B0600000101010101" pitchFamily="50" charset="-127"/>
                <a:ea typeface="LG스마트체 Light" panose="020B0600000101010101" pitchFamily="50" charset="-127"/>
              </a:rPr>
              <a:t>정</a:t>
            </a:r>
            <a:r>
              <a:rPr lang="en-US" altLang="ko-KR" sz="1200" dirty="0" smtClean="0">
                <a:solidFill>
                  <a:schemeClr val="tx1"/>
                </a:solidFill>
                <a:latin typeface="LG스마트체 Light" panose="020B0600000101010101" pitchFamily="50" charset="-127"/>
                <a:ea typeface="LG스마트체 Light" panose="020B0600000101010101" pitchFamily="50" charset="-127"/>
              </a:rPr>
              <a:t> </a:t>
            </a:r>
            <a:r>
              <a:rPr lang="ko-KR" altLang="en-US" sz="1200" dirty="0" smtClean="0">
                <a:solidFill>
                  <a:schemeClr val="tx1"/>
                </a:solidFill>
                <a:latin typeface="LG스마트체 Light" panose="020B0600000101010101" pitchFamily="50" charset="-127"/>
                <a:ea typeface="LG스마트체 Light" panose="020B0600000101010101" pitchFamily="50" charset="-127"/>
              </a:rPr>
              <a:t>공정</a:t>
            </a:r>
          </a:p>
        </p:txBody>
      </p:sp>
      <p:sp>
        <p:nvSpPr>
          <p:cNvPr id="50" name="직사각형 49"/>
          <p:cNvSpPr/>
          <p:nvPr/>
        </p:nvSpPr>
        <p:spPr bwMode="auto">
          <a:xfrm>
            <a:off x="5659607" y="2021030"/>
            <a:ext cx="1008000" cy="466725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bg2"/>
            </a:solidFill>
            <a:miter lim="800000"/>
            <a:headEnd/>
            <a:tailEnd/>
          </a:ln>
          <a:effectLst>
            <a:outerShdw dist="35921" dir="2700000" algn="ctr" rotWithShape="0">
              <a:schemeClr val="bg1">
                <a:lumMod val="95000"/>
              </a:schemeClr>
            </a:outerShdw>
          </a:effectLst>
        </p:spPr>
        <p:txBody>
          <a:bodyPr wrap="none" lIns="0" tIns="0" rIns="0" bIns="0" rtlCol="0" anchor="ctr"/>
          <a:lstStyle/>
          <a:p>
            <a:pPr algn="ctr"/>
            <a:r>
              <a:rPr lang="ko-KR" altLang="en-US" sz="1200" dirty="0" smtClean="0">
                <a:solidFill>
                  <a:schemeClr val="tx1"/>
                </a:solidFill>
                <a:latin typeface="LG스마트체 Light" panose="020B0600000101010101" pitchFamily="50" charset="-127"/>
                <a:ea typeface="LG스마트체 Light" panose="020B0600000101010101" pitchFamily="50" charset="-127"/>
              </a:rPr>
              <a:t>회수</a:t>
            </a:r>
            <a:r>
              <a:rPr lang="en-US" altLang="ko-KR" sz="1200" dirty="0" smtClean="0">
                <a:solidFill>
                  <a:schemeClr val="tx1"/>
                </a:solidFill>
                <a:latin typeface="LG스마트체 Light" panose="020B0600000101010101" pitchFamily="50" charset="-127"/>
                <a:ea typeface="LG스마트체 Light" panose="020B0600000101010101" pitchFamily="50" charset="-127"/>
              </a:rPr>
              <a:t>/</a:t>
            </a:r>
            <a:r>
              <a:rPr lang="ko-KR" altLang="en-US" sz="1200" dirty="0" smtClean="0">
                <a:solidFill>
                  <a:schemeClr val="tx1"/>
                </a:solidFill>
                <a:latin typeface="LG스마트체 Light" panose="020B0600000101010101" pitchFamily="50" charset="-127"/>
                <a:ea typeface="LG스마트체 Light" panose="020B0600000101010101" pitchFamily="50" charset="-127"/>
              </a:rPr>
              <a:t>건조 공정</a:t>
            </a:r>
          </a:p>
        </p:txBody>
      </p:sp>
      <p:sp>
        <p:nvSpPr>
          <p:cNvPr id="52" name="타원 51"/>
          <p:cNvSpPr/>
          <p:nvPr/>
        </p:nvSpPr>
        <p:spPr bwMode="auto">
          <a:xfrm>
            <a:off x="8107767" y="2050681"/>
            <a:ext cx="865192" cy="4106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bg2"/>
            </a:solidFill>
            <a:miter lim="800000"/>
            <a:headEnd/>
            <a:tailEnd/>
          </a:ln>
          <a:effectLst>
            <a:outerShdw dist="35921" dir="2700000" algn="ctr" rotWithShape="0">
              <a:schemeClr val="bg1">
                <a:lumMod val="95000"/>
              </a:schemeClr>
            </a:outerShdw>
          </a:effectLst>
        </p:spPr>
        <p:txBody>
          <a:bodyPr wrap="none" rtlCol="0" anchor="ctr"/>
          <a:lstStyle/>
          <a:p>
            <a:pPr algn="ctr"/>
            <a:r>
              <a:rPr lang="en-US" altLang="ko-KR" sz="1100" dirty="0" smtClean="0">
                <a:solidFill>
                  <a:schemeClr val="tx1"/>
                </a:solidFill>
                <a:latin typeface="LG스마트체 Light" panose="020B0600000101010101" pitchFamily="50" charset="-127"/>
                <a:ea typeface="LG스마트체 Light" panose="020B0600000101010101" pitchFamily="50" charset="-127"/>
              </a:rPr>
              <a:t>PC</a:t>
            </a:r>
          </a:p>
        </p:txBody>
      </p:sp>
      <p:cxnSp>
        <p:nvCxnSpPr>
          <p:cNvPr id="53" name="직선 화살표 연결선 52"/>
          <p:cNvCxnSpPr>
            <a:stCxn id="44" idx="3"/>
            <a:endCxn id="49" idx="1"/>
          </p:cNvCxnSpPr>
          <p:nvPr/>
        </p:nvCxnSpPr>
        <p:spPr bwMode="auto">
          <a:xfrm>
            <a:off x="4219223" y="2254393"/>
            <a:ext cx="216248" cy="0"/>
          </a:xfrm>
          <a:prstGeom prst="straightConnector1">
            <a:avLst/>
          </a:prstGeom>
          <a:solidFill>
            <a:srgbClr val="66CC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</p:cxnSp>
      <p:cxnSp>
        <p:nvCxnSpPr>
          <p:cNvPr id="54" name="직선 화살표 연결선 53"/>
          <p:cNvCxnSpPr>
            <a:stCxn id="49" idx="3"/>
            <a:endCxn id="50" idx="1"/>
          </p:cNvCxnSpPr>
          <p:nvPr/>
        </p:nvCxnSpPr>
        <p:spPr bwMode="auto">
          <a:xfrm>
            <a:off x="5443471" y="2254393"/>
            <a:ext cx="216136" cy="0"/>
          </a:xfrm>
          <a:prstGeom prst="straightConnector1">
            <a:avLst/>
          </a:prstGeom>
          <a:solidFill>
            <a:srgbClr val="66CC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</p:cxnSp>
      <p:cxnSp>
        <p:nvCxnSpPr>
          <p:cNvPr id="55" name="직선 화살표 연결선 54"/>
          <p:cNvCxnSpPr>
            <a:stCxn id="50" idx="3"/>
            <a:endCxn id="65" idx="1"/>
          </p:cNvCxnSpPr>
          <p:nvPr/>
        </p:nvCxnSpPr>
        <p:spPr bwMode="auto">
          <a:xfrm>
            <a:off x="6667607" y="2254393"/>
            <a:ext cx="216136" cy="0"/>
          </a:xfrm>
          <a:prstGeom prst="straightConnector1">
            <a:avLst/>
          </a:prstGeom>
          <a:solidFill>
            <a:srgbClr val="66CC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</p:cxnSp>
      <p:sp>
        <p:nvSpPr>
          <p:cNvPr id="56" name="타원 55"/>
          <p:cNvSpPr/>
          <p:nvPr/>
        </p:nvSpPr>
        <p:spPr bwMode="auto">
          <a:xfrm>
            <a:off x="732572" y="1859554"/>
            <a:ext cx="865192" cy="264549"/>
          </a:xfrm>
          <a:prstGeom prst="ellipse">
            <a:avLst/>
          </a:prstGeom>
          <a:solidFill>
            <a:schemeClr val="bg1"/>
          </a:solidFill>
          <a:ln w="9525">
            <a:solidFill>
              <a:schemeClr val="bg2"/>
            </a:solidFill>
            <a:miter lim="800000"/>
            <a:headEnd/>
            <a:tailEnd/>
          </a:ln>
          <a:effectLst>
            <a:outerShdw dist="35921" dir="2700000" algn="ctr" rotWithShape="0">
              <a:schemeClr val="bg1">
                <a:lumMod val="95000"/>
              </a:schemeClr>
            </a:outerShdw>
          </a:effectLst>
        </p:spPr>
        <p:txBody>
          <a:bodyPr wrap="none" rtlCol="0" anchor="ctr"/>
          <a:lstStyle/>
          <a:p>
            <a:pPr algn="ctr"/>
            <a:r>
              <a:rPr lang="en-US" altLang="ko-KR" sz="1100" dirty="0" smtClean="0">
                <a:solidFill>
                  <a:srgbClr val="0000FF"/>
                </a:solidFill>
                <a:latin typeface="LG스마트체 Light" panose="020B0600000101010101" pitchFamily="50" charset="-127"/>
                <a:ea typeface="LG스마트체 Light" panose="020B0600000101010101" pitchFamily="50" charset="-127"/>
                <a:cs typeface="Calibri" pitchFamily="34" charset="0"/>
              </a:rPr>
              <a:t>CO</a:t>
            </a:r>
            <a:r>
              <a:rPr kumimoji="0" lang="ko-KR" altLang="en-US" sz="1100" b="0" kern="0" baseline="30000" dirty="0">
                <a:solidFill>
                  <a:srgbClr val="000000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①</a:t>
            </a:r>
            <a:endParaRPr lang="en-US" altLang="ko-KR" sz="1100" dirty="0">
              <a:solidFill>
                <a:srgbClr val="0000FF"/>
              </a:solidFill>
              <a:latin typeface="LG스마트체 Light" panose="020B0600000101010101" pitchFamily="50" charset="-127"/>
              <a:ea typeface="LG스마트체 Light" panose="020B0600000101010101" pitchFamily="50" charset="-127"/>
              <a:cs typeface="Calibri" pitchFamily="34" charset="0"/>
            </a:endParaRPr>
          </a:p>
        </p:txBody>
      </p:sp>
      <p:sp>
        <p:nvSpPr>
          <p:cNvPr id="57" name="Text Box 60"/>
          <p:cNvSpPr txBox="1">
            <a:spLocks noChangeArrowheads="1"/>
          </p:cNvSpPr>
          <p:nvPr/>
        </p:nvSpPr>
        <p:spPr bwMode="auto">
          <a:xfrm>
            <a:off x="8279002" y="2487179"/>
            <a:ext cx="590474" cy="24468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lIns="18000" rIns="54000">
            <a:spAutoFit/>
          </a:bodyPr>
          <a:lstStyle/>
          <a:p>
            <a:pPr>
              <a:lnSpc>
                <a:spcPct val="110000"/>
              </a:lnSpc>
            </a:pPr>
            <a:r>
              <a:rPr lang="en-US" altLang="ko-KR" sz="900" dirty="0" smtClean="0">
                <a:solidFill>
                  <a:schemeClr val="tx1"/>
                </a:solidFill>
                <a:latin typeface="LG스마트체 Light" panose="020B0600000101010101" pitchFamily="50" charset="-127"/>
                <a:ea typeface="LG스마트체 Light" panose="020B0600000101010101" pitchFamily="50" charset="-127"/>
              </a:rPr>
              <a:t>21.3</a:t>
            </a:r>
            <a:r>
              <a:rPr lang="ko-KR" altLang="en-US" sz="900" dirty="0" smtClean="0">
                <a:solidFill>
                  <a:schemeClr val="tx1"/>
                </a:solidFill>
                <a:latin typeface="LG스마트체 Light" panose="020B0600000101010101" pitchFamily="50" charset="-127"/>
                <a:ea typeface="LG스마트체 Light" panose="020B0600000101010101" pitchFamily="50" charset="-127"/>
              </a:rPr>
              <a:t>톤</a:t>
            </a:r>
            <a:r>
              <a:rPr lang="en-US" altLang="ko-KR" sz="900" dirty="0" smtClean="0">
                <a:solidFill>
                  <a:schemeClr val="tx1"/>
                </a:solidFill>
                <a:latin typeface="LG스마트체 Light" panose="020B0600000101010101" pitchFamily="50" charset="-127"/>
                <a:ea typeface="LG스마트체 Light" panose="020B0600000101010101" pitchFamily="50" charset="-127"/>
              </a:rPr>
              <a:t>/HR</a:t>
            </a:r>
            <a:endParaRPr lang="en-US" altLang="ko-KR" sz="900" dirty="0">
              <a:solidFill>
                <a:schemeClr val="tx1"/>
              </a:solidFill>
              <a:latin typeface="LG스마트체 Light" panose="020B0600000101010101" pitchFamily="50" charset="-127"/>
              <a:ea typeface="LG스마트체 Light" panose="020B0600000101010101" pitchFamily="50" charset="-127"/>
            </a:endParaRPr>
          </a:p>
        </p:txBody>
      </p:sp>
      <p:sp>
        <p:nvSpPr>
          <p:cNvPr id="58" name="Text Box 60"/>
          <p:cNvSpPr txBox="1">
            <a:spLocks noChangeArrowheads="1"/>
          </p:cNvSpPr>
          <p:nvPr/>
        </p:nvSpPr>
        <p:spPr bwMode="auto">
          <a:xfrm>
            <a:off x="4182759" y="1567271"/>
            <a:ext cx="590474" cy="24468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lIns="18000" rIns="54000">
            <a:spAutoFit/>
          </a:bodyPr>
          <a:lstStyle/>
          <a:p>
            <a:pPr>
              <a:lnSpc>
                <a:spcPct val="110000"/>
              </a:lnSpc>
            </a:pPr>
            <a:r>
              <a:rPr lang="en-US" altLang="ko-KR" sz="900" dirty="0" smtClean="0">
                <a:solidFill>
                  <a:schemeClr val="tx1"/>
                </a:solidFill>
                <a:latin typeface="LG스마트체 Light" panose="020B0600000101010101" pitchFamily="50" charset="-127"/>
                <a:ea typeface="LG스마트체 Light" panose="020B0600000101010101" pitchFamily="50" charset="-127"/>
              </a:rPr>
              <a:t>18.7</a:t>
            </a:r>
            <a:r>
              <a:rPr lang="ko-KR" altLang="en-US" sz="900" dirty="0" smtClean="0">
                <a:solidFill>
                  <a:schemeClr val="tx1"/>
                </a:solidFill>
                <a:latin typeface="LG스마트체 Light" panose="020B0600000101010101" pitchFamily="50" charset="-127"/>
                <a:ea typeface="LG스마트체 Light" panose="020B0600000101010101" pitchFamily="50" charset="-127"/>
              </a:rPr>
              <a:t>톤</a:t>
            </a:r>
            <a:r>
              <a:rPr lang="en-US" altLang="ko-KR" sz="900" dirty="0" smtClean="0">
                <a:solidFill>
                  <a:schemeClr val="tx1"/>
                </a:solidFill>
                <a:latin typeface="LG스마트체 Light" panose="020B0600000101010101" pitchFamily="50" charset="-127"/>
                <a:ea typeface="LG스마트체 Light" panose="020B0600000101010101" pitchFamily="50" charset="-127"/>
              </a:rPr>
              <a:t>/HR</a:t>
            </a:r>
            <a:endParaRPr lang="en-US" altLang="ko-KR" sz="900" dirty="0">
              <a:solidFill>
                <a:schemeClr val="tx1"/>
              </a:solidFill>
              <a:latin typeface="LG스마트체 Light" panose="020B0600000101010101" pitchFamily="50" charset="-127"/>
              <a:ea typeface="LG스마트체 Light" panose="020B0600000101010101" pitchFamily="50" charset="-127"/>
            </a:endParaRPr>
          </a:p>
        </p:txBody>
      </p:sp>
      <p:sp>
        <p:nvSpPr>
          <p:cNvPr id="59" name="타원 58"/>
          <p:cNvSpPr/>
          <p:nvPr/>
        </p:nvSpPr>
        <p:spPr bwMode="auto">
          <a:xfrm>
            <a:off x="3282627" y="1564332"/>
            <a:ext cx="865192" cy="264549"/>
          </a:xfrm>
          <a:prstGeom prst="ellipse">
            <a:avLst/>
          </a:prstGeom>
          <a:solidFill>
            <a:schemeClr val="bg1"/>
          </a:solidFill>
          <a:ln w="9525">
            <a:solidFill>
              <a:schemeClr val="bg2"/>
            </a:solidFill>
            <a:miter lim="800000"/>
            <a:headEnd/>
            <a:tailEnd/>
          </a:ln>
          <a:effectLst>
            <a:outerShdw dist="35921" dir="2700000" algn="ctr" rotWithShape="0">
              <a:schemeClr val="bg1">
                <a:lumMod val="95000"/>
              </a:schemeClr>
            </a:outerShdw>
          </a:effectLst>
        </p:spPr>
        <p:txBody>
          <a:bodyPr wrap="none" rtlCol="0" anchor="ctr"/>
          <a:lstStyle/>
          <a:p>
            <a:pPr lvl="0" algn="ctr"/>
            <a:r>
              <a:rPr lang="en-US" altLang="ko-KR" sz="1100" dirty="0" smtClean="0">
                <a:latin typeface="LG스마트체 Light" panose="020B0600000101010101" pitchFamily="50" charset="-127"/>
                <a:ea typeface="LG스마트체 Light" panose="020B0600000101010101" pitchFamily="50" charset="-127"/>
                <a:cs typeface="Calibri" pitchFamily="34" charset="0"/>
              </a:rPr>
              <a:t>BPA</a:t>
            </a:r>
            <a:r>
              <a:rPr kumimoji="0" lang="ko-KR" altLang="en-US" sz="1100" b="0" kern="0" baseline="30000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</a:t>
            </a:r>
            <a:r>
              <a:rPr kumimoji="0" lang="ko-KR" altLang="en-US" sz="1100" b="0" kern="0" baseline="300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③</a:t>
            </a:r>
            <a:endParaRPr kumimoji="0" lang="en-US" altLang="ko-KR" sz="1100" b="0" kern="0" dirty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cxnSp>
        <p:nvCxnSpPr>
          <p:cNvPr id="61" name="직선 화살표 연결선 60"/>
          <p:cNvCxnSpPr>
            <a:stCxn id="59" idx="4"/>
            <a:endCxn id="44" idx="0"/>
          </p:cNvCxnSpPr>
          <p:nvPr/>
        </p:nvCxnSpPr>
        <p:spPr bwMode="auto">
          <a:xfrm>
            <a:off x="3715223" y="1828881"/>
            <a:ext cx="0" cy="192149"/>
          </a:xfrm>
          <a:prstGeom prst="straightConnector1">
            <a:avLst/>
          </a:prstGeom>
          <a:solidFill>
            <a:srgbClr val="66CC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</p:cxnSp>
      <p:sp>
        <p:nvSpPr>
          <p:cNvPr id="65" name="직사각형 64"/>
          <p:cNvSpPr/>
          <p:nvPr/>
        </p:nvSpPr>
        <p:spPr bwMode="auto">
          <a:xfrm>
            <a:off x="6883743" y="2021030"/>
            <a:ext cx="1008000" cy="466725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bg2"/>
            </a:solidFill>
            <a:miter lim="800000"/>
            <a:headEnd/>
            <a:tailEnd/>
          </a:ln>
          <a:effectLst>
            <a:outerShdw dist="35921" dir="2700000" algn="ctr" rotWithShape="0">
              <a:schemeClr val="bg1">
                <a:lumMod val="95000"/>
              </a:schemeClr>
            </a:outerShdw>
          </a:effectLst>
        </p:spPr>
        <p:txBody>
          <a:bodyPr wrap="none" lIns="0" tIns="0" rIns="0" bIns="0" rtlCol="0" anchor="ctr"/>
          <a:lstStyle/>
          <a:p>
            <a:pPr algn="ctr"/>
            <a:r>
              <a:rPr lang="ko-KR" altLang="en-US" sz="1200" dirty="0" smtClean="0">
                <a:solidFill>
                  <a:schemeClr val="tx1"/>
                </a:solidFill>
                <a:latin typeface="LG스마트체 Light" panose="020B0600000101010101" pitchFamily="50" charset="-127"/>
                <a:ea typeface="LG스마트체 Light" panose="020B0600000101010101" pitchFamily="50" charset="-127"/>
              </a:rPr>
              <a:t>압출 공정</a:t>
            </a:r>
          </a:p>
        </p:txBody>
      </p:sp>
      <p:cxnSp>
        <p:nvCxnSpPr>
          <p:cNvPr id="66" name="직선 화살표 연결선 65"/>
          <p:cNvCxnSpPr>
            <a:stCxn id="65" idx="3"/>
          </p:cNvCxnSpPr>
          <p:nvPr/>
        </p:nvCxnSpPr>
        <p:spPr bwMode="auto">
          <a:xfrm>
            <a:off x="7891743" y="2254393"/>
            <a:ext cx="216000" cy="1588"/>
          </a:xfrm>
          <a:prstGeom prst="straightConnector1">
            <a:avLst/>
          </a:prstGeom>
          <a:solidFill>
            <a:srgbClr val="66CC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</p:cxnSp>
      <p:sp>
        <p:nvSpPr>
          <p:cNvPr id="67" name="Text Box 60"/>
          <p:cNvSpPr txBox="1">
            <a:spLocks noChangeArrowheads="1"/>
          </p:cNvSpPr>
          <p:nvPr/>
        </p:nvSpPr>
        <p:spPr bwMode="auto">
          <a:xfrm>
            <a:off x="844252" y="2124103"/>
            <a:ext cx="699478" cy="23596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lIns="18000" rIns="54000">
            <a:spAutoFit/>
          </a:bodyPr>
          <a:lstStyle/>
          <a:p>
            <a:pPr>
              <a:lnSpc>
                <a:spcPct val="110000"/>
              </a:lnSpc>
            </a:pPr>
            <a:r>
              <a:rPr lang="en-US" altLang="ko-KR" sz="900" dirty="0" smtClean="0">
                <a:solidFill>
                  <a:schemeClr val="tx1"/>
                </a:solidFill>
                <a:latin typeface="LG스마트체 Light" panose="020B0600000101010101" pitchFamily="50" charset="-127"/>
                <a:ea typeface="LG스마트체 Light" panose="020B0600000101010101" pitchFamily="50" charset="-127"/>
              </a:rPr>
              <a:t>CO 2.7</a:t>
            </a:r>
            <a:r>
              <a:rPr lang="ko-KR" altLang="en-US" sz="900" dirty="0" smtClean="0">
                <a:solidFill>
                  <a:schemeClr val="tx1"/>
                </a:solidFill>
                <a:latin typeface="LG스마트체 Light" panose="020B0600000101010101" pitchFamily="50" charset="-127"/>
                <a:ea typeface="LG스마트체 Light" panose="020B0600000101010101" pitchFamily="50" charset="-127"/>
              </a:rPr>
              <a:t>톤</a:t>
            </a:r>
            <a:r>
              <a:rPr lang="en-US" altLang="ko-KR" sz="900" dirty="0" smtClean="0">
                <a:solidFill>
                  <a:schemeClr val="tx1"/>
                </a:solidFill>
                <a:latin typeface="LG스마트체 Light" panose="020B0600000101010101" pitchFamily="50" charset="-127"/>
                <a:ea typeface="LG스마트체 Light" panose="020B0600000101010101" pitchFamily="50" charset="-127"/>
              </a:rPr>
              <a:t>/HR</a:t>
            </a:r>
            <a:endParaRPr lang="en-US" altLang="ko-KR" sz="900" dirty="0">
              <a:solidFill>
                <a:schemeClr val="tx1"/>
              </a:solidFill>
              <a:latin typeface="LG스마트체 Light" panose="020B0600000101010101" pitchFamily="50" charset="-127"/>
              <a:ea typeface="LG스마트체 Light" panose="020B0600000101010101" pitchFamily="50" charset="-127"/>
            </a:endParaRPr>
          </a:p>
        </p:txBody>
      </p:sp>
      <p:sp>
        <p:nvSpPr>
          <p:cNvPr id="68" name="직사각형 67"/>
          <p:cNvSpPr/>
          <p:nvPr/>
        </p:nvSpPr>
        <p:spPr bwMode="auto">
          <a:xfrm>
            <a:off x="1987087" y="2022618"/>
            <a:ext cx="1008000" cy="466725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bg2"/>
            </a:solidFill>
            <a:miter lim="800000"/>
            <a:headEnd/>
            <a:tailEnd/>
          </a:ln>
          <a:effectLst>
            <a:outerShdw dist="35921" dir="2700000" algn="ctr" rotWithShape="0">
              <a:schemeClr val="bg1">
                <a:lumMod val="95000"/>
              </a:schemeClr>
            </a:outerShdw>
          </a:effectLst>
        </p:spPr>
        <p:txBody>
          <a:bodyPr wrap="none" lIns="0" tIns="0" rIns="0" bIns="0" rtlCol="0" anchor="ctr"/>
          <a:lstStyle/>
          <a:p>
            <a:pPr algn="ctr"/>
            <a:r>
              <a:rPr lang="en-US" altLang="ko-KR" sz="1200" dirty="0" smtClean="0">
                <a:solidFill>
                  <a:schemeClr val="tx1"/>
                </a:solidFill>
                <a:latin typeface="LG스마트체 Light" panose="020B0600000101010101" pitchFamily="50" charset="-127"/>
                <a:ea typeface="LG스마트체 Light" panose="020B0600000101010101" pitchFamily="50" charset="-127"/>
              </a:rPr>
              <a:t>CDC</a:t>
            </a:r>
            <a:r>
              <a:rPr lang="ko-KR" altLang="en-US" sz="1200" dirty="0" smtClean="0">
                <a:solidFill>
                  <a:schemeClr val="tx1"/>
                </a:solidFill>
                <a:latin typeface="LG스마트체 Light" panose="020B0600000101010101" pitchFamily="50" charset="-127"/>
                <a:ea typeface="LG스마트체 Light" panose="020B0600000101010101" pitchFamily="50" charset="-127"/>
              </a:rPr>
              <a:t>중합공정</a:t>
            </a:r>
          </a:p>
        </p:txBody>
      </p:sp>
      <p:cxnSp>
        <p:nvCxnSpPr>
          <p:cNvPr id="69" name="직선 화살표 연결선 68"/>
          <p:cNvCxnSpPr>
            <a:stCxn id="68" idx="3"/>
            <a:endCxn id="44" idx="1"/>
          </p:cNvCxnSpPr>
          <p:nvPr/>
        </p:nvCxnSpPr>
        <p:spPr bwMode="auto">
          <a:xfrm flipV="1">
            <a:off x="2995087" y="2254393"/>
            <a:ext cx="216136" cy="1588"/>
          </a:xfrm>
          <a:prstGeom prst="straightConnector1">
            <a:avLst/>
          </a:prstGeom>
          <a:solidFill>
            <a:srgbClr val="66CC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</p:cxnSp>
      <p:sp>
        <p:nvSpPr>
          <p:cNvPr id="70" name="Freeform 14"/>
          <p:cNvSpPr>
            <a:spLocks/>
          </p:cNvSpPr>
          <p:nvPr/>
        </p:nvSpPr>
        <p:spPr bwMode="auto">
          <a:xfrm>
            <a:off x="1597764" y="2314716"/>
            <a:ext cx="374650" cy="246221"/>
          </a:xfrm>
          <a:custGeom>
            <a:avLst/>
            <a:gdLst>
              <a:gd name="T0" fmla="*/ 0 w 336"/>
              <a:gd name="T1" fmla="*/ 2147483647 h 48"/>
              <a:gd name="T2" fmla="*/ 2147483647 w 336"/>
              <a:gd name="T3" fmla="*/ 2147483647 h 48"/>
              <a:gd name="T4" fmla="*/ 2147483647 w 336"/>
              <a:gd name="T5" fmla="*/ 0 h 48"/>
              <a:gd name="T6" fmla="*/ 2147483647 w 336"/>
              <a:gd name="T7" fmla="*/ 0 h 48"/>
              <a:gd name="T8" fmla="*/ 0 60000 65536"/>
              <a:gd name="T9" fmla="*/ 0 60000 65536"/>
              <a:gd name="T10" fmla="*/ 0 60000 65536"/>
              <a:gd name="T11" fmla="*/ 0 60000 65536"/>
              <a:gd name="T12" fmla="*/ 0 w 336"/>
              <a:gd name="T13" fmla="*/ 0 h 48"/>
              <a:gd name="T14" fmla="*/ 336 w 336"/>
              <a:gd name="T15" fmla="*/ 48 h 4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336" h="48">
                <a:moveTo>
                  <a:pt x="0" y="48"/>
                </a:moveTo>
                <a:lnTo>
                  <a:pt x="144" y="48"/>
                </a:lnTo>
                <a:lnTo>
                  <a:pt x="144" y="0"/>
                </a:lnTo>
                <a:lnTo>
                  <a:pt x="336" y="0"/>
                </a:lnTo>
              </a:path>
            </a:pathLst>
          </a:cu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>
            <a:spAutoFit/>
          </a:bodyPr>
          <a:lstStyle/>
          <a:p>
            <a:endParaRPr lang="ko-KR" altLang="en-US" sz="1600">
              <a:latin typeface="LG스마트체 Light" panose="020B0600000101010101" pitchFamily="50" charset="-127"/>
              <a:ea typeface="LG스마트체 Light" panose="020B0600000101010101" pitchFamily="50" charset="-127"/>
            </a:endParaRPr>
          </a:p>
        </p:txBody>
      </p:sp>
      <p:sp>
        <p:nvSpPr>
          <p:cNvPr id="71" name="Freeform 15"/>
          <p:cNvSpPr>
            <a:spLocks/>
          </p:cNvSpPr>
          <p:nvPr/>
        </p:nvSpPr>
        <p:spPr bwMode="auto">
          <a:xfrm flipV="1">
            <a:off x="1597764" y="2003570"/>
            <a:ext cx="374650" cy="246221"/>
          </a:xfrm>
          <a:custGeom>
            <a:avLst/>
            <a:gdLst>
              <a:gd name="T0" fmla="*/ 0 w 336"/>
              <a:gd name="T1" fmla="*/ 2147483647 h 48"/>
              <a:gd name="T2" fmla="*/ 2147483647 w 336"/>
              <a:gd name="T3" fmla="*/ 2147483647 h 48"/>
              <a:gd name="T4" fmla="*/ 2147483647 w 336"/>
              <a:gd name="T5" fmla="*/ 0 h 48"/>
              <a:gd name="T6" fmla="*/ 2147483647 w 336"/>
              <a:gd name="T7" fmla="*/ 0 h 48"/>
              <a:gd name="T8" fmla="*/ 0 60000 65536"/>
              <a:gd name="T9" fmla="*/ 0 60000 65536"/>
              <a:gd name="T10" fmla="*/ 0 60000 65536"/>
              <a:gd name="T11" fmla="*/ 0 60000 65536"/>
              <a:gd name="T12" fmla="*/ 0 w 336"/>
              <a:gd name="T13" fmla="*/ 0 h 48"/>
              <a:gd name="T14" fmla="*/ 336 w 336"/>
              <a:gd name="T15" fmla="*/ 48 h 4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336" h="48">
                <a:moveTo>
                  <a:pt x="0" y="48"/>
                </a:moveTo>
                <a:lnTo>
                  <a:pt x="144" y="48"/>
                </a:lnTo>
                <a:lnTo>
                  <a:pt x="144" y="0"/>
                </a:lnTo>
                <a:lnTo>
                  <a:pt x="336" y="0"/>
                </a:lnTo>
              </a:path>
            </a:pathLst>
          </a:cu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>
            <a:spAutoFit/>
          </a:bodyPr>
          <a:lstStyle/>
          <a:p>
            <a:endParaRPr lang="ko-KR" altLang="en-US" sz="1600">
              <a:latin typeface="LG스마트체 Light" panose="020B0600000101010101" pitchFamily="50" charset="-127"/>
              <a:ea typeface="LG스마트체 Light" panose="020B0600000101010101" pitchFamily="50" charset="-127"/>
            </a:endParaRPr>
          </a:p>
        </p:txBody>
      </p:sp>
      <p:sp>
        <p:nvSpPr>
          <p:cNvPr id="72" name="타원 71"/>
          <p:cNvSpPr/>
          <p:nvPr/>
        </p:nvSpPr>
        <p:spPr bwMode="auto">
          <a:xfrm>
            <a:off x="732572" y="2387093"/>
            <a:ext cx="865192" cy="264549"/>
          </a:xfrm>
          <a:prstGeom prst="ellipse">
            <a:avLst/>
          </a:prstGeom>
          <a:solidFill>
            <a:schemeClr val="bg1"/>
          </a:solidFill>
          <a:ln w="9525">
            <a:solidFill>
              <a:schemeClr val="bg2"/>
            </a:solidFill>
            <a:miter lim="800000"/>
            <a:headEnd/>
            <a:tailEnd/>
          </a:ln>
          <a:effectLst>
            <a:outerShdw dist="35921" dir="2700000" algn="ctr" rotWithShape="0">
              <a:schemeClr val="bg1">
                <a:lumMod val="95000"/>
              </a:schemeClr>
            </a:outerShdw>
          </a:effectLst>
        </p:spPr>
        <p:txBody>
          <a:bodyPr wrap="none" rtlCol="0" anchor="ctr"/>
          <a:lstStyle/>
          <a:p>
            <a:pPr lvl="0" algn="ctr"/>
            <a:r>
              <a:rPr lang="en-US" altLang="ko-KR" sz="1100" dirty="0" smtClean="0">
                <a:solidFill>
                  <a:srgbClr val="0000FF"/>
                </a:solidFill>
                <a:latin typeface="LG스마트체 Light" panose="020B0600000101010101" pitchFamily="50" charset="-127"/>
                <a:ea typeface="LG스마트체 Light" panose="020B0600000101010101" pitchFamily="50" charset="-127"/>
                <a:cs typeface="Calibri" pitchFamily="34" charset="0"/>
              </a:rPr>
              <a:t>Cl</a:t>
            </a:r>
            <a:r>
              <a:rPr lang="en-US" altLang="ko-KR" sz="1100" baseline="-25000" dirty="0" smtClean="0">
                <a:solidFill>
                  <a:srgbClr val="0000FF"/>
                </a:solidFill>
                <a:latin typeface="LG스마트체 Light" panose="020B0600000101010101" pitchFamily="50" charset="-127"/>
                <a:ea typeface="LG스마트체 Light" panose="020B0600000101010101" pitchFamily="50" charset="-127"/>
                <a:cs typeface="Calibri" pitchFamily="34" charset="0"/>
              </a:rPr>
              <a:t>2</a:t>
            </a:r>
            <a:r>
              <a:rPr kumimoji="0" lang="ko-KR" altLang="en-US" sz="1100" b="0" kern="0" baseline="30000" dirty="0" smtClean="0">
                <a:solidFill>
                  <a:srgbClr val="000000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②</a:t>
            </a:r>
            <a:endParaRPr kumimoji="0" lang="en-US" altLang="ko-KR" sz="1100" b="0" kern="0" dirty="0">
              <a:solidFill>
                <a:srgbClr val="000000"/>
              </a:solidFill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sp>
        <p:nvSpPr>
          <p:cNvPr id="73" name="Text Box 60"/>
          <p:cNvSpPr txBox="1">
            <a:spLocks noChangeArrowheads="1"/>
          </p:cNvSpPr>
          <p:nvPr/>
        </p:nvSpPr>
        <p:spPr bwMode="auto">
          <a:xfrm>
            <a:off x="844252" y="2687746"/>
            <a:ext cx="731538" cy="24468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lIns="18000" rIns="54000">
            <a:spAutoFit/>
          </a:bodyPr>
          <a:lstStyle/>
          <a:p>
            <a:pPr>
              <a:lnSpc>
                <a:spcPct val="110000"/>
              </a:lnSpc>
            </a:pPr>
            <a:r>
              <a:rPr lang="en-US" altLang="ko-KR" sz="900" dirty="0" smtClean="0">
                <a:solidFill>
                  <a:schemeClr val="tx1"/>
                </a:solidFill>
                <a:latin typeface="LG스마트체 Light" panose="020B0600000101010101" pitchFamily="50" charset="-127"/>
                <a:ea typeface="LG스마트체 Light" panose="020B0600000101010101" pitchFamily="50" charset="-127"/>
              </a:rPr>
              <a:t>Cl2 6.9</a:t>
            </a:r>
            <a:r>
              <a:rPr lang="ko-KR" altLang="en-US" sz="900" dirty="0" smtClean="0">
                <a:solidFill>
                  <a:schemeClr val="tx1"/>
                </a:solidFill>
                <a:latin typeface="LG스마트체 Light" panose="020B0600000101010101" pitchFamily="50" charset="-127"/>
                <a:ea typeface="LG스마트체 Light" panose="020B0600000101010101" pitchFamily="50" charset="-127"/>
              </a:rPr>
              <a:t>톤</a:t>
            </a:r>
            <a:r>
              <a:rPr lang="en-US" altLang="ko-KR" sz="900" dirty="0" smtClean="0">
                <a:solidFill>
                  <a:schemeClr val="tx1"/>
                </a:solidFill>
                <a:latin typeface="LG스마트체 Light" panose="020B0600000101010101" pitchFamily="50" charset="-127"/>
                <a:ea typeface="LG스마트체 Light" panose="020B0600000101010101" pitchFamily="50" charset="-127"/>
              </a:rPr>
              <a:t>/HR</a:t>
            </a:r>
            <a:endParaRPr lang="en-US" altLang="ko-KR" sz="900" dirty="0">
              <a:solidFill>
                <a:schemeClr val="tx1"/>
              </a:solidFill>
              <a:latin typeface="LG스마트체 Light" panose="020B0600000101010101" pitchFamily="50" charset="-127"/>
              <a:ea typeface="LG스마트체 Light" panose="020B0600000101010101" pitchFamily="50" charset="-127"/>
            </a:endParaRPr>
          </a:p>
        </p:txBody>
      </p:sp>
      <p:sp>
        <p:nvSpPr>
          <p:cNvPr id="74" name="Rectangle 3"/>
          <p:cNvSpPr>
            <a:spLocks noChangeArrowheads="1"/>
          </p:cNvSpPr>
          <p:nvPr/>
        </p:nvSpPr>
        <p:spPr bwMode="auto">
          <a:xfrm>
            <a:off x="7279103" y="1772261"/>
            <a:ext cx="458780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ctr" eaLnBrk="1" hangingPunct="1"/>
            <a:r>
              <a:rPr lang="en-US" altLang="ko-KR" sz="900" dirty="0">
                <a:latin typeface="LG스마트체 Light" panose="020B0600000101010101" pitchFamily="50" charset="-127"/>
                <a:ea typeface="LG스마트체 Light" panose="020B0600000101010101" pitchFamily="50" charset="-127"/>
              </a:rPr>
              <a:t>Pellet</a:t>
            </a:r>
          </a:p>
        </p:txBody>
      </p:sp>
      <p:pic>
        <p:nvPicPr>
          <p:cNvPr id="80" name="Picture 9" descr="polycarbonate pellet에 대한 이미지 검색결과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75" t="9976" r="16621" b="19083"/>
          <a:stretch>
            <a:fillRect/>
          </a:stretch>
        </p:blipFill>
        <p:spPr bwMode="auto">
          <a:xfrm>
            <a:off x="7711151" y="1595828"/>
            <a:ext cx="568651" cy="39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" name="그림 19" descr="flake,granlue,pellet.JP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5128" r="63509" b="8524"/>
          <a:stretch>
            <a:fillRect/>
          </a:stretch>
        </p:blipFill>
        <p:spPr bwMode="auto">
          <a:xfrm>
            <a:off x="6487015" y="1591374"/>
            <a:ext cx="597880" cy="39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3" name="Rectangle 3"/>
          <p:cNvSpPr>
            <a:spLocks noChangeArrowheads="1"/>
          </p:cNvSpPr>
          <p:nvPr/>
        </p:nvSpPr>
        <p:spPr bwMode="auto">
          <a:xfrm>
            <a:off x="6198983" y="1772261"/>
            <a:ext cx="437940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ctr" eaLnBrk="1" hangingPunct="1"/>
            <a:r>
              <a:rPr lang="en-US" altLang="ko-KR" sz="900" dirty="0">
                <a:latin typeface="LG스마트체 Light" panose="020B0600000101010101" pitchFamily="50" charset="-127"/>
                <a:ea typeface="LG스마트체 Light" panose="020B0600000101010101" pitchFamily="50" charset="-127"/>
              </a:rPr>
              <a:t>Flake</a:t>
            </a:r>
          </a:p>
        </p:txBody>
      </p:sp>
      <p:sp>
        <p:nvSpPr>
          <p:cNvPr id="84" name="TextBox 83"/>
          <p:cNvSpPr txBox="1"/>
          <p:nvPr/>
        </p:nvSpPr>
        <p:spPr>
          <a:xfrm>
            <a:off x="6850288" y="2613408"/>
            <a:ext cx="116891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b="0" dirty="0" smtClean="0">
                <a:solidFill>
                  <a:srgbClr val="000000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① </a:t>
            </a:r>
            <a:r>
              <a:rPr lang="en-US" altLang="ko-KR" sz="800" b="0" dirty="0" smtClean="0">
                <a:solidFill>
                  <a:srgbClr val="000000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CO : </a:t>
            </a:r>
            <a:r>
              <a:rPr lang="ko-KR" altLang="en-US" sz="800" b="0" dirty="0" smtClean="0">
                <a:solidFill>
                  <a:srgbClr val="000000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일산화탄소</a:t>
            </a:r>
            <a:endParaRPr lang="en-US" altLang="ko-KR" sz="800" b="0" dirty="0" smtClean="0">
              <a:solidFill>
                <a:srgbClr val="000000"/>
              </a:solidFill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  <a:p>
            <a:r>
              <a:rPr lang="ko-KR" altLang="en-US" sz="800" b="0" dirty="0" smtClean="0">
                <a:solidFill>
                  <a:srgbClr val="000000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② </a:t>
            </a:r>
            <a:r>
              <a:rPr lang="en-US" altLang="ko-KR" sz="800" b="0" dirty="0">
                <a:solidFill>
                  <a:srgbClr val="000000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Cl</a:t>
            </a:r>
            <a:r>
              <a:rPr lang="en-US" altLang="ko-KR" sz="800" b="0" baseline="-25000" dirty="0">
                <a:solidFill>
                  <a:srgbClr val="000000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2</a:t>
            </a:r>
            <a:r>
              <a:rPr lang="en-US" altLang="ko-KR" sz="800" b="0" dirty="0">
                <a:solidFill>
                  <a:srgbClr val="000000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</a:t>
            </a:r>
            <a:r>
              <a:rPr lang="en-US" altLang="ko-KR" sz="800" b="0" dirty="0" smtClean="0">
                <a:solidFill>
                  <a:srgbClr val="000000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: </a:t>
            </a:r>
            <a:r>
              <a:rPr lang="ko-KR" altLang="en-US" sz="800" b="0" dirty="0" smtClean="0">
                <a:solidFill>
                  <a:srgbClr val="000000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염소</a:t>
            </a:r>
            <a:endParaRPr lang="en-US" altLang="ko-KR" sz="800" b="0" dirty="0" smtClean="0">
              <a:solidFill>
                <a:srgbClr val="000000"/>
              </a:solidFill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  <a:p>
            <a:r>
              <a:rPr lang="ko-KR" altLang="en-US" sz="800" b="0" dirty="0" smtClean="0">
                <a:solidFill>
                  <a:srgbClr val="000000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③ </a:t>
            </a:r>
            <a:r>
              <a:rPr lang="en-US" altLang="ko-KR" sz="800" b="0" dirty="0" smtClean="0">
                <a:solidFill>
                  <a:srgbClr val="000000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BPA : </a:t>
            </a:r>
            <a:r>
              <a:rPr lang="ko-KR" altLang="en-US" sz="800" b="0" dirty="0" err="1" smtClean="0">
                <a:solidFill>
                  <a:srgbClr val="000000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비스페놀</a:t>
            </a:r>
            <a:r>
              <a:rPr lang="en-US" altLang="ko-KR" sz="800" b="0" dirty="0" smtClean="0">
                <a:solidFill>
                  <a:srgbClr val="000000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-</a:t>
            </a:r>
            <a:r>
              <a:rPr lang="ko-KR" altLang="en-US" sz="800" b="0" dirty="0" smtClean="0">
                <a:solidFill>
                  <a:srgbClr val="000000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에이</a:t>
            </a:r>
          </a:p>
        </p:txBody>
      </p:sp>
      <p:sp>
        <p:nvSpPr>
          <p:cNvPr id="85" name="직사각형 84"/>
          <p:cNvSpPr/>
          <p:nvPr/>
        </p:nvSpPr>
        <p:spPr>
          <a:xfrm>
            <a:off x="135000" y="723099"/>
            <a:ext cx="9636001" cy="6093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0" latinLnBrk="0" hangingPunct="0">
              <a:lnSpc>
                <a:spcPct val="120000"/>
              </a:lnSpc>
            </a:pPr>
            <a:r>
              <a:rPr lang="en-US" altLang="ko-KR" sz="1400" b="0" dirty="0" smtClean="0">
                <a:solidFill>
                  <a:srgbClr val="000000"/>
                </a:solidFill>
                <a:latin typeface="LG스마트체 Light" panose="020B0600000101010101" pitchFamily="50" charset="-127"/>
                <a:ea typeface="LG스마트체 Light" panose="020B0600000101010101" pitchFamily="50" charset="-127"/>
              </a:rPr>
              <a:t>PC(Poly Carbonate)</a:t>
            </a:r>
            <a:r>
              <a:rPr lang="ko-KR" altLang="en-US" sz="1400" b="0" dirty="0" smtClean="0">
                <a:latin typeface="LG스마트체 Light" panose="020B0600000101010101" pitchFamily="50" charset="-127"/>
                <a:ea typeface="LG스마트체 Light" panose="020B0600000101010101" pitchFamily="50" charset="-127"/>
              </a:rPr>
              <a:t>제품은 </a:t>
            </a:r>
            <a:r>
              <a:rPr lang="en-US" altLang="ko-KR" sz="1400" b="0" dirty="0">
                <a:solidFill>
                  <a:srgbClr val="000000"/>
                </a:solidFill>
                <a:latin typeface="LG스마트체 Light" panose="020B0600000101010101" pitchFamily="50" charset="-127"/>
                <a:ea typeface="LG스마트체 Light" panose="020B0600000101010101" pitchFamily="50" charset="-127"/>
              </a:rPr>
              <a:t>BPA</a:t>
            </a:r>
            <a:r>
              <a:rPr lang="ko-KR" altLang="en-US" sz="1400" b="0" dirty="0">
                <a:solidFill>
                  <a:srgbClr val="000000"/>
                </a:solidFill>
                <a:latin typeface="LG스마트체 Light" panose="020B0600000101010101" pitchFamily="50" charset="-127"/>
                <a:ea typeface="LG스마트체 Light" panose="020B0600000101010101" pitchFamily="50" charset="-127"/>
              </a:rPr>
              <a:t>를 원료로 하여 </a:t>
            </a:r>
            <a:r>
              <a:rPr lang="en-US" altLang="ko-KR" sz="1400" b="0" dirty="0">
                <a:solidFill>
                  <a:srgbClr val="000000"/>
                </a:solidFill>
                <a:latin typeface="LG스마트체 Light" panose="020B0600000101010101" pitchFamily="50" charset="-127"/>
                <a:ea typeface="LG스마트체 Light" panose="020B0600000101010101" pitchFamily="50" charset="-127"/>
              </a:rPr>
              <a:t>CDC(Carbonyl di Chloride)</a:t>
            </a:r>
            <a:r>
              <a:rPr lang="ko-KR" altLang="en-US" sz="1400" b="0" dirty="0" smtClean="0">
                <a:solidFill>
                  <a:srgbClr val="000000"/>
                </a:solidFill>
                <a:latin typeface="LG스마트체 Light" panose="020B0600000101010101" pitchFamily="50" charset="-127"/>
                <a:ea typeface="LG스마트체 Light" panose="020B0600000101010101" pitchFamily="50" charset="-127"/>
              </a:rPr>
              <a:t>가스와의 </a:t>
            </a:r>
            <a:r>
              <a:rPr lang="ko-KR" altLang="en-US" sz="1400" b="0" dirty="0">
                <a:solidFill>
                  <a:srgbClr val="000000"/>
                </a:solidFill>
                <a:latin typeface="LG스마트체 Light" panose="020B0600000101010101" pitchFamily="50" charset="-127"/>
                <a:ea typeface="LG스마트체 Light" panose="020B0600000101010101" pitchFamily="50" charset="-127"/>
              </a:rPr>
              <a:t>중합반응을 통해 </a:t>
            </a:r>
            <a:r>
              <a:rPr lang="ko-KR" altLang="en-US" sz="1400" b="0" dirty="0">
                <a:latin typeface="LG스마트체 Light" panose="020B0600000101010101" pitchFamily="50" charset="-127"/>
                <a:ea typeface="LG스마트체 Light" panose="020B0600000101010101" pitchFamily="50" charset="-127"/>
              </a:rPr>
              <a:t>제조되며</a:t>
            </a:r>
            <a:r>
              <a:rPr lang="en-US" altLang="ko-KR" sz="1400" b="0" dirty="0">
                <a:latin typeface="LG스마트체 Light" panose="020B0600000101010101" pitchFamily="50" charset="-127"/>
                <a:ea typeface="LG스마트체 Light" panose="020B0600000101010101" pitchFamily="50" charset="-127"/>
              </a:rPr>
              <a:t>, </a:t>
            </a:r>
            <a:r>
              <a:rPr lang="ko-KR" altLang="en-US" sz="1400" b="0" dirty="0" smtClean="0">
                <a:latin typeface="LG스마트체 Light" panose="020B0600000101010101" pitchFamily="50" charset="-127"/>
                <a:ea typeface="LG스마트체 Light" panose="020B0600000101010101" pitchFamily="50" charset="-127"/>
              </a:rPr>
              <a:t>우수한 </a:t>
            </a:r>
            <a:r>
              <a:rPr lang="ko-KR" altLang="en-US" sz="1400" b="0" dirty="0">
                <a:latin typeface="LG스마트체 Light" panose="020B0600000101010101" pitchFamily="50" charset="-127"/>
                <a:ea typeface="LG스마트체 Light" panose="020B0600000101010101" pitchFamily="50" charset="-127"/>
              </a:rPr>
              <a:t>기계적 특성과 내열 및 </a:t>
            </a:r>
            <a:r>
              <a:rPr lang="ko-KR" altLang="en-US" sz="1400" b="0" dirty="0" err="1">
                <a:solidFill>
                  <a:srgbClr val="000000"/>
                </a:solidFill>
                <a:latin typeface="LG스마트체 Light" panose="020B0600000101010101" pitchFamily="50" charset="-127"/>
                <a:ea typeface="LG스마트체 Light" panose="020B0600000101010101" pitchFamily="50" charset="-127"/>
              </a:rPr>
              <a:t>고투명</a:t>
            </a:r>
            <a:r>
              <a:rPr lang="ko-KR" altLang="en-US" sz="1400" b="0" dirty="0">
                <a:solidFill>
                  <a:srgbClr val="000000"/>
                </a:solidFill>
                <a:latin typeface="LG스마트체 Light" panose="020B0600000101010101" pitchFamily="50" charset="-127"/>
                <a:ea typeface="LG스마트체 Light" panose="020B0600000101010101" pitchFamily="50" charset="-127"/>
              </a:rPr>
              <a:t> </a:t>
            </a:r>
            <a:r>
              <a:rPr lang="ko-KR" altLang="en-US" sz="1400" b="0" dirty="0" smtClean="0">
                <a:solidFill>
                  <a:srgbClr val="000000"/>
                </a:solidFill>
                <a:latin typeface="LG스마트체 Light" panose="020B0600000101010101" pitchFamily="50" charset="-127"/>
                <a:ea typeface="LG스마트체 Light" panose="020B0600000101010101" pitchFamily="50" charset="-127"/>
              </a:rPr>
              <a:t>특성을 </a:t>
            </a:r>
            <a:r>
              <a:rPr lang="ko-KR" altLang="en-US" sz="1400" b="0" dirty="0">
                <a:solidFill>
                  <a:srgbClr val="000000"/>
                </a:solidFill>
                <a:latin typeface="LG스마트체 Light" panose="020B0600000101010101" pitchFamily="50" charset="-127"/>
                <a:ea typeface="LG스마트체 Light" panose="020B0600000101010101" pitchFamily="50" charset="-127"/>
              </a:rPr>
              <a:t>지닌 소재로</a:t>
            </a:r>
            <a:r>
              <a:rPr lang="en-US" altLang="ko-KR" sz="1400" b="0" dirty="0">
                <a:solidFill>
                  <a:srgbClr val="000000"/>
                </a:solidFill>
                <a:latin typeface="LG스마트체 Light" panose="020B0600000101010101" pitchFamily="50" charset="-127"/>
                <a:ea typeface="LG스마트체 Light" panose="020B0600000101010101" pitchFamily="50" charset="-127"/>
              </a:rPr>
              <a:t>, </a:t>
            </a:r>
            <a:r>
              <a:rPr lang="ko-KR" altLang="en-US" sz="1400" b="0" dirty="0">
                <a:solidFill>
                  <a:srgbClr val="000000"/>
                </a:solidFill>
                <a:latin typeface="LG스마트체 Light" panose="020B0600000101010101" pitchFamily="50" charset="-127"/>
                <a:ea typeface="LG스마트체 Light" panose="020B0600000101010101" pitchFamily="50" charset="-127"/>
              </a:rPr>
              <a:t>각종 생활용품과 건축 소재로 </a:t>
            </a:r>
            <a:r>
              <a:rPr lang="ko-KR" altLang="en-US" sz="1400" b="0" dirty="0" smtClean="0">
                <a:solidFill>
                  <a:srgbClr val="000000"/>
                </a:solidFill>
                <a:latin typeface="LG스마트체 Light" panose="020B0600000101010101" pitchFamily="50" charset="-127"/>
                <a:ea typeface="LG스마트체 Light" panose="020B0600000101010101" pitchFamily="50" charset="-127"/>
              </a:rPr>
              <a:t>활용</a:t>
            </a:r>
            <a:endParaRPr lang="en-US" altLang="ko-KR" sz="1400" b="0" dirty="0">
              <a:solidFill>
                <a:srgbClr val="000000"/>
              </a:solidFill>
              <a:latin typeface="LG스마트체 Light" panose="020B0600000101010101" pitchFamily="50" charset="-127"/>
              <a:ea typeface="LG스마트체 Light" panose="020B0600000101010101" pitchFamily="50" charset="-127"/>
            </a:endParaRPr>
          </a:p>
        </p:txBody>
      </p:sp>
      <p:sp>
        <p:nvSpPr>
          <p:cNvPr id="95" name="직사각형 94"/>
          <p:cNvSpPr/>
          <p:nvPr/>
        </p:nvSpPr>
        <p:spPr bwMode="auto">
          <a:xfrm>
            <a:off x="421096" y="3351432"/>
            <a:ext cx="1008000" cy="466725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bg2"/>
            </a:solidFill>
            <a:miter lim="800000"/>
            <a:headEnd/>
            <a:tailEnd/>
          </a:ln>
          <a:effectLst>
            <a:outerShdw dist="35921" dir="2700000" algn="ctr" rotWithShape="0">
              <a:schemeClr val="bg1">
                <a:lumMod val="95000"/>
              </a:schemeClr>
            </a:outerShdw>
          </a:effectLst>
        </p:spPr>
        <p:txBody>
          <a:bodyPr wrap="none" lIns="0" tIns="0" rIns="0" bIns="0" rtlCol="0" anchor="ctr"/>
          <a:lstStyle/>
          <a:p>
            <a:pPr algn="ctr"/>
            <a:r>
              <a:rPr lang="en-US" altLang="ko-KR" sz="1100" dirty="0" smtClean="0">
                <a:solidFill>
                  <a:schemeClr val="tx1"/>
                </a:solidFill>
                <a:latin typeface="LG스마트체 Light" panose="020B0600000101010101" pitchFamily="50" charset="-127"/>
                <a:ea typeface="LG스마트체 Light" panose="020B0600000101010101" pitchFamily="50" charset="-127"/>
              </a:rPr>
              <a:t>CDC</a:t>
            </a:r>
            <a:r>
              <a:rPr lang="ko-KR" altLang="en-US" sz="1100" dirty="0" smtClean="0">
                <a:solidFill>
                  <a:schemeClr val="tx1"/>
                </a:solidFill>
                <a:latin typeface="LG스마트체 Light" panose="020B0600000101010101" pitchFamily="50" charset="-127"/>
                <a:ea typeface="LG스마트체 Light" panose="020B0600000101010101" pitchFamily="50" charset="-127"/>
              </a:rPr>
              <a:t>중합공정</a:t>
            </a:r>
          </a:p>
        </p:txBody>
      </p:sp>
      <p:sp>
        <p:nvSpPr>
          <p:cNvPr id="96" name="직사각형 95"/>
          <p:cNvSpPr/>
          <p:nvPr/>
        </p:nvSpPr>
        <p:spPr bwMode="auto">
          <a:xfrm>
            <a:off x="421096" y="3990081"/>
            <a:ext cx="1008000" cy="466725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bg2"/>
            </a:solidFill>
            <a:miter lim="800000"/>
            <a:headEnd/>
            <a:tailEnd/>
          </a:ln>
          <a:effectLst>
            <a:outerShdw dist="35921" dir="2700000" algn="ctr" rotWithShape="0">
              <a:schemeClr val="bg1">
                <a:lumMod val="95000"/>
              </a:schemeClr>
            </a:outerShdw>
          </a:effectLst>
        </p:spPr>
        <p:txBody>
          <a:bodyPr wrap="none" lIns="0" tIns="0" rIns="0" bIns="0" rtlCol="0" anchor="ctr"/>
          <a:lstStyle/>
          <a:p>
            <a:pPr algn="ctr"/>
            <a:r>
              <a:rPr lang="en-US" altLang="ko-KR" sz="1100" dirty="0" smtClean="0">
                <a:latin typeface="LG스마트체 Light" panose="020B0600000101010101" pitchFamily="50" charset="-127"/>
                <a:ea typeface="LG스마트체 Light" panose="020B0600000101010101" pitchFamily="50" charset="-127"/>
              </a:rPr>
              <a:t>PC</a:t>
            </a:r>
            <a:r>
              <a:rPr lang="ko-KR" altLang="en-US" sz="1100" dirty="0" smtClean="0">
                <a:latin typeface="LG스마트체 Light" panose="020B0600000101010101" pitchFamily="50" charset="-127"/>
                <a:ea typeface="LG스마트체 Light" panose="020B0600000101010101" pitchFamily="50" charset="-127"/>
              </a:rPr>
              <a:t>중합</a:t>
            </a:r>
            <a:r>
              <a:rPr lang="ko-KR" altLang="en-US" sz="1100" dirty="0" smtClean="0">
                <a:solidFill>
                  <a:schemeClr val="tx1"/>
                </a:solidFill>
                <a:latin typeface="LG스마트체 Light" panose="020B0600000101010101" pitchFamily="50" charset="-127"/>
                <a:ea typeface="LG스마트체 Light" panose="020B0600000101010101" pitchFamily="50" charset="-127"/>
              </a:rPr>
              <a:t>공정</a:t>
            </a:r>
          </a:p>
        </p:txBody>
      </p:sp>
      <p:sp>
        <p:nvSpPr>
          <p:cNvPr id="101" name="직사각형 100"/>
          <p:cNvSpPr/>
          <p:nvPr/>
        </p:nvSpPr>
        <p:spPr bwMode="auto">
          <a:xfrm>
            <a:off x="421096" y="4649654"/>
            <a:ext cx="1008000" cy="466725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bg2"/>
            </a:solidFill>
            <a:miter lim="800000"/>
            <a:headEnd/>
            <a:tailEnd/>
          </a:ln>
          <a:effectLst>
            <a:outerShdw dist="35921" dir="2700000" algn="ctr" rotWithShape="0">
              <a:schemeClr val="bg1">
                <a:lumMod val="95000"/>
              </a:schemeClr>
            </a:outerShdw>
          </a:effectLst>
        </p:spPr>
        <p:txBody>
          <a:bodyPr wrap="none" lIns="0" tIns="0" rIns="0" bIns="0" rtlCol="0" anchor="ctr"/>
          <a:lstStyle/>
          <a:p>
            <a:pPr algn="ctr"/>
            <a:r>
              <a:rPr lang="ko-KR" altLang="en-US" sz="1100" dirty="0" smtClean="0">
                <a:latin typeface="LG스마트체 Light" panose="020B0600000101010101" pitchFamily="50" charset="-127"/>
                <a:ea typeface="LG스마트체 Light" panose="020B0600000101010101" pitchFamily="50" charset="-127"/>
              </a:rPr>
              <a:t>세</a:t>
            </a:r>
            <a:r>
              <a:rPr lang="ko-KR" altLang="en-US" sz="1100" dirty="0">
                <a:latin typeface="LG스마트체 Light" panose="020B0600000101010101" pitchFamily="50" charset="-127"/>
                <a:ea typeface="LG스마트체 Light" panose="020B0600000101010101" pitchFamily="50" charset="-127"/>
              </a:rPr>
              <a:t>정</a:t>
            </a:r>
            <a:r>
              <a:rPr lang="en-US" altLang="ko-KR" sz="1100" dirty="0" smtClean="0">
                <a:solidFill>
                  <a:schemeClr val="tx1"/>
                </a:solidFill>
                <a:latin typeface="LG스마트체 Light" panose="020B0600000101010101" pitchFamily="50" charset="-127"/>
                <a:ea typeface="LG스마트체 Light" panose="020B0600000101010101" pitchFamily="50" charset="-127"/>
              </a:rPr>
              <a:t> </a:t>
            </a:r>
            <a:r>
              <a:rPr lang="ko-KR" altLang="en-US" sz="1100" dirty="0" smtClean="0">
                <a:solidFill>
                  <a:schemeClr val="tx1"/>
                </a:solidFill>
                <a:latin typeface="LG스마트체 Light" panose="020B0600000101010101" pitchFamily="50" charset="-127"/>
                <a:ea typeface="LG스마트체 Light" panose="020B0600000101010101" pitchFamily="50" charset="-127"/>
              </a:rPr>
              <a:t>공정</a:t>
            </a:r>
          </a:p>
        </p:txBody>
      </p:sp>
      <p:sp>
        <p:nvSpPr>
          <p:cNvPr id="102" name="직사각형 101"/>
          <p:cNvSpPr/>
          <p:nvPr/>
        </p:nvSpPr>
        <p:spPr bwMode="auto">
          <a:xfrm>
            <a:off x="421096" y="5409073"/>
            <a:ext cx="1008000" cy="466725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bg2"/>
            </a:solidFill>
            <a:miter lim="800000"/>
            <a:headEnd/>
            <a:tailEnd/>
          </a:ln>
          <a:effectLst>
            <a:outerShdw dist="35921" dir="2700000" algn="ctr" rotWithShape="0">
              <a:schemeClr val="bg1">
                <a:lumMod val="95000"/>
              </a:schemeClr>
            </a:outerShdw>
          </a:effectLst>
        </p:spPr>
        <p:txBody>
          <a:bodyPr wrap="none" lIns="0" tIns="0" rIns="0" bIns="0" rtlCol="0" anchor="ctr"/>
          <a:lstStyle/>
          <a:p>
            <a:pPr algn="ctr"/>
            <a:r>
              <a:rPr lang="ko-KR" altLang="en-US" sz="1100" dirty="0" smtClean="0">
                <a:solidFill>
                  <a:schemeClr val="tx1"/>
                </a:solidFill>
                <a:latin typeface="LG스마트체 Light" panose="020B0600000101010101" pitchFamily="50" charset="-127"/>
                <a:ea typeface="LG스마트체 Light" panose="020B0600000101010101" pitchFamily="50" charset="-127"/>
              </a:rPr>
              <a:t>회수</a:t>
            </a:r>
            <a:r>
              <a:rPr lang="en-US" altLang="ko-KR" sz="1100" dirty="0" smtClean="0">
                <a:solidFill>
                  <a:schemeClr val="tx1"/>
                </a:solidFill>
                <a:latin typeface="LG스마트체 Light" panose="020B0600000101010101" pitchFamily="50" charset="-127"/>
                <a:ea typeface="LG스마트체 Light" panose="020B0600000101010101" pitchFamily="50" charset="-127"/>
              </a:rPr>
              <a:t>/</a:t>
            </a:r>
            <a:r>
              <a:rPr lang="ko-KR" altLang="en-US" sz="1100" dirty="0" smtClean="0">
                <a:solidFill>
                  <a:schemeClr val="tx1"/>
                </a:solidFill>
                <a:latin typeface="LG스마트체 Light" panose="020B0600000101010101" pitchFamily="50" charset="-127"/>
                <a:ea typeface="LG스마트체 Light" panose="020B0600000101010101" pitchFamily="50" charset="-127"/>
              </a:rPr>
              <a:t>건조 공정</a:t>
            </a:r>
          </a:p>
        </p:txBody>
      </p:sp>
      <p:sp>
        <p:nvSpPr>
          <p:cNvPr id="103" name="직사각형 102"/>
          <p:cNvSpPr/>
          <p:nvPr/>
        </p:nvSpPr>
        <p:spPr bwMode="auto">
          <a:xfrm>
            <a:off x="421096" y="6171486"/>
            <a:ext cx="1008000" cy="466725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bg2"/>
            </a:solidFill>
            <a:miter lim="800000"/>
            <a:headEnd/>
            <a:tailEnd/>
          </a:ln>
          <a:effectLst>
            <a:outerShdw dist="35921" dir="2700000" algn="ctr" rotWithShape="0">
              <a:schemeClr val="bg1">
                <a:lumMod val="95000"/>
              </a:schemeClr>
            </a:outerShdw>
          </a:effectLst>
        </p:spPr>
        <p:txBody>
          <a:bodyPr wrap="none" lIns="0" tIns="0" rIns="0" bIns="0" rtlCol="0" anchor="ctr"/>
          <a:lstStyle/>
          <a:p>
            <a:pPr algn="ctr"/>
            <a:r>
              <a:rPr lang="ko-KR" altLang="en-US" sz="1100" dirty="0" smtClean="0">
                <a:solidFill>
                  <a:schemeClr val="tx1"/>
                </a:solidFill>
                <a:latin typeface="LG스마트체 Light" panose="020B0600000101010101" pitchFamily="50" charset="-127"/>
                <a:ea typeface="LG스마트체 Light" panose="020B0600000101010101" pitchFamily="50" charset="-127"/>
              </a:rPr>
              <a:t>압출 공정</a:t>
            </a:r>
          </a:p>
        </p:txBody>
      </p:sp>
      <p:sp>
        <p:nvSpPr>
          <p:cNvPr id="104" name="Rectangle 5"/>
          <p:cNvSpPr>
            <a:spLocks noChangeArrowheads="1"/>
          </p:cNvSpPr>
          <p:nvPr/>
        </p:nvSpPr>
        <p:spPr bwMode="auto">
          <a:xfrm>
            <a:off x="1522363" y="4110149"/>
            <a:ext cx="2989308" cy="2265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36000" tIns="36000" rIns="36000" bIns="36000">
            <a:spAutoFit/>
          </a:bodyPr>
          <a:lstStyle/>
          <a:p>
            <a:pPr lvl="0" algn="l">
              <a:spcBef>
                <a:spcPts val="0"/>
              </a:spcBef>
              <a:buFont typeface="Wingdings" pitchFamily="2" charset="2"/>
              <a:buChar char="§"/>
            </a:pPr>
            <a:r>
              <a:rPr lang="en-US" altLang="ko-KR" sz="1000" b="0" dirty="0" smtClean="0">
                <a:solidFill>
                  <a:schemeClr val="tx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 BPA</a:t>
            </a:r>
            <a:r>
              <a:rPr lang="ko-KR" altLang="en-US" sz="1000" b="0" dirty="0" smtClean="0">
                <a:solidFill>
                  <a:schemeClr val="tx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용액과 </a:t>
            </a:r>
            <a:r>
              <a:rPr lang="en-US" altLang="ko-KR" sz="1000" b="0" dirty="0" smtClean="0">
                <a:solidFill>
                  <a:schemeClr val="tx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CDC</a:t>
            </a:r>
            <a:r>
              <a:rPr lang="ko-KR" altLang="en-US" sz="1000" b="0" dirty="0" smtClean="0">
                <a:solidFill>
                  <a:schemeClr val="tx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를 반응시켜 </a:t>
            </a:r>
            <a:r>
              <a:rPr lang="en-US" altLang="ko-KR" sz="1000" b="0" dirty="0" smtClean="0">
                <a:solidFill>
                  <a:schemeClr val="tx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Polymer Solution </a:t>
            </a:r>
            <a:r>
              <a:rPr lang="ko-KR" altLang="en-US" sz="1000" b="0" dirty="0" smtClean="0">
                <a:solidFill>
                  <a:schemeClr val="tx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제조</a:t>
            </a:r>
            <a:endParaRPr lang="en-US" altLang="ko-KR" sz="1000" b="0" dirty="0" smtClean="0">
              <a:solidFill>
                <a:schemeClr val="tx1"/>
              </a:solidFill>
              <a:latin typeface="LG스마트체2.0 Regular" panose="020B0600000101010101" pitchFamily="50" charset="-127"/>
              <a:ea typeface="LG스마트체2.0 Regular" panose="020B0600000101010101" pitchFamily="50" charset="-127"/>
            </a:endParaRPr>
          </a:p>
        </p:txBody>
      </p:sp>
      <p:cxnSp>
        <p:nvCxnSpPr>
          <p:cNvPr id="8" name="직선 연결선 7"/>
          <p:cNvCxnSpPr/>
          <p:nvPr/>
        </p:nvCxnSpPr>
        <p:spPr>
          <a:xfrm flipV="1">
            <a:off x="584185" y="3905250"/>
            <a:ext cx="3754134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직선 연결선 104"/>
          <p:cNvCxnSpPr/>
          <p:nvPr/>
        </p:nvCxnSpPr>
        <p:spPr>
          <a:xfrm flipV="1">
            <a:off x="584185" y="4572000"/>
            <a:ext cx="3754134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직선 연결선 105"/>
          <p:cNvCxnSpPr/>
          <p:nvPr/>
        </p:nvCxnSpPr>
        <p:spPr>
          <a:xfrm flipV="1">
            <a:off x="584185" y="5202313"/>
            <a:ext cx="3754134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직선 연결선 106"/>
          <p:cNvCxnSpPr/>
          <p:nvPr/>
        </p:nvCxnSpPr>
        <p:spPr>
          <a:xfrm flipV="1">
            <a:off x="584185" y="6073033"/>
            <a:ext cx="3754134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직선 연결선 107"/>
          <p:cNvCxnSpPr/>
          <p:nvPr/>
        </p:nvCxnSpPr>
        <p:spPr>
          <a:xfrm flipV="1">
            <a:off x="1502768" y="3351432"/>
            <a:ext cx="0" cy="334800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9" name="Picture 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9768" y="2557902"/>
            <a:ext cx="3849687" cy="6244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1" name="Line 16"/>
          <p:cNvSpPr>
            <a:spLocks noChangeShapeType="1"/>
          </p:cNvSpPr>
          <p:nvPr/>
        </p:nvSpPr>
        <p:spPr bwMode="auto">
          <a:xfrm>
            <a:off x="0" y="434044"/>
            <a:ext cx="99060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ko-KR" altLang="en-US" sz="1463" dirty="0">
              <a:solidFill>
                <a:srgbClr val="000000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Adobe Devanagari" pitchFamily="18" charset="0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162884" y="-47625"/>
            <a:ext cx="5157261" cy="526559"/>
          </a:xfrm>
          <a:prstGeom prst="rect">
            <a:avLst/>
          </a:prstGeom>
          <a:noFill/>
          <a:ln w="3175">
            <a:noFill/>
          </a:ln>
        </p:spPr>
        <p:txBody>
          <a:bodyPr wrap="square" rtlCol="0" anchor="ctr" anchorCtr="0">
            <a:noAutofit/>
          </a:bodyPr>
          <a:lstStyle/>
          <a:p>
            <a:r>
              <a:rPr lang="en-US" altLang="ko-KR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4.</a:t>
            </a:r>
            <a:r>
              <a:rPr lang="ko-KR" altLang="en-US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b="1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공정소개</a:t>
            </a:r>
            <a:endParaRPr lang="ko-KR" altLang="en-US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6753644" y="-47625"/>
            <a:ext cx="2969832" cy="526559"/>
          </a:xfrm>
          <a:prstGeom prst="rect">
            <a:avLst/>
          </a:prstGeom>
          <a:noFill/>
          <a:ln w="3175">
            <a:noFill/>
          </a:ln>
        </p:spPr>
        <p:txBody>
          <a:bodyPr wrap="square" rtlCol="0" anchor="ctr" anchorCtr="0">
            <a:noAutofit/>
          </a:bodyPr>
          <a:lstStyle/>
          <a:p>
            <a:pPr algn="r"/>
            <a:r>
              <a:rPr lang="ko-KR" altLang="en-US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⑤ </a:t>
            </a:r>
            <a:r>
              <a:rPr lang="en-US" altLang="ko-KR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PC</a:t>
            </a:r>
            <a:endParaRPr lang="ko-KR" altLang="en-US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694947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16"/>
          <p:cNvSpPr>
            <a:spLocks noChangeArrowheads="1"/>
          </p:cNvSpPr>
          <p:nvPr/>
        </p:nvSpPr>
        <p:spPr bwMode="auto">
          <a:xfrm>
            <a:off x="469900" y="4818063"/>
            <a:ext cx="9164638" cy="947737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anchor="ctr" anchorCtr="1"/>
          <a:lstStyle>
            <a:lvl1pPr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9pPr>
          </a:lstStyle>
          <a:p>
            <a:pPr eaLnBrk="1" latinLnBrk="1" hangingPunct="1"/>
            <a:r>
              <a:rPr lang="en-US" altLang="ko-KR" sz="160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</a:t>
            </a:r>
          </a:p>
        </p:txBody>
      </p:sp>
      <p:sp>
        <p:nvSpPr>
          <p:cNvPr id="14488" name="AutoShape 18"/>
          <p:cNvSpPr>
            <a:spLocks noChangeArrowheads="1"/>
          </p:cNvSpPr>
          <p:nvPr/>
        </p:nvSpPr>
        <p:spPr bwMode="auto">
          <a:xfrm>
            <a:off x="1146175" y="4367213"/>
            <a:ext cx="1682750" cy="365125"/>
          </a:xfrm>
          <a:prstGeom prst="homePlate">
            <a:avLst>
              <a:gd name="adj" fmla="val 21075"/>
            </a:avLst>
          </a:prstGeom>
          <a:solidFill>
            <a:schemeClr val="bg1">
              <a:lumMod val="75000"/>
              <a:alpha val="50195"/>
            </a:schemeClr>
          </a:solidFill>
          <a:ln w="1270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latinLnBrk="1" hangingPunct="1">
              <a:defRPr/>
            </a:pPr>
            <a:r>
              <a:rPr lang="ko-KR" altLang="en-US" sz="1300" b="1" dirty="0">
                <a:latin typeface="LG스마트체 Regular" pitchFamily="50" charset="-127"/>
                <a:ea typeface="LG스마트체 Regular" pitchFamily="50" charset="-127"/>
              </a:rPr>
              <a:t>반응공정 </a:t>
            </a:r>
          </a:p>
        </p:txBody>
      </p:sp>
      <p:sp>
        <p:nvSpPr>
          <p:cNvPr id="14489" name="AutoShape 19"/>
          <p:cNvSpPr>
            <a:spLocks noChangeArrowheads="1"/>
          </p:cNvSpPr>
          <p:nvPr/>
        </p:nvSpPr>
        <p:spPr bwMode="auto">
          <a:xfrm>
            <a:off x="2847975" y="4367213"/>
            <a:ext cx="1682750" cy="365125"/>
          </a:xfrm>
          <a:prstGeom prst="homePlate">
            <a:avLst>
              <a:gd name="adj" fmla="val 21075"/>
            </a:avLst>
          </a:prstGeom>
          <a:solidFill>
            <a:schemeClr val="bg1">
              <a:lumMod val="75000"/>
              <a:alpha val="50195"/>
            </a:schemeClr>
          </a:solidFill>
          <a:ln w="1270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latinLnBrk="1" hangingPunct="1">
              <a:defRPr/>
            </a:pPr>
            <a:r>
              <a:rPr lang="ko-KR" altLang="en-US" sz="1300" b="1">
                <a:latin typeface="LG스마트체 Regular" pitchFamily="50" charset="-127"/>
                <a:ea typeface="LG스마트체 Regular" pitchFamily="50" charset="-127"/>
              </a:rPr>
              <a:t>흡수 공정</a:t>
            </a:r>
          </a:p>
        </p:txBody>
      </p:sp>
      <p:sp>
        <p:nvSpPr>
          <p:cNvPr id="14490" name="AutoShape 20"/>
          <p:cNvSpPr>
            <a:spLocks noChangeArrowheads="1"/>
          </p:cNvSpPr>
          <p:nvPr/>
        </p:nvSpPr>
        <p:spPr bwMode="auto">
          <a:xfrm>
            <a:off x="4548188" y="4367213"/>
            <a:ext cx="1684337" cy="365125"/>
          </a:xfrm>
          <a:prstGeom prst="homePlate">
            <a:avLst>
              <a:gd name="adj" fmla="val 21075"/>
            </a:avLst>
          </a:prstGeom>
          <a:solidFill>
            <a:schemeClr val="bg1">
              <a:lumMod val="75000"/>
              <a:alpha val="50195"/>
            </a:schemeClr>
          </a:solidFill>
          <a:ln w="1270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latinLnBrk="1" hangingPunct="1">
              <a:defRPr/>
            </a:pPr>
            <a:r>
              <a:rPr lang="ko-KR" altLang="en-US" sz="1300" b="1">
                <a:latin typeface="LG스마트체 Regular" pitchFamily="50" charset="-127"/>
                <a:ea typeface="LG스마트체 Regular" pitchFamily="50" charset="-127"/>
              </a:rPr>
              <a:t>물분리 공정</a:t>
            </a:r>
          </a:p>
        </p:txBody>
      </p:sp>
      <p:sp>
        <p:nvSpPr>
          <p:cNvPr id="14491" name="AutoShape 21"/>
          <p:cNvSpPr>
            <a:spLocks noChangeArrowheads="1"/>
          </p:cNvSpPr>
          <p:nvPr/>
        </p:nvSpPr>
        <p:spPr bwMode="auto">
          <a:xfrm>
            <a:off x="6249988" y="4367213"/>
            <a:ext cx="1682750" cy="365125"/>
          </a:xfrm>
          <a:prstGeom prst="homePlate">
            <a:avLst>
              <a:gd name="adj" fmla="val 21075"/>
            </a:avLst>
          </a:prstGeom>
          <a:solidFill>
            <a:schemeClr val="bg1">
              <a:lumMod val="75000"/>
              <a:alpha val="50195"/>
            </a:schemeClr>
          </a:solidFill>
          <a:ln w="1270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latinLnBrk="1" hangingPunct="1">
              <a:defRPr/>
            </a:pPr>
            <a:r>
              <a:rPr lang="ko-KR" altLang="en-US" sz="1300" b="1">
                <a:latin typeface="LG스마트체 Regular" pitchFamily="50" charset="-127"/>
                <a:ea typeface="LG스마트체 Regular" pitchFamily="50" charset="-127"/>
              </a:rPr>
              <a:t>고비점 제거</a:t>
            </a:r>
          </a:p>
        </p:txBody>
      </p:sp>
      <p:sp>
        <p:nvSpPr>
          <p:cNvPr id="14492" name="AutoShape 22"/>
          <p:cNvSpPr>
            <a:spLocks noChangeArrowheads="1"/>
          </p:cNvSpPr>
          <p:nvPr/>
        </p:nvSpPr>
        <p:spPr bwMode="auto">
          <a:xfrm>
            <a:off x="7951788" y="4367213"/>
            <a:ext cx="1682750" cy="365125"/>
          </a:xfrm>
          <a:prstGeom prst="homePlate">
            <a:avLst>
              <a:gd name="adj" fmla="val 21075"/>
            </a:avLst>
          </a:prstGeom>
          <a:solidFill>
            <a:schemeClr val="bg1">
              <a:lumMod val="75000"/>
              <a:alpha val="50195"/>
            </a:schemeClr>
          </a:solidFill>
          <a:ln w="1270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latinLnBrk="1" hangingPunct="1">
              <a:defRPr/>
            </a:pPr>
            <a:r>
              <a:rPr lang="en-US" altLang="ko-KR" sz="1300" b="1">
                <a:latin typeface="LG스마트체 Regular" pitchFamily="50" charset="-127"/>
                <a:ea typeface="LG스마트체 Regular" pitchFamily="50" charset="-127"/>
              </a:rPr>
              <a:t>HPAA </a:t>
            </a:r>
            <a:r>
              <a:rPr lang="ko-KR" altLang="en-US" sz="1300" b="1">
                <a:latin typeface="LG스마트체 Regular" pitchFamily="50" charset="-127"/>
                <a:ea typeface="LG스마트체 Regular" pitchFamily="50" charset="-127"/>
              </a:rPr>
              <a:t>정제</a:t>
            </a:r>
          </a:p>
        </p:txBody>
      </p:sp>
      <p:sp>
        <p:nvSpPr>
          <p:cNvPr id="11272" name="Text Box 23"/>
          <p:cNvSpPr txBox="1">
            <a:spLocks noChangeArrowheads="1"/>
          </p:cNvSpPr>
          <p:nvPr/>
        </p:nvSpPr>
        <p:spPr bwMode="auto">
          <a:xfrm>
            <a:off x="1168400" y="4854575"/>
            <a:ext cx="1306513" cy="769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59" tIns="46034" rIns="92059" bIns="46034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9pPr>
          </a:lstStyle>
          <a:p>
            <a:r>
              <a:rPr kumimoji="0" lang="en-US" altLang="ko-KR" sz="110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-</a:t>
            </a:r>
            <a:r>
              <a:rPr kumimoji="0" lang="ko-KR" altLang="en-US" sz="110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프로필렌 </a:t>
            </a:r>
            <a:r>
              <a:rPr kumimoji="0" lang="en-US" altLang="ko-KR" sz="110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+ </a:t>
            </a:r>
            <a:r>
              <a:rPr kumimoji="0" lang="ko-KR" altLang="en-US" sz="110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산소</a:t>
            </a:r>
          </a:p>
          <a:p>
            <a:r>
              <a:rPr kumimoji="0" lang="ko-KR" altLang="en-US" sz="110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 반응으로 아크릴산</a:t>
            </a:r>
          </a:p>
          <a:p>
            <a:r>
              <a:rPr kumimoji="0" lang="ko-KR" altLang="en-US" sz="110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 생성</a:t>
            </a:r>
          </a:p>
          <a:p>
            <a:r>
              <a:rPr kumimoji="0" lang="en-US" altLang="ko-KR" sz="110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- 2</a:t>
            </a:r>
            <a:r>
              <a:rPr kumimoji="0" lang="ko-KR" altLang="en-US" sz="110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종의 촉매 충진</a:t>
            </a:r>
          </a:p>
        </p:txBody>
      </p:sp>
      <p:sp>
        <p:nvSpPr>
          <p:cNvPr id="11273" name="Text Box 24"/>
          <p:cNvSpPr txBox="1">
            <a:spLocks noChangeArrowheads="1"/>
          </p:cNvSpPr>
          <p:nvPr/>
        </p:nvSpPr>
        <p:spPr bwMode="auto">
          <a:xfrm>
            <a:off x="2765425" y="4854575"/>
            <a:ext cx="1573213" cy="60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59" tIns="46034" rIns="92059" bIns="46034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9pPr>
          </a:lstStyle>
          <a:p>
            <a:pPr>
              <a:buFontTx/>
              <a:buChar char="-"/>
            </a:pPr>
            <a:r>
              <a:rPr kumimoji="0" lang="ko-KR" altLang="en-US" sz="110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기체 상태의 아크릴산을</a:t>
            </a:r>
          </a:p>
          <a:p>
            <a:r>
              <a:rPr kumimoji="0" lang="ko-KR" altLang="en-US" sz="110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물을 이용하여 흡수</a:t>
            </a:r>
          </a:p>
          <a:p>
            <a:r>
              <a:rPr kumimoji="0" lang="ko-KR" altLang="en-US" sz="110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</a:t>
            </a:r>
            <a:r>
              <a:rPr kumimoji="0" lang="en-US" altLang="ko-KR" sz="110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(AA</a:t>
            </a:r>
            <a:r>
              <a:rPr kumimoji="0" lang="ko-KR" altLang="en-US" sz="110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농도 </a:t>
            </a:r>
            <a:r>
              <a:rPr kumimoji="0" lang="en-US" altLang="ko-KR" sz="110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65wt%)</a:t>
            </a:r>
          </a:p>
        </p:txBody>
      </p:sp>
      <p:sp>
        <p:nvSpPr>
          <p:cNvPr id="11274" name="Text Box 25"/>
          <p:cNvSpPr txBox="1">
            <a:spLocks noChangeArrowheads="1"/>
          </p:cNvSpPr>
          <p:nvPr/>
        </p:nvSpPr>
        <p:spPr bwMode="auto">
          <a:xfrm>
            <a:off x="4562475" y="4854575"/>
            <a:ext cx="1543050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59" tIns="46034" rIns="92059" bIns="46034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9pPr>
          </a:lstStyle>
          <a:p>
            <a:pPr>
              <a:buFontTx/>
              <a:buChar char="-"/>
            </a:pPr>
            <a:r>
              <a:rPr kumimoji="0" lang="ko-KR" altLang="en-US" sz="110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공비제</a:t>
            </a:r>
            <a:r>
              <a:rPr kumimoji="0" lang="en-US" altLang="ko-KR" sz="110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(</a:t>
            </a:r>
            <a:r>
              <a:rPr kumimoji="0" lang="ko-KR" altLang="en-US" sz="110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톨루엔</a:t>
            </a:r>
            <a:r>
              <a:rPr kumimoji="0" lang="en-US" altLang="ko-KR" sz="110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)</a:t>
            </a:r>
            <a:r>
              <a:rPr kumimoji="0" lang="ko-KR" altLang="en-US" sz="110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로 물과 초산성분을 제거함</a:t>
            </a:r>
          </a:p>
        </p:txBody>
      </p:sp>
      <p:sp>
        <p:nvSpPr>
          <p:cNvPr id="11275" name="Text Box 26"/>
          <p:cNvSpPr txBox="1">
            <a:spLocks noChangeArrowheads="1"/>
          </p:cNvSpPr>
          <p:nvPr/>
        </p:nvSpPr>
        <p:spPr bwMode="auto">
          <a:xfrm>
            <a:off x="6354763" y="4854575"/>
            <a:ext cx="1220787" cy="60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59" tIns="46034" rIns="92059" bIns="46034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9pPr>
          </a:lstStyle>
          <a:p>
            <a:pPr>
              <a:buFontTx/>
              <a:buChar char="-"/>
            </a:pPr>
            <a:r>
              <a:rPr kumimoji="0" lang="ko-KR" altLang="en-US" sz="110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반응 및 정제공정</a:t>
            </a:r>
          </a:p>
          <a:p>
            <a:r>
              <a:rPr kumimoji="0" lang="ko-KR" altLang="en-US" sz="110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 과정에서 생성된</a:t>
            </a:r>
          </a:p>
          <a:p>
            <a:r>
              <a:rPr kumimoji="0" lang="ko-KR" altLang="en-US" sz="110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 고비점 물질 제거</a:t>
            </a:r>
          </a:p>
        </p:txBody>
      </p:sp>
      <p:sp>
        <p:nvSpPr>
          <p:cNvPr id="11276" name="Text Box 27"/>
          <p:cNvSpPr txBox="1">
            <a:spLocks noChangeArrowheads="1"/>
          </p:cNvSpPr>
          <p:nvPr/>
        </p:nvSpPr>
        <p:spPr bwMode="auto">
          <a:xfrm>
            <a:off x="7881938" y="4854575"/>
            <a:ext cx="1897062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59" tIns="46034" rIns="92059" bIns="46034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9pPr>
          </a:lstStyle>
          <a:p>
            <a:pPr>
              <a:buFontTx/>
              <a:buChar char="-"/>
            </a:pPr>
            <a:r>
              <a:rPr kumimoji="0" lang="en-US" altLang="ko-KR" sz="110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CAA </a:t>
            </a:r>
            <a:r>
              <a:rPr kumimoji="0" lang="ko-KR" altLang="en-US" sz="110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내 </a:t>
            </a:r>
            <a:r>
              <a:rPr kumimoji="0" lang="en-US" altLang="ko-KR" sz="110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ACR</a:t>
            </a:r>
            <a:r>
              <a:rPr kumimoji="0" lang="ko-KR" altLang="en-US" sz="1100" baseline="3000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주</a:t>
            </a:r>
            <a:r>
              <a:rPr kumimoji="0" lang="en-US" altLang="ko-KR" sz="1100" baseline="3000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)</a:t>
            </a:r>
            <a:r>
              <a:rPr kumimoji="0" lang="en-US" altLang="ko-KR" sz="110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, FF</a:t>
            </a:r>
            <a:r>
              <a:rPr kumimoji="0" lang="ko-KR" altLang="en-US" sz="1100" baseline="3000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주</a:t>
            </a:r>
            <a:r>
              <a:rPr kumimoji="0" lang="en-US" altLang="ko-KR" sz="1100" baseline="3000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)</a:t>
            </a:r>
            <a:r>
              <a:rPr kumimoji="0" lang="en-US" altLang="ko-KR" sz="110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</a:t>
            </a:r>
            <a:r>
              <a:rPr kumimoji="0" lang="ko-KR" altLang="en-US" sz="110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등</a:t>
            </a:r>
            <a:endParaRPr kumimoji="0" lang="en-US" altLang="ko-KR" sz="110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  <a:p>
            <a:r>
              <a:rPr kumimoji="0" lang="en-US" altLang="ko-KR" sz="110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 </a:t>
            </a:r>
            <a:r>
              <a:rPr kumimoji="0" lang="ko-KR" altLang="en-US" sz="110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불순물 제거</a:t>
            </a:r>
            <a:r>
              <a:rPr kumimoji="0" lang="en-US" altLang="ko-KR" sz="110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 </a:t>
            </a:r>
            <a:endParaRPr kumimoji="0" lang="ko-KR" altLang="en-US" sz="110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sp>
        <p:nvSpPr>
          <p:cNvPr id="11277" name="Text Box 28"/>
          <p:cNvSpPr txBox="1">
            <a:spLocks noChangeArrowheads="1"/>
          </p:cNvSpPr>
          <p:nvPr/>
        </p:nvSpPr>
        <p:spPr bwMode="auto">
          <a:xfrm>
            <a:off x="465138" y="4973638"/>
            <a:ext cx="506412" cy="760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59" tIns="46034" rIns="92059" bIns="46034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9pPr>
          </a:lstStyle>
          <a:p>
            <a:pPr>
              <a:lnSpc>
                <a:spcPct val="70000"/>
              </a:lnSpc>
              <a:spcBef>
                <a:spcPct val="50000"/>
              </a:spcBef>
            </a:pPr>
            <a:r>
              <a:rPr kumimoji="0" lang="ko-KR" altLang="en-US" sz="140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공정</a:t>
            </a:r>
          </a:p>
          <a:p>
            <a:pPr>
              <a:lnSpc>
                <a:spcPct val="70000"/>
              </a:lnSpc>
              <a:spcBef>
                <a:spcPct val="50000"/>
              </a:spcBef>
            </a:pPr>
            <a:endParaRPr kumimoji="0" lang="ko-KR" altLang="en-US" sz="140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  <a:p>
            <a:pPr>
              <a:lnSpc>
                <a:spcPct val="70000"/>
              </a:lnSpc>
              <a:spcBef>
                <a:spcPct val="50000"/>
              </a:spcBef>
            </a:pPr>
            <a:r>
              <a:rPr kumimoji="0" lang="ko-KR" altLang="en-US" sz="140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설명</a:t>
            </a:r>
          </a:p>
        </p:txBody>
      </p:sp>
      <p:sp>
        <p:nvSpPr>
          <p:cNvPr id="11278" name="TextBox 497"/>
          <p:cNvSpPr txBox="1">
            <a:spLocks noChangeArrowheads="1"/>
          </p:cNvSpPr>
          <p:nvPr/>
        </p:nvSpPr>
        <p:spPr bwMode="auto">
          <a:xfrm>
            <a:off x="417513" y="5764213"/>
            <a:ext cx="4965700" cy="430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9pPr>
          </a:lstStyle>
          <a:p>
            <a:pPr eaLnBrk="1" latinLnBrk="1" hangingPunct="1"/>
            <a:r>
              <a:rPr lang="ko-KR" altLang="en-US" sz="1100" b="1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주요 반응식  </a:t>
            </a:r>
            <a:r>
              <a:rPr lang="en-US" altLang="ko-KR" sz="1100" b="1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:  1st: CH</a:t>
            </a:r>
            <a:r>
              <a:rPr lang="en-US" altLang="ko-KR" sz="1100" b="1" baseline="-2500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2</a:t>
            </a:r>
            <a:r>
              <a:rPr lang="en-US" altLang="ko-KR" sz="1100" b="1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=CHCH</a:t>
            </a:r>
            <a:r>
              <a:rPr lang="en-US" altLang="ko-KR" sz="1100" b="1" baseline="-2500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3</a:t>
            </a:r>
            <a:r>
              <a:rPr lang="en-US" altLang="ko-KR" sz="1100" b="1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+ O2 </a:t>
            </a:r>
            <a:r>
              <a:rPr lang="ko-KR" altLang="en-US" sz="1100" b="1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→ </a:t>
            </a:r>
            <a:r>
              <a:rPr lang="en-US" altLang="ko-KR" sz="1100" b="1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CH2=CHCHO +H2O + 81.4 Kcal/Kmol</a:t>
            </a:r>
          </a:p>
          <a:p>
            <a:pPr eaLnBrk="1" latinLnBrk="1" hangingPunct="1"/>
            <a:r>
              <a:rPr lang="en-US" altLang="ko-KR" sz="1100" b="1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                    2nd: CH2=CHCHO + ½ O2 </a:t>
            </a:r>
            <a:r>
              <a:rPr lang="ko-KR" altLang="en-US" sz="1100" b="1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→ </a:t>
            </a:r>
            <a:r>
              <a:rPr lang="en-US" altLang="ko-KR" sz="1100" b="1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CH2=CHCOOH  + 60.7 Kcal/Kmol</a:t>
            </a:r>
            <a:endParaRPr lang="ko-KR" altLang="en-US" sz="1100" b="1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sp>
        <p:nvSpPr>
          <p:cNvPr id="306" name="AutoShape 391"/>
          <p:cNvSpPr>
            <a:spLocks noChangeArrowheads="1"/>
          </p:cNvSpPr>
          <p:nvPr/>
        </p:nvSpPr>
        <p:spPr bwMode="auto">
          <a:xfrm>
            <a:off x="2130425" y="1606550"/>
            <a:ext cx="573088" cy="1598613"/>
          </a:xfrm>
          <a:prstGeom prst="roundRect">
            <a:avLst>
              <a:gd name="adj" fmla="val 23958"/>
            </a:avLst>
          </a:prstGeom>
          <a:gradFill rotWithShape="1">
            <a:gsLst>
              <a:gs pos="0">
                <a:schemeClr val="bg2"/>
              </a:gs>
              <a:gs pos="50000">
                <a:srgbClr val="FFFFFF"/>
              </a:gs>
              <a:gs pos="100000">
                <a:schemeClr val="bg2"/>
              </a:gs>
            </a:gsLst>
            <a:lin ang="0" scaled="1"/>
          </a:gradFill>
          <a:ln w="15875">
            <a:solidFill>
              <a:srgbClr val="777777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eaLnBrk="1" latinLnBrk="1" hangingPunct="1">
              <a:defRPr/>
            </a:pPr>
            <a:endParaRPr lang="ko-KR" altLang="en-US">
              <a:latin typeface="굴림" charset="-127"/>
              <a:ea typeface="굴림" charset="-127"/>
            </a:endParaRPr>
          </a:p>
        </p:txBody>
      </p:sp>
      <p:sp>
        <p:nvSpPr>
          <p:cNvPr id="11280" name="Rectangle 399"/>
          <p:cNvSpPr>
            <a:spLocks noChangeArrowheads="1"/>
          </p:cNvSpPr>
          <p:nvPr/>
        </p:nvSpPr>
        <p:spPr bwMode="auto">
          <a:xfrm>
            <a:off x="2089150" y="2178050"/>
            <a:ext cx="669925" cy="79375"/>
          </a:xfrm>
          <a:prstGeom prst="rect">
            <a:avLst/>
          </a:prstGeom>
          <a:solidFill>
            <a:schemeClr val="bg1"/>
          </a:solidFill>
          <a:ln w="9525">
            <a:solidFill>
              <a:srgbClr val="777777"/>
            </a:solidFill>
            <a:miter lim="800000"/>
            <a:headEnd/>
            <a:tailEnd/>
          </a:ln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9pPr>
          </a:lstStyle>
          <a:p>
            <a:pPr eaLnBrk="1" latinLnBrk="1" hangingPunct="1"/>
            <a:endParaRPr lang="ko-KR" altLang="en-US"/>
          </a:p>
        </p:txBody>
      </p:sp>
      <p:sp>
        <p:nvSpPr>
          <p:cNvPr id="11281" name="Rectangle 406"/>
          <p:cNvSpPr>
            <a:spLocks noChangeArrowheads="1"/>
          </p:cNvSpPr>
          <p:nvPr/>
        </p:nvSpPr>
        <p:spPr bwMode="auto">
          <a:xfrm>
            <a:off x="2071688" y="2587625"/>
            <a:ext cx="671512" cy="66675"/>
          </a:xfrm>
          <a:prstGeom prst="rect">
            <a:avLst/>
          </a:prstGeom>
          <a:solidFill>
            <a:schemeClr val="bg1"/>
          </a:solidFill>
          <a:ln w="9525">
            <a:solidFill>
              <a:srgbClr val="777777"/>
            </a:solidFill>
            <a:miter lim="800000"/>
            <a:headEnd/>
            <a:tailEnd/>
          </a:ln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9pPr>
          </a:lstStyle>
          <a:p>
            <a:pPr eaLnBrk="1" latinLnBrk="1" hangingPunct="1"/>
            <a:endParaRPr lang="ko-KR" altLang="en-US"/>
          </a:p>
        </p:txBody>
      </p:sp>
      <p:grpSp>
        <p:nvGrpSpPr>
          <p:cNvPr id="11282" name="Group 407"/>
          <p:cNvGrpSpPr>
            <a:grpSpLocks/>
          </p:cNvGrpSpPr>
          <p:nvPr/>
        </p:nvGrpSpPr>
        <p:grpSpPr bwMode="auto">
          <a:xfrm>
            <a:off x="2024063" y="1657350"/>
            <a:ext cx="1000125" cy="433388"/>
            <a:chOff x="1358" y="1737"/>
            <a:chExt cx="478" cy="148"/>
          </a:xfrm>
        </p:grpSpPr>
        <p:sp>
          <p:nvSpPr>
            <p:cNvPr id="11394" name="Line 408"/>
            <p:cNvSpPr>
              <a:spLocks noChangeShapeType="1"/>
            </p:cNvSpPr>
            <p:nvPr/>
          </p:nvSpPr>
          <p:spPr bwMode="auto">
            <a:xfrm flipV="1">
              <a:off x="1714" y="1804"/>
              <a:ext cx="0" cy="36"/>
            </a:xfrm>
            <a:prstGeom prst="line">
              <a:avLst/>
            </a:prstGeom>
            <a:noFill/>
            <a:ln w="1">
              <a:solidFill>
                <a:srgbClr val="777777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1395" name="Drawing 2770"/>
            <p:cNvSpPr>
              <a:spLocks/>
            </p:cNvSpPr>
            <p:nvPr/>
          </p:nvSpPr>
          <p:spPr bwMode="auto">
            <a:xfrm>
              <a:off x="1358" y="1765"/>
              <a:ext cx="478" cy="120"/>
            </a:xfrm>
            <a:custGeom>
              <a:avLst/>
              <a:gdLst>
                <a:gd name="T0" fmla="*/ 0 w 16384"/>
                <a:gd name="T1" fmla="*/ 0 h 16384"/>
                <a:gd name="T2" fmla="*/ 0 w 16384"/>
                <a:gd name="T3" fmla="*/ 0 h 16384"/>
                <a:gd name="T4" fmla="*/ 0 w 16384"/>
                <a:gd name="T5" fmla="*/ 0 h 16384"/>
                <a:gd name="T6" fmla="*/ 0 w 16384"/>
                <a:gd name="T7" fmla="*/ 0 h 16384"/>
                <a:gd name="T8" fmla="*/ 0 w 16384"/>
                <a:gd name="T9" fmla="*/ 0 h 16384"/>
                <a:gd name="T10" fmla="*/ 0 w 16384"/>
                <a:gd name="T11" fmla="*/ 0 h 16384"/>
                <a:gd name="T12" fmla="*/ 0 w 16384"/>
                <a:gd name="T13" fmla="*/ 0 h 16384"/>
                <a:gd name="T14" fmla="*/ 0 w 16384"/>
                <a:gd name="T15" fmla="*/ 0 h 16384"/>
                <a:gd name="T16" fmla="*/ 0 w 16384"/>
                <a:gd name="T17" fmla="*/ 0 h 16384"/>
                <a:gd name="T18" fmla="*/ 0 w 16384"/>
                <a:gd name="T19" fmla="*/ 0 h 16384"/>
                <a:gd name="T20" fmla="*/ 0 w 16384"/>
                <a:gd name="T21" fmla="*/ 0 h 16384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16384"/>
                <a:gd name="T34" fmla="*/ 0 h 16384"/>
                <a:gd name="T35" fmla="*/ 16384 w 16384"/>
                <a:gd name="T36" fmla="*/ 16384 h 16384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16384" h="16384">
                  <a:moveTo>
                    <a:pt x="16384" y="0"/>
                  </a:moveTo>
                  <a:lnTo>
                    <a:pt x="11916" y="0"/>
                  </a:lnTo>
                  <a:lnTo>
                    <a:pt x="11916" y="2378"/>
                  </a:lnTo>
                  <a:lnTo>
                    <a:pt x="165" y="2378"/>
                  </a:lnTo>
                  <a:lnTo>
                    <a:pt x="165" y="6871"/>
                  </a:lnTo>
                  <a:lnTo>
                    <a:pt x="11916" y="6871"/>
                  </a:lnTo>
                  <a:lnTo>
                    <a:pt x="11916" y="11892"/>
                  </a:lnTo>
                  <a:lnTo>
                    <a:pt x="0" y="11892"/>
                  </a:lnTo>
                  <a:lnTo>
                    <a:pt x="0" y="16384"/>
                  </a:lnTo>
                  <a:lnTo>
                    <a:pt x="16384" y="16384"/>
                  </a:lnTo>
                  <a:lnTo>
                    <a:pt x="16384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solidFill>
                <a:srgbClr val="777777"/>
              </a:solidFill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1396" name="Rectangle 410"/>
            <p:cNvSpPr>
              <a:spLocks noChangeArrowheads="1"/>
            </p:cNvSpPr>
            <p:nvPr/>
          </p:nvSpPr>
          <p:spPr bwMode="auto">
            <a:xfrm>
              <a:off x="1733" y="1737"/>
              <a:ext cx="73" cy="17"/>
            </a:xfrm>
            <a:prstGeom prst="rect">
              <a:avLst/>
            </a:prstGeom>
            <a:solidFill>
              <a:srgbClr val="969696"/>
            </a:solidFill>
            <a:ln w="9525">
              <a:solidFill>
                <a:srgbClr val="777777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 kumimoji="1" sz="2400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defRPr>
              </a:lvl9pPr>
            </a:lstStyle>
            <a:p>
              <a:pPr eaLnBrk="1" latinLnBrk="1" hangingPunct="1"/>
              <a:endParaRPr lang="ko-KR" altLang="en-US"/>
            </a:p>
          </p:txBody>
        </p:sp>
        <p:sp>
          <p:nvSpPr>
            <p:cNvPr id="11397" name="Line 411"/>
            <p:cNvSpPr>
              <a:spLocks noChangeShapeType="1"/>
            </p:cNvSpPr>
            <p:nvPr/>
          </p:nvSpPr>
          <p:spPr bwMode="auto">
            <a:xfrm flipH="1">
              <a:off x="1772" y="1754"/>
              <a:ext cx="0" cy="108"/>
            </a:xfrm>
            <a:prstGeom prst="line">
              <a:avLst/>
            </a:prstGeom>
            <a:noFill/>
            <a:ln w="9525">
              <a:solidFill>
                <a:srgbClr val="777777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1398" name="Oval 412"/>
            <p:cNvSpPr>
              <a:spLocks noChangeArrowheads="1"/>
            </p:cNvSpPr>
            <p:nvPr/>
          </p:nvSpPr>
          <p:spPr bwMode="auto">
            <a:xfrm>
              <a:off x="1772" y="1856"/>
              <a:ext cx="34" cy="13"/>
            </a:xfrm>
            <a:prstGeom prst="ellipse">
              <a:avLst/>
            </a:prstGeom>
            <a:noFill/>
            <a:ln w="9525">
              <a:solidFill>
                <a:srgbClr val="777777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defRPr kumimoji="1" sz="2400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defRPr>
              </a:lvl9pPr>
            </a:lstStyle>
            <a:p>
              <a:pPr eaLnBrk="1" latinLnBrk="1" hangingPunct="1"/>
              <a:endParaRPr lang="ko-KR" altLang="en-US"/>
            </a:p>
          </p:txBody>
        </p:sp>
        <p:sp>
          <p:nvSpPr>
            <p:cNvPr id="11399" name="Oval 413"/>
            <p:cNvSpPr>
              <a:spLocks noChangeArrowheads="1"/>
            </p:cNvSpPr>
            <p:nvPr/>
          </p:nvSpPr>
          <p:spPr bwMode="auto">
            <a:xfrm>
              <a:off x="1733" y="1856"/>
              <a:ext cx="39" cy="13"/>
            </a:xfrm>
            <a:prstGeom prst="ellipse">
              <a:avLst/>
            </a:prstGeom>
            <a:noFill/>
            <a:ln w="9525">
              <a:solidFill>
                <a:srgbClr val="777777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defRPr kumimoji="1" sz="2400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defRPr>
              </a:lvl9pPr>
            </a:lstStyle>
            <a:p>
              <a:pPr eaLnBrk="1" latinLnBrk="1" hangingPunct="1"/>
              <a:endParaRPr lang="ko-KR" altLang="en-US"/>
            </a:p>
          </p:txBody>
        </p:sp>
      </p:grpSp>
      <p:grpSp>
        <p:nvGrpSpPr>
          <p:cNvPr id="11283" name="Group 450"/>
          <p:cNvGrpSpPr>
            <a:grpSpLocks/>
          </p:cNvGrpSpPr>
          <p:nvPr/>
        </p:nvGrpSpPr>
        <p:grpSpPr bwMode="auto">
          <a:xfrm>
            <a:off x="998538" y="2386013"/>
            <a:ext cx="487362" cy="466725"/>
            <a:chOff x="1565" y="1614"/>
            <a:chExt cx="276" cy="115"/>
          </a:xfrm>
        </p:grpSpPr>
        <p:sp>
          <p:nvSpPr>
            <p:cNvPr id="293" name="AutoShape 451"/>
            <p:cNvSpPr>
              <a:spLocks noChangeArrowheads="1"/>
            </p:cNvSpPr>
            <p:nvPr/>
          </p:nvSpPr>
          <p:spPr bwMode="auto">
            <a:xfrm rot="5400000">
              <a:off x="1579" y="1599"/>
              <a:ext cx="115" cy="142"/>
            </a:xfrm>
            <a:custGeom>
              <a:avLst/>
              <a:gdLst>
                <a:gd name="G0" fmla="+- 5400 0 0"/>
                <a:gd name="G1" fmla="+- 21600 0 5400"/>
                <a:gd name="G2" fmla="*/ 5400 1 2"/>
                <a:gd name="G3" fmla="+- 21600 0 G2"/>
                <a:gd name="G4" fmla="+/ 5400 21600 2"/>
                <a:gd name="G5" fmla="+/ G1 0 2"/>
                <a:gd name="G6" fmla="*/ 21600 21600 5400"/>
                <a:gd name="G7" fmla="*/ G6 1 2"/>
                <a:gd name="G8" fmla="+- 21600 0 G7"/>
                <a:gd name="G9" fmla="*/ 21600 1 2"/>
                <a:gd name="G10" fmla="+- 5400 0 G9"/>
                <a:gd name="G11" fmla="?: G10 G8 0"/>
                <a:gd name="G12" fmla="?: G10 G7 21600"/>
                <a:gd name="T0" fmla="*/ 18900 w 21600"/>
                <a:gd name="T1" fmla="*/ 10800 h 21600"/>
                <a:gd name="T2" fmla="*/ 10800 w 21600"/>
                <a:gd name="T3" fmla="*/ 21600 h 21600"/>
                <a:gd name="T4" fmla="*/ 2700 w 21600"/>
                <a:gd name="T5" fmla="*/ 10800 h 21600"/>
                <a:gd name="T6" fmla="*/ 10800 w 21600"/>
                <a:gd name="T7" fmla="*/ 0 h 21600"/>
                <a:gd name="T8" fmla="*/ 4500 w 21600"/>
                <a:gd name="T9" fmla="*/ 4500 h 21600"/>
                <a:gd name="T10" fmla="*/ 17100 w 21600"/>
                <a:gd name="T11" fmla="*/ 171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50000">
                  <a:srgbClr val="FFFFFF"/>
                </a:gs>
                <a:gs pos="100000">
                  <a:schemeClr val="bg2"/>
                </a:gs>
              </a:gsLst>
              <a:lin ang="0" scaled="1"/>
            </a:gradFill>
            <a:ln w="9525">
              <a:solidFill>
                <a:srgbClr val="777777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1" latinLnBrk="1" hangingPunct="1">
                <a:defRPr/>
              </a:pPr>
              <a:endParaRPr lang="ko-KR" altLang="en-US">
                <a:latin typeface="굴림" charset="-127"/>
                <a:ea typeface="굴림" charset="-127"/>
              </a:endParaRPr>
            </a:p>
          </p:txBody>
        </p:sp>
        <p:sp>
          <p:nvSpPr>
            <p:cNvPr id="294" name="Rectangle 452"/>
            <p:cNvSpPr>
              <a:spLocks noChangeArrowheads="1"/>
            </p:cNvSpPr>
            <p:nvPr/>
          </p:nvSpPr>
          <p:spPr bwMode="auto">
            <a:xfrm>
              <a:off x="1705" y="1649"/>
              <a:ext cx="46" cy="46"/>
            </a:xfrm>
            <a:prstGeom prst="rect">
              <a:avLst/>
            </a:prstGeom>
            <a:gradFill rotWithShape="1">
              <a:gsLst>
                <a:gs pos="0">
                  <a:schemeClr val="bg2"/>
                </a:gs>
                <a:gs pos="50000">
                  <a:srgbClr val="FFFFFF"/>
                </a:gs>
                <a:gs pos="100000">
                  <a:schemeClr val="bg2"/>
                </a:gs>
              </a:gsLst>
              <a:lin ang="0" scaled="1"/>
            </a:gradFill>
            <a:ln w="9525">
              <a:solidFill>
                <a:srgbClr val="777777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1" latinLnBrk="1" hangingPunct="1">
                <a:defRPr/>
              </a:pPr>
              <a:endParaRPr lang="ko-KR" altLang="en-US">
                <a:latin typeface="굴림" charset="-127"/>
                <a:ea typeface="굴림" charset="-127"/>
              </a:endParaRPr>
            </a:p>
          </p:txBody>
        </p:sp>
        <p:sp>
          <p:nvSpPr>
            <p:cNvPr id="295" name="Rectangle 453"/>
            <p:cNvSpPr>
              <a:spLocks noChangeArrowheads="1"/>
            </p:cNvSpPr>
            <p:nvPr/>
          </p:nvSpPr>
          <p:spPr bwMode="auto">
            <a:xfrm>
              <a:off x="1750" y="1624"/>
              <a:ext cx="91" cy="90"/>
            </a:xfrm>
            <a:prstGeom prst="rect">
              <a:avLst/>
            </a:prstGeom>
            <a:gradFill rotWithShape="1">
              <a:gsLst>
                <a:gs pos="0">
                  <a:schemeClr val="bg2"/>
                </a:gs>
                <a:gs pos="5000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 w="9525">
              <a:solidFill>
                <a:srgbClr val="777777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1" latinLnBrk="1" hangingPunct="1">
                <a:defRPr/>
              </a:pPr>
              <a:endParaRPr lang="ko-KR" altLang="en-US">
                <a:latin typeface="굴림" charset="-127"/>
                <a:ea typeface="굴림" charset="-127"/>
              </a:endParaRPr>
            </a:p>
          </p:txBody>
        </p:sp>
      </p:grpSp>
      <p:sp>
        <p:nvSpPr>
          <p:cNvPr id="11284" name="Line 458"/>
          <p:cNvSpPr>
            <a:spLocks noChangeShapeType="1"/>
          </p:cNvSpPr>
          <p:nvPr/>
        </p:nvSpPr>
        <p:spPr bwMode="auto">
          <a:xfrm>
            <a:off x="1135063" y="1876425"/>
            <a:ext cx="282575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11285" name="Line 459"/>
          <p:cNvSpPr>
            <a:spLocks noChangeShapeType="1"/>
          </p:cNvSpPr>
          <p:nvPr/>
        </p:nvSpPr>
        <p:spPr bwMode="auto">
          <a:xfrm>
            <a:off x="1430338" y="1876425"/>
            <a:ext cx="0" cy="5461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11286" name="Line 469"/>
          <p:cNvSpPr>
            <a:spLocks noChangeShapeType="1"/>
          </p:cNvSpPr>
          <p:nvPr/>
        </p:nvSpPr>
        <p:spPr bwMode="auto">
          <a:xfrm flipV="1">
            <a:off x="5106988" y="1336675"/>
            <a:ext cx="0" cy="166688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11287" name="Line 470"/>
          <p:cNvSpPr>
            <a:spLocks noChangeShapeType="1"/>
          </p:cNvSpPr>
          <p:nvPr/>
        </p:nvSpPr>
        <p:spPr bwMode="auto">
          <a:xfrm flipH="1">
            <a:off x="4797425" y="1323975"/>
            <a:ext cx="320675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11288" name="Line 471"/>
          <p:cNvSpPr>
            <a:spLocks noChangeShapeType="1"/>
          </p:cNvSpPr>
          <p:nvPr/>
        </p:nvSpPr>
        <p:spPr bwMode="auto">
          <a:xfrm flipH="1">
            <a:off x="1438275" y="860425"/>
            <a:ext cx="3222625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11289" name="Line 472"/>
          <p:cNvSpPr>
            <a:spLocks noChangeShapeType="1"/>
          </p:cNvSpPr>
          <p:nvPr/>
        </p:nvSpPr>
        <p:spPr bwMode="auto">
          <a:xfrm>
            <a:off x="1431925" y="847725"/>
            <a:ext cx="0" cy="97155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215" name="AutoShape 486"/>
          <p:cNvSpPr>
            <a:spLocks noChangeArrowheads="1"/>
          </p:cNvSpPr>
          <p:nvPr/>
        </p:nvSpPr>
        <p:spPr bwMode="auto">
          <a:xfrm>
            <a:off x="6900863" y="1905000"/>
            <a:ext cx="303212" cy="1219200"/>
          </a:xfrm>
          <a:prstGeom prst="roundRect">
            <a:avLst>
              <a:gd name="adj" fmla="val 36644"/>
            </a:avLst>
          </a:prstGeom>
          <a:gradFill rotWithShape="1">
            <a:gsLst>
              <a:gs pos="0">
                <a:schemeClr val="bg2"/>
              </a:gs>
              <a:gs pos="50000">
                <a:schemeClr val="bg1"/>
              </a:gs>
              <a:gs pos="100000">
                <a:schemeClr val="bg2"/>
              </a:gs>
            </a:gsLst>
            <a:lin ang="0" scaled="1"/>
          </a:gradFill>
          <a:ln w="9525">
            <a:solidFill>
              <a:srgbClr val="777777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eaLnBrk="1" latinLnBrk="1" hangingPunct="1">
              <a:defRPr/>
            </a:pPr>
            <a:endParaRPr lang="ko-KR" altLang="en-US">
              <a:latin typeface="굴림" charset="-127"/>
              <a:ea typeface="굴림" charset="-127"/>
            </a:endParaRPr>
          </a:p>
        </p:txBody>
      </p:sp>
      <p:sp>
        <p:nvSpPr>
          <p:cNvPr id="11291" name="Line 471"/>
          <p:cNvSpPr>
            <a:spLocks noChangeShapeType="1"/>
          </p:cNvSpPr>
          <p:nvPr/>
        </p:nvSpPr>
        <p:spPr bwMode="auto">
          <a:xfrm flipH="1">
            <a:off x="1428750" y="3563938"/>
            <a:ext cx="2249488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11292" name="Line 469"/>
          <p:cNvSpPr>
            <a:spLocks noChangeShapeType="1"/>
          </p:cNvSpPr>
          <p:nvPr/>
        </p:nvSpPr>
        <p:spPr bwMode="auto">
          <a:xfrm flipV="1">
            <a:off x="2411413" y="3209925"/>
            <a:ext cx="0" cy="354013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11293" name="Line 469"/>
          <p:cNvSpPr>
            <a:spLocks noChangeShapeType="1"/>
          </p:cNvSpPr>
          <p:nvPr/>
        </p:nvSpPr>
        <p:spPr bwMode="auto">
          <a:xfrm flipV="1">
            <a:off x="3678238" y="3209925"/>
            <a:ext cx="0" cy="354013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11294" name="Line 472"/>
          <p:cNvSpPr>
            <a:spLocks noChangeShapeType="1"/>
          </p:cNvSpPr>
          <p:nvPr/>
        </p:nvSpPr>
        <p:spPr bwMode="auto">
          <a:xfrm>
            <a:off x="1431925" y="2794000"/>
            <a:ext cx="0" cy="769938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11295" name="Line 469"/>
          <p:cNvSpPr>
            <a:spLocks noChangeShapeType="1"/>
          </p:cNvSpPr>
          <p:nvPr/>
        </p:nvSpPr>
        <p:spPr bwMode="auto">
          <a:xfrm flipV="1">
            <a:off x="2411413" y="1254125"/>
            <a:ext cx="0" cy="3556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11296" name="Line 469"/>
          <p:cNvSpPr>
            <a:spLocks noChangeShapeType="1"/>
          </p:cNvSpPr>
          <p:nvPr/>
        </p:nvSpPr>
        <p:spPr bwMode="auto">
          <a:xfrm flipV="1">
            <a:off x="3678238" y="1254125"/>
            <a:ext cx="0" cy="3556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11297" name="Line 471"/>
          <p:cNvSpPr>
            <a:spLocks noChangeShapeType="1"/>
          </p:cNvSpPr>
          <p:nvPr/>
        </p:nvSpPr>
        <p:spPr bwMode="auto">
          <a:xfrm flipH="1">
            <a:off x="2390775" y="1254125"/>
            <a:ext cx="2147888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11298" name="Line 472"/>
          <p:cNvSpPr>
            <a:spLocks noChangeShapeType="1"/>
          </p:cNvSpPr>
          <p:nvPr/>
        </p:nvSpPr>
        <p:spPr bwMode="auto">
          <a:xfrm>
            <a:off x="4529138" y="1265238"/>
            <a:ext cx="0" cy="1766887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226" name="AutoShape 486"/>
          <p:cNvSpPr>
            <a:spLocks noChangeArrowheads="1"/>
          </p:cNvSpPr>
          <p:nvPr/>
        </p:nvSpPr>
        <p:spPr bwMode="auto">
          <a:xfrm>
            <a:off x="5953125" y="1905000"/>
            <a:ext cx="303213" cy="1219200"/>
          </a:xfrm>
          <a:prstGeom prst="roundRect">
            <a:avLst>
              <a:gd name="adj" fmla="val 36644"/>
            </a:avLst>
          </a:prstGeom>
          <a:gradFill rotWithShape="1">
            <a:gsLst>
              <a:gs pos="0">
                <a:schemeClr val="bg2"/>
              </a:gs>
              <a:gs pos="50000">
                <a:schemeClr val="bg1"/>
              </a:gs>
              <a:gs pos="100000">
                <a:schemeClr val="bg2"/>
              </a:gs>
            </a:gsLst>
            <a:lin ang="0" scaled="1"/>
          </a:gradFill>
          <a:ln w="9525">
            <a:solidFill>
              <a:srgbClr val="777777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eaLnBrk="1" latinLnBrk="1" hangingPunct="1">
              <a:defRPr/>
            </a:pPr>
            <a:endParaRPr lang="ko-KR" altLang="en-US">
              <a:latin typeface="굴림" charset="-127"/>
              <a:ea typeface="굴림" charset="-127"/>
            </a:endParaRPr>
          </a:p>
        </p:txBody>
      </p:sp>
      <p:sp>
        <p:nvSpPr>
          <p:cNvPr id="11300" name="Line 471"/>
          <p:cNvSpPr>
            <a:spLocks noChangeShapeType="1"/>
          </p:cNvSpPr>
          <p:nvPr/>
        </p:nvSpPr>
        <p:spPr bwMode="auto">
          <a:xfrm flipH="1">
            <a:off x="4529138" y="3032125"/>
            <a:ext cx="396875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11301" name="Line 472"/>
          <p:cNvSpPr>
            <a:spLocks noChangeShapeType="1"/>
          </p:cNvSpPr>
          <p:nvPr/>
        </p:nvSpPr>
        <p:spPr bwMode="auto">
          <a:xfrm>
            <a:off x="6588125" y="2982913"/>
            <a:ext cx="0" cy="592137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11302" name="Line 471"/>
          <p:cNvSpPr>
            <a:spLocks noChangeShapeType="1"/>
          </p:cNvSpPr>
          <p:nvPr/>
        </p:nvSpPr>
        <p:spPr bwMode="auto">
          <a:xfrm flipH="1">
            <a:off x="5710238" y="2557463"/>
            <a:ext cx="242887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11303" name="Line 471"/>
          <p:cNvSpPr>
            <a:spLocks noChangeShapeType="1"/>
          </p:cNvSpPr>
          <p:nvPr/>
        </p:nvSpPr>
        <p:spPr bwMode="auto">
          <a:xfrm flipH="1">
            <a:off x="5083175" y="3568700"/>
            <a:ext cx="611188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11304" name="Line 469"/>
          <p:cNvSpPr>
            <a:spLocks noChangeShapeType="1"/>
          </p:cNvSpPr>
          <p:nvPr/>
        </p:nvSpPr>
        <p:spPr bwMode="auto">
          <a:xfrm flipV="1">
            <a:off x="5094288" y="3149600"/>
            <a:ext cx="0" cy="414338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11305" name="Line 469"/>
          <p:cNvSpPr>
            <a:spLocks noChangeShapeType="1"/>
          </p:cNvSpPr>
          <p:nvPr/>
        </p:nvSpPr>
        <p:spPr bwMode="auto">
          <a:xfrm flipV="1">
            <a:off x="6135688" y="3149600"/>
            <a:ext cx="0" cy="414338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11306" name="Line 471"/>
          <p:cNvSpPr>
            <a:spLocks noChangeShapeType="1"/>
          </p:cNvSpPr>
          <p:nvPr/>
        </p:nvSpPr>
        <p:spPr bwMode="auto">
          <a:xfrm flipH="1">
            <a:off x="7081838" y="1681163"/>
            <a:ext cx="242887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11307" name="Line 472"/>
          <p:cNvSpPr>
            <a:spLocks noChangeShapeType="1"/>
          </p:cNvSpPr>
          <p:nvPr/>
        </p:nvSpPr>
        <p:spPr bwMode="auto">
          <a:xfrm>
            <a:off x="5703888" y="2557463"/>
            <a:ext cx="0" cy="1006475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11308" name="Line 471"/>
          <p:cNvSpPr>
            <a:spLocks noChangeShapeType="1"/>
          </p:cNvSpPr>
          <p:nvPr/>
        </p:nvSpPr>
        <p:spPr bwMode="auto">
          <a:xfrm flipH="1">
            <a:off x="6580188" y="2984500"/>
            <a:ext cx="2794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236" name="Text Box 197"/>
          <p:cNvSpPr txBox="1">
            <a:spLocks noChangeArrowheads="1"/>
          </p:cNvSpPr>
          <p:nvPr/>
        </p:nvSpPr>
        <p:spPr bwMode="auto">
          <a:xfrm>
            <a:off x="809625" y="1744663"/>
            <a:ext cx="557213" cy="25876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762000" eaLnBrk="1" hangingPunct="1">
              <a:lnSpc>
                <a:spcPct val="90000"/>
              </a:lnSpc>
              <a:spcBef>
                <a:spcPct val="50000"/>
              </a:spcBef>
              <a:defRPr/>
            </a:pPr>
            <a:r>
              <a:rPr lang="en-US" altLang="ko-KR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LG스마트체 Regular" pitchFamily="50" charset="-127"/>
                <a:ea typeface="LG스마트체 Regular" pitchFamily="50" charset="-127"/>
                <a:cs typeface="Arial" pitchFamily="34" charset="0"/>
              </a:rPr>
              <a:t>Air</a:t>
            </a:r>
          </a:p>
        </p:txBody>
      </p:sp>
      <p:sp>
        <p:nvSpPr>
          <p:cNvPr id="11310" name="Line 458"/>
          <p:cNvSpPr>
            <a:spLocks noChangeShapeType="1"/>
          </p:cNvSpPr>
          <p:nvPr/>
        </p:nvSpPr>
        <p:spPr bwMode="auto">
          <a:xfrm>
            <a:off x="1135063" y="3330575"/>
            <a:ext cx="282575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238" name="Text Box 197"/>
          <p:cNvSpPr txBox="1">
            <a:spLocks noChangeArrowheads="1"/>
          </p:cNvSpPr>
          <p:nvPr/>
        </p:nvSpPr>
        <p:spPr bwMode="auto">
          <a:xfrm>
            <a:off x="822325" y="3225800"/>
            <a:ext cx="795338" cy="25876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762000" eaLnBrk="1" hangingPunct="1">
              <a:lnSpc>
                <a:spcPct val="90000"/>
              </a:lnSpc>
              <a:spcBef>
                <a:spcPct val="50000"/>
              </a:spcBef>
              <a:defRPr/>
            </a:pPr>
            <a:r>
              <a:rPr lang="en-US" altLang="ko-KR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LG스마트체 Regular" pitchFamily="50" charset="-127"/>
                <a:ea typeface="LG스마트체 Regular" pitchFamily="50" charset="-127"/>
                <a:cs typeface="Arial" pitchFamily="34" charset="0"/>
              </a:rPr>
              <a:t>C3</a:t>
            </a:r>
          </a:p>
        </p:txBody>
      </p:sp>
      <p:grpSp>
        <p:nvGrpSpPr>
          <p:cNvPr id="11312" name="그룹 308"/>
          <p:cNvGrpSpPr>
            <a:grpSpLocks/>
          </p:cNvGrpSpPr>
          <p:nvPr/>
        </p:nvGrpSpPr>
        <p:grpSpPr bwMode="auto">
          <a:xfrm>
            <a:off x="7739063" y="1254125"/>
            <a:ext cx="1101725" cy="2446338"/>
            <a:chOff x="7527159" y="2420888"/>
            <a:chExt cx="1305765" cy="2973536"/>
          </a:xfrm>
        </p:grpSpPr>
        <p:grpSp>
          <p:nvGrpSpPr>
            <p:cNvPr id="11379" name="그룹 302"/>
            <p:cNvGrpSpPr>
              <a:grpSpLocks/>
            </p:cNvGrpSpPr>
            <p:nvPr/>
          </p:nvGrpSpPr>
          <p:grpSpPr bwMode="auto">
            <a:xfrm>
              <a:off x="7527159" y="2724150"/>
              <a:ext cx="577306" cy="2073002"/>
              <a:chOff x="7616059" y="2724150"/>
              <a:chExt cx="577306" cy="2073002"/>
            </a:xfrm>
          </p:grpSpPr>
          <p:grpSp>
            <p:nvGrpSpPr>
              <p:cNvPr id="11386" name="Group 2"/>
              <p:cNvGrpSpPr>
                <a:grpSpLocks/>
              </p:cNvGrpSpPr>
              <p:nvPr/>
            </p:nvGrpSpPr>
            <p:grpSpPr bwMode="auto">
              <a:xfrm>
                <a:off x="7616059" y="2724150"/>
                <a:ext cx="577306" cy="2073002"/>
                <a:chOff x="1429" y="1253"/>
                <a:chExt cx="317" cy="862"/>
              </a:xfrm>
            </p:grpSpPr>
            <p:sp>
              <p:nvSpPr>
                <p:cNvPr id="264" name="AutoShape 3"/>
                <p:cNvSpPr>
                  <a:spLocks noChangeArrowheads="1"/>
                </p:cNvSpPr>
                <p:nvPr/>
              </p:nvSpPr>
              <p:spPr bwMode="auto">
                <a:xfrm>
                  <a:off x="1474" y="1253"/>
                  <a:ext cx="224" cy="862"/>
                </a:xfrm>
                <a:prstGeom prst="roundRect">
                  <a:avLst>
                    <a:gd name="adj" fmla="val 46079"/>
                  </a:avLst>
                </a:prstGeom>
                <a:gradFill rotWithShape="1">
                  <a:gsLst>
                    <a:gs pos="0">
                      <a:srgbClr val="C0C0C0"/>
                    </a:gs>
                    <a:gs pos="50000">
                      <a:schemeClr val="bg1"/>
                    </a:gs>
                    <a:gs pos="100000">
                      <a:srgbClr val="C0C0C0"/>
                    </a:gs>
                  </a:gsLst>
                  <a:lin ang="0" scaled="1"/>
                </a:gradFill>
                <a:ln w="9525" algn="ctr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anchor="ctr">
                  <a:spAutoFit/>
                </a:bodyPr>
                <a:lstStyle>
                  <a:lvl1pPr>
                    <a:defRPr kumimoji="1" sz="2400">
                      <a:solidFill>
                        <a:schemeClr val="tx1"/>
                      </a:solidFill>
                      <a:latin typeface="돋움" panose="020B0600000101010101" pitchFamily="50" charset="-127"/>
                      <a:ea typeface="돋움" panose="020B0600000101010101" pitchFamily="50" charset="-127"/>
                    </a:defRPr>
                  </a:lvl1pPr>
                  <a:lvl2pPr marL="742950" indent="-285750">
                    <a:defRPr kumimoji="1" sz="2400">
                      <a:solidFill>
                        <a:schemeClr val="tx1"/>
                      </a:solidFill>
                      <a:latin typeface="돋움" panose="020B0600000101010101" pitchFamily="50" charset="-127"/>
                      <a:ea typeface="돋움" panose="020B0600000101010101" pitchFamily="50" charset="-127"/>
                    </a:defRPr>
                  </a:lvl2pPr>
                  <a:lvl3pPr marL="1143000" indent="-228600">
                    <a:defRPr kumimoji="1" sz="2400">
                      <a:solidFill>
                        <a:schemeClr val="tx1"/>
                      </a:solidFill>
                      <a:latin typeface="돋움" panose="020B0600000101010101" pitchFamily="50" charset="-127"/>
                      <a:ea typeface="돋움" panose="020B0600000101010101" pitchFamily="50" charset="-127"/>
                    </a:defRPr>
                  </a:lvl3pPr>
                  <a:lvl4pPr marL="1600200" indent="-228600">
                    <a:defRPr kumimoji="1" sz="2400">
                      <a:solidFill>
                        <a:schemeClr val="tx1"/>
                      </a:solidFill>
                      <a:latin typeface="돋움" panose="020B0600000101010101" pitchFamily="50" charset="-127"/>
                      <a:ea typeface="돋움" panose="020B0600000101010101" pitchFamily="50" charset="-127"/>
                    </a:defRPr>
                  </a:lvl4pPr>
                  <a:lvl5pPr marL="2057400" indent="-228600">
                    <a:defRPr kumimoji="1" sz="2400">
                      <a:solidFill>
                        <a:schemeClr val="tx1"/>
                      </a:solidFill>
                      <a:latin typeface="돋움" panose="020B0600000101010101" pitchFamily="50" charset="-127"/>
                      <a:ea typeface="돋움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돋움" panose="020B0600000101010101" pitchFamily="50" charset="-127"/>
                      <a:ea typeface="돋움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돋움" panose="020B0600000101010101" pitchFamily="50" charset="-127"/>
                      <a:ea typeface="돋움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돋움" panose="020B0600000101010101" pitchFamily="50" charset="-127"/>
                      <a:ea typeface="돋움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돋움" panose="020B0600000101010101" pitchFamily="50" charset="-127"/>
                      <a:ea typeface="돋움" panose="020B0600000101010101" pitchFamily="50" charset="-127"/>
                    </a:defRPr>
                  </a:lvl9pPr>
                </a:lstStyle>
                <a:p>
                  <a:pPr eaLnBrk="1" latinLnBrk="1" hangingPunct="1">
                    <a:defRPr/>
                  </a:pPr>
                  <a:endParaRPr lang="ko-KR" altLang="en-US" smtClean="0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265" name="Rectangle 4"/>
                <p:cNvSpPr>
                  <a:spLocks noChangeArrowheads="1"/>
                </p:cNvSpPr>
                <p:nvPr/>
              </p:nvSpPr>
              <p:spPr bwMode="auto">
                <a:xfrm>
                  <a:off x="1429" y="1360"/>
                  <a:ext cx="317" cy="45"/>
                </a:xfrm>
                <a:prstGeom prst="rect">
                  <a:avLst/>
                </a:prstGeom>
                <a:gradFill rotWithShape="1">
                  <a:gsLst>
                    <a:gs pos="0">
                      <a:srgbClr val="C0C0C0"/>
                    </a:gs>
                    <a:gs pos="50000">
                      <a:schemeClr val="bg1"/>
                    </a:gs>
                    <a:gs pos="100000">
                      <a:srgbClr val="C0C0C0"/>
                    </a:gs>
                  </a:gsLst>
                  <a:lin ang="0" scaled="1"/>
                </a:gradFill>
                <a:ln w="9525" algn="ctr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>
                  <a:spAutoFit/>
                </a:bodyPr>
                <a:lstStyle>
                  <a:lvl1pPr>
                    <a:defRPr kumimoji="1" sz="2400">
                      <a:solidFill>
                        <a:schemeClr val="tx1"/>
                      </a:solidFill>
                      <a:latin typeface="돋움" panose="020B0600000101010101" pitchFamily="50" charset="-127"/>
                      <a:ea typeface="돋움" panose="020B0600000101010101" pitchFamily="50" charset="-127"/>
                    </a:defRPr>
                  </a:lvl1pPr>
                  <a:lvl2pPr marL="742950" indent="-285750">
                    <a:defRPr kumimoji="1" sz="2400">
                      <a:solidFill>
                        <a:schemeClr val="tx1"/>
                      </a:solidFill>
                      <a:latin typeface="돋움" panose="020B0600000101010101" pitchFamily="50" charset="-127"/>
                      <a:ea typeface="돋움" panose="020B0600000101010101" pitchFamily="50" charset="-127"/>
                    </a:defRPr>
                  </a:lvl2pPr>
                  <a:lvl3pPr marL="1143000" indent="-228600">
                    <a:defRPr kumimoji="1" sz="2400">
                      <a:solidFill>
                        <a:schemeClr val="tx1"/>
                      </a:solidFill>
                      <a:latin typeface="돋움" panose="020B0600000101010101" pitchFamily="50" charset="-127"/>
                      <a:ea typeface="돋움" panose="020B0600000101010101" pitchFamily="50" charset="-127"/>
                    </a:defRPr>
                  </a:lvl3pPr>
                  <a:lvl4pPr marL="1600200" indent="-228600">
                    <a:defRPr kumimoji="1" sz="2400">
                      <a:solidFill>
                        <a:schemeClr val="tx1"/>
                      </a:solidFill>
                      <a:latin typeface="돋움" panose="020B0600000101010101" pitchFamily="50" charset="-127"/>
                      <a:ea typeface="돋움" panose="020B0600000101010101" pitchFamily="50" charset="-127"/>
                    </a:defRPr>
                  </a:lvl4pPr>
                  <a:lvl5pPr marL="2057400" indent="-228600">
                    <a:defRPr kumimoji="1" sz="2400">
                      <a:solidFill>
                        <a:schemeClr val="tx1"/>
                      </a:solidFill>
                      <a:latin typeface="돋움" panose="020B0600000101010101" pitchFamily="50" charset="-127"/>
                      <a:ea typeface="돋움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돋움" panose="020B0600000101010101" pitchFamily="50" charset="-127"/>
                      <a:ea typeface="돋움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돋움" panose="020B0600000101010101" pitchFamily="50" charset="-127"/>
                      <a:ea typeface="돋움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돋움" panose="020B0600000101010101" pitchFamily="50" charset="-127"/>
                      <a:ea typeface="돋움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돋움" panose="020B0600000101010101" pitchFamily="50" charset="-127"/>
                      <a:ea typeface="돋움" panose="020B0600000101010101" pitchFamily="50" charset="-127"/>
                    </a:defRPr>
                  </a:lvl9pPr>
                </a:lstStyle>
                <a:p>
                  <a:pPr eaLnBrk="1" latinLnBrk="1" hangingPunct="1">
                    <a:defRPr/>
                  </a:pPr>
                  <a:endParaRPr lang="ko-KR" altLang="en-US" smtClean="0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266" name="Rectangle 5"/>
                <p:cNvSpPr>
                  <a:spLocks noChangeArrowheads="1"/>
                </p:cNvSpPr>
                <p:nvPr/>
              </p:nvSpPr>
              <p:spPr bwMode="auto">
                <a:xfrm>
                  <a:off x="1429" y="1932"/>
                  <a:ext cx="317" cy="45"/>
                </a:xfrm>
                <a:prstGeom prst="rect">
                  <a:avLst/>
                </a:prstGeom>
                <a:gradFill rotWithShape="1">
                  <a:gsLst>
                    <a:gs pos="0">
                      <a:srgbClr val="C0C0C0"/>
                    </a:gs>
                    <a:gs pos="50000">
                      <a:schemeClr val="bg1"/>
                    </a:gs>
                    <a:gs pos="100000">
                      <a:srgbClr val="C0C0C0"/>
                    </a:gs>
                  </a:gsLst>
                  <a:lin ang="0" scaled="1"/>
                </a:gradFill>
                <a:ln w="9525" algn="ctr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>
                  <a:spAutoFit/>
                </a:bodyPr>
                <a:lstStyle>
                  <a:lvl1pPr>
                    <a:defRPr kumimoji="1" sz="2400">
                      <a:solidFill>
                        <a:schemeClr val="tx1"/>
                      </a:solidFill>
                      <a:latin typeface="돋움" panose="020B0600000101010101" pitchFamily="50" charset="-127"/>
                      <a:ea typeface="돋움" panose="020B0600000101010101" pitchFamily="50" charset="-127"/>
                    </a:defRPr>
                  </a:lvl1pPr>
                  <a:lvl2pPr marL="742950" indent="-285750">
                    <a:defRPr kumimoji="1" sz="2400">
                      <a:solidFill>
                        <a:schemeClr val="tx1"/>
                      </a:solidFill>
                      <a:latin typeface="돋움" panose="020B0600000101010101" pitchFamily="50" charset="-127"/>
                      <a:ea typeface="돋움" panose="020B0600000101010101" pitchFamily="50" charset="-127"/>
                    </a:defRPr>
                  </a:lvl2pPr>
                  <a:lvl3pPr marL="1143000" indent="-228600">
                    <a:defRPr kumimoji="1" sz="2400">
                      <a:solidFill>
                        <a:schemeClr val="tx1"/>
                      </a:solidFill>
                      <a:latin typeface="돋움" panose="020B0600000101010101" pitchFamily="50" charset="-127"/>
                      <a:ea typeface="돋움" panose="020B0600000101010101" pitchFamily="50" charset="-127"/>
                    </a:defRPr>
                  </a:lvl3pPr>
                  <a:lvl4pPr marL="1600200" indent="-228600">
                    <a:defRPr kumimoji="1" sz="2400">
                      <a:solidFill>
                        <a:schemeClr val="tx1"/>
                      </a:solidFill>
                      <a:latin typeface="돋움" panose="020B0600000101010101" pitchFamily="50" charset="-127"/>
                      <a:ea typeface="돋움" panose="020B0600000101010101" pitchFamily="50" charset="-127"/>
                    </a:defRPr>
                  </a:lvl4pPr>
                  <a:lvl5pPr marL="2057400" indent="-228600">
                    <a:defRPr kumimoji="1" sz="2400">
                      <a:solidFill>
                        <a:schemeClr val="tx1"/>
                      </a:solidFill>
                      <a:latin typeface="돋움" panose="020B0600000101010101" pitchFamily="50" charset="-127"/>
                      <a:ea typeface="돋움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돋움" panose="020B0600000101010101" pitchFamily="50" charset="-127"/>
                      <a:ea typeface="돋움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돋움" panose="020B0600000101010101" pitchFamily="50" charset="-127"/>
                      <a:ea typeface="돋움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돋움" panose="020B0600000101010101" pitchFamily="50" charset="-127"/>
                      <a:ea typeface="돋움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돋움" panose="020B0600000101010101" pitchFamily="50" charset="-127"/>
                      <a:ea typeface="돋움" panose="020B0600000101010101" pitchFamily="50" charset="-127"/>
                    </a:defRPr>
                  </a:lvl9pPr>
                </a:lstStyle>
                <a:p>
                  <a:pPr eaLnBrk="1" latinLnBrk="1" hangingPunct="1">
                    <a:defRPr/>
                  </a:pPr>
                  <a:endParaRPr lang="ko-KR" altLang="en-US" smtClean="0">
                    <a:latin typeface="Arial" panose="020B0604020202020204" pitchFamily="34" charset="0"/>
                  </a:endParaRPr>
                </a:p>
              </p:txBody>
            </p:sp>
          </p:grpSp>
          <p:sp>
            <p:nvSpPr>
              <p:cNvPr id="11387" name="Line 34"/>
              <p:cNvSpPr>
                <a:spLocks noChangeShapeType="1"/>
              </p:cNvSpPr>
              <p:nvPr/>
            </p:nvSpPr>
            <p:spPr bwMode="auto">
              <a:xfrm flipV="1">
                <a:off x="7689304" y="3645024"/>
                <a:ext cx="432048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>
                <a:spAutoFit/>
              </a:bodyPr>
              <a:lstStyle/>
              <a:p>
                <a:endParaRPr lang="ko-KR" altLang="en-US"/>
              </a:p>
            </p:txBody>
          </p:sp>
        </p:grpSp>
        <p:sp>
          <p:nvSpPr>
            <p:cNvPr id="11380" name="Line 471"/>
            <p:cNvSpPr>
              <a:spLocks noChangeShapeType="1"/>
            </p:cNvSpPr>
            <p:nvPr/>
          </p:nvSpPr>
          <p:spPr bwMode="auto">
            <a:xfrm flipH="1">
              <a:off x="7820619" y="5242024"/>
              <a:ext cx="1008111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1381" name="Line 469"/>
            <p:cNvSpPr>
              <a:spLocks noChangeShapeType="1"/>
            </p:cNvSpPr>
            <p:nvPr/>
          </p:nvSpPr>
          <p:spPr bwMode="auto">
            <a:xfrm flipV="1">
              <a:off x="7824936" y="4801344"/>
              <a:ext cx="0" cy="432049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grpSp>
          <p:nvGrpSpPr>
            <p:cNvPr id="7" name="Group 10"/>
            <p:cNvGrpSpPr>
              <a:grpSpLocks/>
            </p:cNvGrpSpPr>
            <p:nvPr/>
          </p:nvGrpSpPr>
          <p:grpSpPr bwMode="auto">
            <a:xfrm>
              <a:off x="8305030" y="5080992"/>
              <a:ext cx="320378" cy="313432"/>
              <a:chOff x="3379" y="2115"/>
              <a:chExt cx="680" cy="680"/>
            </a:xfrm>
            <a:solidFill>
              <a:schemeClr val="bg1"/>
            </a:solidFill>
          </p:grpSpPr>
          <p:sp>
            <p:nvSpPr>
              <p:cNvPr id="260" name="Oval 11"/>
              <p:cNvSpPr>
                <a:spLocks noChangeArrowheads="1"/>
              </p:cNvSpPr>
              <p:nvPr/>
            </p:nvSpPr>
            <p:spPr bwMode="auto">
              <a:xfrm>
                <a:off x="3379" y="2115"/>
                <a:ext cx="680" cy="680"/>
              </a:xfrm>
              <a:prstGeom prst="ellipse">
                <a:avLst/>
              </a:prstGeom>
              <a:grpFill/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pPr eaLnBrk="1" latinLnBrk="1" hangingPunct="1">
                  <a:defRPr/>
                </a:pPr>
                <a:endParaRPr lang="ko-KR" altLang="en-US">
                  <a:latin typeface="Arial" charset="0"/>
                  <a:ea typeface="Dotum" panose="020B0600000101010101" pitchFamily="50" charset="-127"/>
                </a:endParaRPr>
              </a:p>
            </p:txBody>
          </p:sp>
          <p:sp>
            <p:nvSpPr>
              <p:cNvPr id="261" name="AutoShape 12"/>
              <p:cNvSpPr>
                <a:spLocks noChangeArrowheads="1"/>
              </p:cNvSpPr>
              <p:nvPr/>
            </p:nvSpPr>
            <p:spPr bwMode="auto">
              <a:xfrm rot="5400000">
                <a:off x="3515" y="2205"/>
                <a:ext cx="590" cy="499"/>
              </a:xfrm>
              <a:prstGeom prst="triangle">
                <a:avLst>
                  <a:gd name="adj" fmla="val 50000"/>
                </a:avLst>
              </a:prstGeom>
              <a:grpFill/>
              <a:ln w="9525" algn="ctr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anchor="ctr">
                <a:spAutoFit/>
              </a:bodyPr>
              <a:lstStyle/>
              <a:p>
                <a:pPr eaLnBrk="1" latinLnBrk="1" hangingPunct="1">
                  <a:defRPr/>
                </a:pPr>
                <a:endParaRPr lang="ko-KR" altLang="en-US">
                  <a:latin typeface="Arial" charset="0"/>
                  <a:ea typeface="Dotum" panose="020B0600000101010101" pitchFamily="50" charset="-127"/>
                </a:endParaRPr>
              </a:p>
            </p:txBody>
          </p:sp>
        </p:grpSp>
        <p:sp>
          <p:nvSpPr>
            <p:cNvPr id="11383" name="Line 472"/>
            <p:cNvSpPr>
              <a:spLocks noChangeShapeType="1"/>
            </p:cNvSpPr>
            <p:nvPr/>
          </p:nvSpPr>
          <p:spPr bwMode="auto">
            <a:xfrm>
              <a:off x="8828732" y="2420888"/>
              <a:ext cx="0" cy="280831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1384" name="Line 471"/>
            <p:cNvSpPr>
              <a:spLocks noChangeShapeType="1"/>
            </p:cNvSpPr>
            <p:nvPr/>
          </p:nvSpPr>
          <p:spPr bwMode="auto">
            <a:xfrm flipH="1">
              <a:off x="7833320" y="2420888"/>
              <a:ext cx="999604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1385" name="Line 469"/>
            <p:cNvSpPr>
              <a:spLocks noChangeShapeType="1"/>
            </p:cNvSpPr>
            <p:nvPr/>
          </p:nvSpPr>
          <p:spPr bwMode="auto">
            <a:xfrm flipV="1">
              <a:off x="7824936" y="2420888"/>
              <a:ext cx="0" cy="28803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 type="triangle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</p:grpSp>
      <p:sp>
        <p:nvSpPr>
          <p:cNvPr id="11313" name="Line 472"/>
          <p:cNvSpPr>
            <a:spLocks noChangeShapeType="1"/>
          </p:cNvSpPr>
          <p:nvPr/>
        </p:nvSpPr>
        <p:spPr bwMode="auto">
          <a:xfrm>
            <a:off x="7323138" y="1662113"/>
            <a:ext cx="0" cy="1006475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11314" name="Line 469"/>
          <p:cNvSpPr>
            <a:spLocks noChangeShapeType="1"/>
          </p:cNvSpPr>
          <p:nvPr/>
        </p:nvSpPr>
        <p:spPr bwMode="auto">
          <a:xfrm flipV="1">
            <a:off x="7069138" y="1670050"/>
            <a:ext cx="0" cy="236538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11315" name="Line 471"/>
          <p:cNvSpPr>
            <a:spLocks noChangeShapeType="1"/>
          </p:cNvSpPr>
          <p:nvPr/>
        </p:nvSpPr>
        <p:spPr bwMode="auto">
          <a:xfrm flipH="1">
            <a:off x="6121400" y="3563938"/>
            <a:ext cx="468313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11316" name="Line 471"/>
          <p:cNvSpPr>
            <a:spLocks noChangeShapeType="1"/>
          </p:cNvSpPr>
          <p:nvPr/>
        </p:nvSpPr>
        <p:spPr bwMode="auto">
          <a:xfrm flipH="1">
            <a:off x="7318375" y="2676525"/>
            <a:ext cx="4318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11317" name="Rectangle 10"/>
          <p:cNvSpPr>
            <a:spLocks noChangeArrowheads="1"/>
          </p:cNvSpPr>
          <p:nvPr/>
        </p:nvSpPr>
        <p:spPr bwMode="auto">
          <a:xfrm>
            <a:off x="6810375" y="3898900"/>
            <a:ext cx="814388" cy="295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 anchor="ctr"/>
          <a:lstStyle>
            <a:lvl1pPr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9pPr>
          </a:lstStyle>
          <a:p>
            <a:r>
              <a:rPr lang="ko-KR" altLang="en-US" sz="1300" b="1" u="sng">
                <a:solidFill>
                  <a:srgbClr val="595959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  <a:cs typeface="Arial" panose="020B0604020202020204" pitchFamily="34" charset="0"/>
              </a:rPr>
              <a:t>고비점</a:t>
            </a:r>
            <a:endParaRPr lang="en-US" altLang="ko-KR" sz="1300" b="1" u="sng">
              <a:solidFill>
                <a:srgbClr val="595959"/>
              </a:solidFill>
              <a:latin typeface="LG스마트체 Regular" panose="020B0600000101010101" pitchFamily="50" charset="-127"/>
              <a:ea typeface="LG스마트체 Regular" panose="020B0600000101010101" pitchFamily="50" charset="-127"/>
              <a:cs typeface="Arial" panose="020B0604020202020204" pitchFamily="34" charset="0"/>
            </a:endParaRPr>
          </a:p>
          <a:p>
            <a:r>
              <a:rPr lang="ko-KR" altLang="en-US" sz="1300" b="1" u="sng">
                <a:solidFill>
                  <a:srgbClr val="595959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  <a:cs typeface="Arial" panose="020B0604020202020204" pitchFamily="34" charset="0"/>
              </a:rPr>
              <a:t>제거탑</a:t>
            </a:r>
          </a:p>
        </p:txBody>
      </p:sp>
      <p:sp>
        <p:nvSpPr>
          <p:cNvPr id="11318" name="Rectangle 11"/>
          <p:cNvSpPr>
            <a:spLocks noChangeArrowheads="1"/>
          </p:cNvSpPr>
          <p:nvPr/>
        </p:nvSpPr>
        <p:spPr bwMode="auto">
          <a:xfrm>
            <a:off x="2449513" y="3824288"/>
            <a:ext cx="788987" cy="227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9pPr>
          </a:lstStyle>
          <a:p>
            <a:r>
              <a:rPr lang="ko-KR" altLang="en-US" sz="1300" b="1" u="sng">
                <a:solidFill>
                  <a:srgbClr val="595959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  <a:cs typeface="Arial" panose="020B0604020202020204" pitchFamily="34" charset="0"/>
              </a:rPr>
              <a:t>반응기 </a:t>
            </a:r>
            <a:r>
              <a:rPr lang="en-US" altLang="ko-KR" sz="1300" b="1" u="sng">
                <a:solidFill>
                  <a:srgbClr val="595959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  <a:cs typeface="Arial" panose="020B0604020202020204" pitchFamily="34" charset="0"/>
              </a:rPr>
              <a:t>(3</a:t>
            </a:r>
            <a:r>
              <a:rPr lang="ko-KR" altLang="en-US" sz="1300" b="1" u="sng">
                <a:solidFill>
                  <a:srgbClr val="595959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  <a:cs typeface="Arial" panose="020B0604020202020204" pitchFamily="34" charset="0"/>
              </a:rPr>
              <a:t>단</a:t>
            </a:r>
            <a:r>
              <a:rPr lang="en-US" altLang="ko-KR" sz="1300" b="1" u="sng">
                <a:solidFill>
                  <a:srgbClr val="595959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  <a:cs typeface="Arial" panose="020B0604020202020204" pitchFamily="34" charset="0"/>
              </a:rPr>
              <a:t>)</a:t>
            </a:r>
            <a:endParaRPr lang="ko-KR" altLang="en-US" sz="1300" b="1" u="sng">
              <a:solidFill>
                <a:srgbClr val="595959"/>
              </a:solidFill>
              <a:latin typeface="LG스마트체 Regular" panose="020B0600000101010101" pitchFamily="50" charset="-127"/>
              <a:ea typeface="LG스마트체 Regular" panose="020B0600000101010101" pitchFamily="50" charset="-127"/>
              <a:cs typeface="Arial" panose="020B0604020202020204" pitchFamily="34" charset="0"/>
            </a:endParaRPr>
          </a:p>
        </p:txBody>
      </p:sp>
      <p:sp>
        <p:nvSpPr>
          <p:cNvPr id="11319" name="Rectangle 12"/>
          <p:cNvSpPr>
            <a:spLocks noChangeArrowheads="1"/>
          </p:cNvSpPr>
          <p:nvPr/>
        </p:nvSpPr>
        <p:spPr bwMode="auto">
          <a:xfrm>
            <a:off x="4779963" y="3824288"/>
            <a:ext cx="744537" cy="29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 anchor="ctr"/>
          <a:lstStyle>
            <a:lvl1pPr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9pPr>
          </a:lstStyle>
          <a:p>
            <a:r>
              <a:rPr lang="ko-KR" altLang="en-US" sz="1300" b="1" u="sng">
                <a:solidFill>
                  <a:srgbClr val="595959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  <a:cs typeface="Arial" panose="020B0604020202020204" pitchFamily="34" charset="0"/>
              </a:rPr>
              <a:t>흡수탑</a:t>
            </a:r>
          </a:p>
        </p:txBody>
      </p:sp>
      <p:sp>
        <p:nvSpPr>
          <p:cNvPr id="11320" name="Line 471"/>
          <p:cNvSpPr>
            <a:spLocks noChangeShapeType="1"/>
          </p:cNvSpPr>
          <p:nvPr/>
        </p:nvSpPr>
        <p:spPr bwMode="auto">
          <a:xfrm flipH="1">
            <a:off x="8831263" y="2971800"/>
            <a:ext cx="257175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248" name="Text Box 197"/>
          <p:cNvSpPr txBox="1">
            <a:spLocks noChangeArrowheads="1"/>
          </p:cNvSpPr>
          <p:nvPr/>
        </p:nvSpPr>
        <p:spPr bwMode="auto">
          <a:xfrm>
            <a:off x="9064625" y="2886075"/>
            <a:ext cx="619125" cy="25876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762000" eaLnBrk="1" hangingPunct="1">
              <a:lnSpc>
                <a:spcPct val="90000"/>
              </a:lnSpc>
              <a:spcBef>
                <a:spcPct val="50000"/>
              </a:spcBef>
              <a:defRPr/>
            </a:pPr>
            <a:r>
              <a:rPr lang="en-US" altLang="ko-KR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LG스마트체 Regular" pitchFamily="50" charset="-127"/>
                <a:ea typeface="LG스마트체 Regular" pitchFamily="50" charset="-127"/>
                <a:cs typeface="Arial" pitchFamily="34" charset="0"/>
              </a:rPr>
              <a:t>HPAA </a:t>
            </a:r>
          </a:p>
        </p:txBody>
      </p:sp>
      <p:sp>
        <p:nvSpPr>
          <p:cNvPr id="11322" name="Text Box 13"/>
          <p:cNvSpPr txBox="1">
            <a:spLocks noChangeArrowheads="1"/>
          </p:cNvSpPr>
          <p:nvPr/>
        </p:nvSpPr>
        <p:spPr bwMode="auto">
          <a:xfrm>
            <a:off x="7854950" y="1847850"/>
            <a:ext cx="990600" cy="201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9pPr>
          </a:lstStyle>
          <a:p>
            <a:pPr eaLnBrk="1" latinLnBrk="1" hangingPunct="1">
              <a:buFont typeface="Wingdings" panose="05000000000000000000" pitchFamily="2" charset="2"/>
              <a:buNone/>
            </a:pPr>
            <a:endParaRPr lang="en-US" altLang="ko-KR" sz="1000"/>
          </a:p>
        </p:txBody>
      </p:sp>
      <p:grpSp>
        <p:nvGrpSpPr>
          <p:cNvPr id="11323" name="Group 407"/>
          <p:cNvGrpSpPr>
            <a:grpSpLocks/>
          </p:cNvGrpSpPr>
          <p:nvPr/>
        </p:nvGrpSpPr>
        <p:grpSpPr bwMode="auto">
          <a:xfrm>
            <a:off x="2024063" y="2600325"/>
            <a:ext cx="1000125" cy="434975"/>
            <a:chOff x="1358" y="1737"/>
            <a:chExt cx="478" cy="148"/>
          </a:xfrm>
        </p:grpSpPr>
        <p:sp>
          <p:nvSpPr>
            <p:cNvPr id="11373" name="Line 408"/>
            <p:cNvSpPr>
              <a:spLocks noChangeShapeType="1"/>
            </p:cNvSpPr>
            <p:nvPr/>
          </p:nvSpPr>
          <p:spPr bwMode="auto">
            <a:xfrm flipV="1">
              <a:off x="1714" y="1804"/>
              <a:ext cx="0" cy="36"/>
            </a:xfrm>
            <a:prstGeom prst="line">
              <a:avLst/>
            </a:prstGeom>
            <a:noFill/>
            <a:ln w="1">
              <a:solidFill>
                <a:srgbClr val="777777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1374" name="Drawing 2770"/>
            <p:cNvSpPr>
              <a:spLocks/>
            </p:cNvSpPr>
            <p:nvPr/>
          </p:nvSpPr>
          <p:spPr bwMode="auto">
            <a:xfrm>
              <a:off x="1358" y="1765"/>
              <a:ext cx="478" cy="120"/>
            </a:xfrm>
            <a:custGeom>
              <a:avLst/>
              <a:gdLst>
                <a:gd name="T0" fmla="*/ 0 w 16384"/>
                <a:gd name="T1" fmla="*/ 0 h 16384"/>
                <a:gd name="T2" fmla="*/ 0 w 16384"/>
                <a:gd name="T3" fmla="*/ 0 h 16384"/>
                <a:gd name="T4" fmla="*/ 0 w 16384"/>
                <a:gd name="T5" fmla="*/ 0 h 16384"/>
                <a:gd name="T6" fmla="*/ 0 w 16384"/>
                <a:gd name="T7" fmla="*/ 0 h 16384"/>
                <a:gd name="T8" fmla="*/ 0 w 16384"/>
                <a:gd name="T9" fmla="*/ 0 h 16384"/>
                <a:gd name="T10" fmla="*/ 0 w 16384"/>
                <a:gd name="T11" fmla="*/ 0 h 16384"/>
                <a:gd name="T12" fmla="*/ 0 w 16384"/>
                <a:gd name="T13" fmla="*/ 0 h 16384"/>
                <a:gd name="T14" fmla="*/ 0 w 16384"/>
                <a:gd name="T15" fmla="*/ 0 h 16384"/>
                <a:gd name="T16" fmla="*/ 0 w 16384"/>
                <a:gd name="T17" fmla="*/ 0 h 16384"/>
                <a:gd name="T18" fmla="*/ 0 w 16384"/>
                <a:gd name="T19" fmla="*/ 0 h 16384"/>
                <a:gd name="T20" fmla="*/ 0 w 16384"/>
                <a:gd name="T21" fmla="*/ 0 h 16384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16384"/>
                <a:gd name="T34" fmla="*/ 0 h 16384"/>
                <a:gd name="T35" fmla="*/ 16384 w 16384"/>
                <a:gd name="T36" fmla="*/ 16384 h 16384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16384" h="16384">
                  <a:moveTo>
                    <a:pt x="16384" y="0"/>
                  </a:moveTo>
                  <a:lnTo>
                    <a:pt x="11916" y="0"/>
                  </a:lnTo>
                  <a:lnTo>
                    <a:pt x="11916" y="2378"/>
                  </a:lnTo>
                  <a:lnTo>
                    <a:pt x="165" y="2378"/>
                  </a:lnTo>
                  <a:lnTo>
                    <a:pt x="165" y="6871"/>
                  </a:lnTo>
                  <a:lnTo>
                    <a:pt x="11916" y="6871"/>
                  </a:lnTo>
                  <a:lnTo>
                    <a:pt x="11916" y="11892"/>
                  </a:lnTo>
                  <a:lnTo>
                    <a:pt x="0" y="11892"/>
                  </a:lnTo>
                  <a:lnTo>
                    <a:pt x="0" y="16384"/>
                  </a:lnTo>
                  <a:lnTo>
                    <a:pt x="16384" y="16384"/>
                  </a:lnTo>
                  <a:lnTo>
                    <a:pt x="16384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solidFill>
                <a:srgbClr val="777777"/>
              </a:solidFill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1375" name="Rectangle 410"/>
            <p:cNvSpPr>
              <a:spLocks noChangeArrowheads="1"/>
            </p:cNvSpPr>
            <p:nvPr/>
          </p:nvSpPr>
          <p:spPr bwMode="auto">
            <a:xfrm>
              <a:off x="1733" y="1737"/>
              <a:ext cx="73" cy="17"/>
            </a:xfrm>
            <a:prstGeom prst="rect">
              <a:avLst/>
            </a:prstGeom>
            <a:solidFill>
              <a:srgbClr val="969696"/>
            </a:solidFill>
            <a:ln w="9525">
              <a:solidFill>
                <a:srgbClr val="777777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 kumimoji="1" sz="2400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defRPr>
              </a:lvl9pPr>
            </a:lstStyle>
            <a:p>
              <a:pPr eaLnBrk="1" latinLnBrk="1" hangingPunct="1"/>
              <a:endParaRPr lang="ko-KR" altLang="en-US"/>
            </a:p>
          </p:txBody>
        </p:sp>
        <p:sp>
          <p:nvSpPr>
            <p:cNvPr id="11376" name="Line 411"/>
            <p:cNvSpPr>
              <a:spLocks noChangeShapeType="1"/>
            </p:cNvSpPr>
            <p:nvPr/>
          </p:nvSpPr>
          <p:spPr bwMode="auto">
            <a:xfrm flipH="1">
              <a:off x="1772" y="1754"/>
              <a:ext cx="0" cy="108"/>
            </a:xfrm>
            <a:prstGeom prst="line">
              <a:avLst/>
            </a:prstGeom>
            <a:noFill/>
            <a:ln w="9525">
              <a:solidFill>
                <a:srgbClr val="777777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1377" name="Oval 412"/>
            <p:cNvSpPr>
              <a:spLocks noChangeArrowheads="1"/>
            </p:cNvSpPr>
            <p:nvPr/>
          </p:nvSpPr>
          <p:spPr bwMode="auto">
            <a:xfrm>
              <a:off x="1772" y="1856"/>
              <a:ext cx="34" cy="13"/>
            </a:xfrm>
            <a:prstGeom prst="ellipse">
              <a:avLst/>
            </a:prstGeom>
            <a:noFill/>
            <a:ln w="9525">
              <a:solidFill>
                <a:srgbClr val="777777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defRPr kumimoji="1" sz="2400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defRPr>
              </a:lvl9pPr>
            </a:lstStyle>
            <a:p>
              <a:pPr eaLnBrk="1" latinLnBrk="1" hangingPunct="1"/>
              <a:endParaRPr lang="ko-KR" altLang="en-US"/>
            </a:p>
          </p:txBody>
        </p:sp>
        <p:sp>
          <p:nvSpPr>
            <p:cNvPr id="11378" name="Oval 413"/>
            <p:cNvSpPr>
              <a:spLocks noChangeArrowheads="1"/>
            </p:cNvSpPr>
            <p:nvPr/>
          </p:nvSpPr>
          <p:spPr bwMode="auto">
            <a:xfrm>
              <a:off x="1733" y="1856"/>
              <a:ext cx="39" cy="13"/>
            </a:xfrm>
            <a:prstGeom prst="ellipse">
              <a:avLst/>
            </a:prstGeom>
            <a:noFill/>
            <a:ln w="9525">
              <a:solidFill>
                <a:srgbClr val="777777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defRPr kumimoji="1" sz="2400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defRPr>
              </a:lvl9pPr>
            </a:lstStyle>
            <a:p>
              <a:pPr eaLnBrk="1" latinLnBrk="1" hangingPunct="1"/>
              <a:endParaRPr lang="ko-KR" altLang="en-US"/>
            </a:p>
          </p:txBody>
        </p:sp>
      </p:grpSp>
      <p:grpSp>
        <p:nvGrpSpPr>
          <p:cNvPr id="11324" name="Group 407"/>
          <p:cNvGrpSpPr>
            <a:grpSpLocks/>
          </p:cNvGrpSpPr>
          <p:nvPr/>
        </p:nvGrpSpPr>
        <p:grpSpPr bwMode="auto">
          <a:xfrm flipH="1">
            <a:off x="1797050" y="2206625"/>
            <a:ext cx="1000125" cy="338138"/>
            <a:chOff x="1358" y="1737"/>
            <a:chExt cx="478" cy="148"/>
          </a:xfrm>
        </p:grpSpPr>
        <p:sp>
          <p:nvSpPr>
            <p:cNvPr id="11367" name="Line 408"/>
            <p:cNvSpPr>
              <a:spLocks noChangeShapeType="1"/>
            </p:cNvSpPr>
            <p:nvPr/>
          </p:nvSpPr>
          <p:spPr bwMode="auto">
            <a:xfrm flipV="1">
              <a:off x="1714" y="1804"/>
              <a:ext cx="0" cy="36"/>
            </a:xfrm>
            <a:prstGeom prst="line">
              <a:avLst/>
            </a:prstGeom>
            <a:noFill/>
            <a:ln w="1">
              <a:solidFill>
                <a:srgbClr val="777777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1368" name="Drawing 2770"/>
            <p:cNvSpPr>
              <a:spLocks/>
            </p:cNvSpPr>
            <p:nvPr/>
          </p:nvSpPr>
          <p:spPr bwMode="auto">
            <a:xfrm>
              <a:off x="1358" y="1765"/>
              <a:ext cx="478" cy="120"/>
            </a:xfrm>
            <a:custGeom>
              <a:avLst/>
              <a:gdLst>
                <a:gd name="T0" fmla="*/ 0 w 16384"/>
                <a:gd name="T1" fmla="*/ 0 h 16384"/>
                <a:gd name="T2" fmla="*/ 0 w 16384"/>
                <a:gd name="T3" fmla="*/ 0 h 16384"/>
                <a:gd name="T4" fmla="*/ 0 w 16384"/>
                <a:gd name="T5" fmla="*/ 0 h 16384"/>
                <a:gd name="T6" fmla="*/ 0 w 16384"/>
                <a:gd name="T7" fmla="*/ 0 h 16384"/>
                <a:gd name="T8" fmla="*/ 0 w 16384"/>
                <a:gd name="T9" fmla="*/ 0 h 16384"/>
                <a:gd name="T10" fmla="*/ 0 w 16384"/>
                <a:gd name="T11" fmla="*/ 0 h 16384"/>
                <a:gd name="T12" fmla="*/ 0 w 16384"/>
                <a:gd name="T13" fmla="*/ 0 h 16384"/>
                <a:gd name="T14" fmla="*/ 0 w 16384"/>
                <a:gd name="T15" fmla="*/ 0 h 16384"/>
                <a:gd name="T16" fmla="*/ 0 w 16384"/>
                <a:gd name="T17" fmla="*/ 0 h 16384"/>
                <a:gd name="T18" fmla="*/ 0 w 16384"/>
                <a:gd name="T19" fmla="*/ 0 h 16384"/>
                <a:gd name="T20" fmla="*/ 0 w 16384"/>
                <a:gd name="T21" fmla="*/ 0 h 16384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16384"/>
                <a:gd name="T34" fmla="*/ 0 h 16384"/>
                <a:gd name="T35" fmla="*/ 16384 w 16384"/>
                <a:gd name="T36" fmla="*/ 16384 h 16384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16384" h="16384">
                  <a:moveTo>
                    <a:pt x="16384" y="0"/>
                  </a:moveTo>
                  <a:lnTo>
                    <a:pt x="11916" y="0"/>
                  </a:lnTo>
                  <a:lnTo>
                    <a:pt x="11916" y="2378"/>
                  </a:lnTo>
                  <a:lnTo>
                    <a:pt x="165" y="2378"/>
                  </a:lnTo>
                  <a:lnTo>
                    <a:pt x="165" y="6871"/>
                  </a:lnTo>
                  <a:lnTo>
                    <a:pt x="11916" y="6871"/>
                  </a:lnTo>
                  <a:lnTo>
                    <a:pt x="11916" y="11892"/>
                  </a:lnTo>
                  <a:lnTo>
                    <a:pt x="0" y="11892"/>
                  </a:lnTo>
                  <a:lnTo>
                    <a:pt x="0" y="16384"/>
                  </a:lnTo>
                  <a:lnTo>
                    <a:pt x="16384" y="16384"/>
                  </a:lnTo>
                  <a:lnTo>
                    <a:pt x="16384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solidFill>
                <a:srgbClr val="777777"/>
              </a:solidFill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1369" name="Rectangle 410"/>
            <p:cNvSpPr>
              <a:spLocks noChangeArrowheads="1"/>
            </p:cNvSpPr>
            <p:nvPr/>
          </p:nvSpPr>
          <p:spPr bwMode="auto">
            <a:xfrm>
              <a:off x="1733" y="1737"/>
              <a:ext cx="73" cy="17"/>
            </a:xfrm>
            <a:prstGeom prst="rect">
              <a:avLst/>
            </a:prstGeom>
            <a:solidFill>
              <a:srgbClr val="969696"/>
            </a:solidFill>
            <a:ln w="9525">
              <a:solidFill>
                <a:srgbClr val="777777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 kumimoji="1" sz="2400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defRPr>
              </a:lvl9pPr>
            </a:lstStyle>
            <a:p>
              <a:pPr eaLnBrk="1" latinLnBrk="1" hangingPunct="1"/>
              <a:endParaRPr lang="ko-KR" altLang="en-US"/>
            </a:p>
          </p:txBody>
        </p:sp>
        <p:sp>
          <p:nvSpPr>
            <p:cNvPr id="11370" name="Line 411"/>
            <p:cNvSpPr>
              <a:spLocks noChangeShapeType="1"/>
            </p:cNvSpPr>
            <p:nvPr/>
          </p:nvSpPr>
          <p:spPr bwMode="auto">
            <a:xfrm flipH="1">
              <a:off x="1772" y="1754"/>
              <a:ext cx="0" cy="108"/>
            </a:xfrm>
            <a:prstGeom prst="line">
              <a:avLst/>
            </a:prstGeom>
            <a:noFill/>
            <a:ln w="9525">
              <a:solidFill>
                <a:srgbClr val="777777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1371" name="Oval 412"/>
            <p:cNvSpPr>
              <a:spLocks noChangeArrowheads="1"/>
            </p:cNvSpPr>
            <p:nvPr/>
          </p:nvSpPr>
          <p:spPr bwMode="auto">
            <a:xfrm>
              <a:off x="1772" y="1856"/>
              <a:ext cx="34" cy="13"/>
            </a:xfrm>
            <a:prstGeom prst="ellipse">
              <a:avLst/>
            </a:prstGeom>
            <a:noFill/>
            <a:ln w="9525">
              <a:solidFill>
                <a:srgbClr val="777777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defRPr kumimoji="1" sz="2400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defRPr>
              </a:lvl9pPr>
            </a:lstStyle>
            <a:p>
              <a:pPr eaLnBrk="1" latinLnBrk="1" hangingPunct="1"/>
              <a:endParaRPr lang="ko-KR" altLang="en-US"/>
            </a:p>
          </p:txBody>
        </p:sp>
        <p:sp>
          <p:nvSpPr>
            <p:cNvPr id="11372" name="Oval 413"/>
            <p:cNvSpPr>
              <a:spLocks noChangeArrowheads="1"/>
            </p:cNvSpPr>
            <p:nvPr/>
          </p:nvSpPr>
          <p:spPr bwMode="auto">
            <a:xfrm>
              <a:off x="1733" y="1856"/>
              <a:ext cx="39" cy="13"/>
            </a:xfrm>
            <a:prstGeom prst="ellipse">
              <a:avLst/>
            </a:prstGeom>
            <a:noFill/>
            <a:ln w="9525">
              <a:solidFill>
                <a:srgbClr val="777777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defRPr kumimoji="1" sz="2400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defRPr>
              </a:lvl9pPr>
            </a:lstStyle>
            <a:p>
              <a:pPr eaLnBrk="1" latinLnBrk="1" hangingPunct="1"/>
              <a:endParaRPr lang="ko-KR" altLang="en-US"/>
            </a:p>
          </p:txBody>
        </p:sp>
      </p:grpSp>
      <p:grpSp>
        <p:nvGrpSpPr>
          <p:cNvPr id="11325" name="그룹 379"/>
          <p:cNvGrpSpPr>
            <a:grpSpLocks/>
          </p:cNvGrpSpPr>
          <p:nvPr/>
        </p:nvGrpSpPr>
        <p:grpSpPr bwMode="auto">
          <a:xfrm>
            <a:off x="4595813" y="739775"/>
            <a:ext cx="214312" cy="668338"/>
            <a:chOff x="4630737" y="831134"/>
            <a:chExt cx="179387" cy="862013"/>
          </a:xfrm>
        </p:grpSpPr>
        <p:sp>
          <p:nvSpPr>
            <p:cNvPr id="373" name="AutoShape 446"/>
            <p:cNvSpPr>
              <a:spLocks noChangeArrowheads="1"/>
            </p:cNvSpPr>
            <p:nvPr/>
          </p:nvSpPr>
          <p:spPr bwMode="auto">
            <a:xfrm>
              <a:off x="4630737" y="831134"/>
              <a:ext cx="179387" cy="862013"/>
            </a:xfrm>
            <a:prstGeom prst="roundRect">
              <a:avLst>
                <a:gd name="adj" fmla="val 39583"/>
              </a:avLst>
            </a:prstGeom>
            <a:gradFill rotWithShape="1">
              <a:gsLst>
                <a:gs pos="0">
                  <a:schemeClr val="bg2"/>
                </a:gs>
                <a:gs pos="50000">
                  <a:srgbClr val="FFFFFF"/>
                </a:gs>
                <a:gs pos="100000">
                  <a:schemeClr val="bg2"/>
                </a:gs>
              </a:gsLst>
              <a:lin ang="0" scaled="1"/>
            </a:gradFill>
            <a:ln w="9525">
              <a:solidFill>
                <a:srgbClr val="777777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eaLnBrk="1" latinLnBrk="1" hangingPunct="1">
                <a:defRPr/>
              </a:pPr>
              <a:endParaRPr lang="ko-KR" altLang="en-US">
                <a:latin typeface="굴림" charset="-127"/>
                <a:ea typeface="굴림" charset="-127"/>
              </a:endParaRPr>
            </a:p>
          </p:txBody>
        </p:sp>
        <p:sp>
          <p:nvSpPr>
            <p:cNvPr id="374" name="AutoShape 447"/>
            <p:cNvSpPr>
              <a:spLocks noChangeArrowheads="1"/>
            </p:cNvSpPr>
            <p:nvPr/>
          </p:nvSpPr>
          <p:spPr bwMode="auto">
            <a:xfrm>
              <a:off x="4644025" y="1001080"/>
              <a:ext cx="166099" cy="515979"/>
            </a:xfrm>
            <a:prstGeom prst="flowChartCollate">
              <a:avLst/>
            </a:prstGeom>
            <a:gradFill rotWithShape="1">
              <a:gsLst>
                <a:gs pos="0">
                  <a:schemeClr val="folHlink"/>
                </a:gs>
                <a:gs pos="50000">
                  <a:srgbClr val="FFFFFF"/>
                </a:gs>
                <a:gs pos="100000">
                  <a:schemeClr val="folHlink"/>
                </a:gs>
              </a:gsLst>
              <a:lin ang="0" scaled="1"/>
            </a:gradFill>
            <a:ln w="9525">
              <a:solidFill>
                <a:srgbClr val="777777"/>
              </a:solidFill>
              <a:miter lim="800000"/>
              <a:headEnd/>
              <a:tailEnd/>
            </a:ln>
            <a:effectLst/>
          </p:spPr>
          <p:txBody>
            <a:bodyPr anchor="ctr"/>
            <a:lstStyle/>
            <a:p>
              <a:pPr eaLnBrk="1" latinLnBrk="1" hangingPunct="1">
                <a:defRPr/>
              </a:pPr>
              <a:endParaRPr lang="ko-KR" altLang="en-US">
                <a:latin typeface="굴림" charset="-127"/>
                <a:ea typeface="굴림" charset="-127"/>
              </a:endParaRPr>
            </a:p>
          </p:txBody>
        </p:sp>
      </p:grpSp>
      <p:sp>
        <p:nvSpPr>
          <p:cNvPr id="376" name="AutoShape 439"/>
          <p:cNvSpPr>
            <a:spLocks noChangeArrowheads="1"/>
          </p:cNvSpPr>
          <p:nvPr/>
        </p:nvSpPr>
        <p:spPr bwMode="auto">
          <a:xfrm>
            <a:off x="4929188" y="2357438"/>
            <a:ext cx="357187" cy="795337"/>
          </a:xfrm>
          <a:prstGeom prst="roundRect">
            <a:avLst>
              <a:gd name="adj" fmla="val 22398"/>
            </a:avLst>
          </a:prstGeom>
          <a:gradFill rotWithShape="1">
            <a:gsLst>
              <a:gs pos="0">
                <a:schemeClr val="bg2"/>
              </a:gs>
              <a:gs pos="50000">
                <a:srgbClr val="FFFFFF"/>
              </a:gs>
              <a:gs pos="100000">
                <a:schemeClr val="bg2"/>
              </a:gs>
            </a:gsLst>
            <a:lin ang="0" scaled="1"/>
          </a:gradFill>
          <a:ln w="9525">
            <a:solidFill>
              <a:srgbClr val="777777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eaLnBrk="1" latinLnBrk="1" hangingPunct="1">
              <a:defRPr/>
            </a:pPr>
            <a:endParaRPr lang="ko-KR" altLang="en-US">
              <a:latin typeface="굴림" charset="-127"/>
              <a:ea typeface="굴림" charset="-127"/>
            </a:endParaRPr>
          </a:p>
        </p:txBody>
      </p:sp>
      <p:sp>
        <p:nvSpPr>
          <p:cNvPr id="377" name="AutoShape 444"/>
          <p:cNvSpPr>
            <a:spLocks noChangeArrowheads="1"/>
          </p:cNvSpPr>
          <p:nvPr/>
        </p:nvSpPr>
        <p:spPr bwMode="auto">
          <a:xfrm>
            <a:off x="4938713" y="2390775"/>
            <a:ext cx="339725" cy="498475"/>
          </a:xfrm>
          <a:prstGeom prst="flowChartCollate">
            <a:avLst/>
          </a:prstGeom>
          <a:gradFill rotWithShape="1">
            <a:gsLst>
              <a:gs pos="0">
                <a:schemeClr val="bg2"/>
              </a:gs>
              <a:gs pos="50000">
                <a:srgbClr val="FFFFFF"/>
              </a:gs>
              <a:gs pos="100000">
                <a:schemeClr val="bg2"/>
              </a:gs>
            </a:gsLst>
            <a:lin ang="0" scaled="1"/>
          </a:gradFill>
          <a:ln w="9525">
            <a:solidFill>
              <a:srgbClr val="777777"/>
            </a:solidFill>
            <a:miter lim="800000"/>
            <a:headEnd/>
            <a:tailEnd/>
          </a:ln>
          <a:effectLst/>
        </p:spPr>
        <p:txBody>
          <a:bodyPr anchor="ctr"/>
          <a:lstStyle/>
          <a:p>
            <a:pPr eaLnBrk="1" latinLnBrk="1" hangingPunct="1">
              <a:defRPr/>
            </a:pPr>
            <a:endParaRPr lang="ko-KR" altLang="en-US">
              <a:latin typeface="굴림" charset="-127"/>
              <a:ea typeface="굴림" charset="-127"/>
            </a:endParaRPr>
          </a:p>
        </p:txBody>
      </p:sp>
      <p:sp>
        <p:nvSpPr>
          <p:cNvPr id="378" name="AutoShape 441"/>
          <p:cNvSpPr>
            <a:spLocks noChangeArrowheads="1"/>
          </p:cNvSpPr>
          <p:nvPr/>
        </p:nvSpPr>
        <p:spPr bwMode="auto">
          <a:xfrm>
            <a:off x="4968875" y="1503363"/>
            <a:ext cx="293688" cy="998537"/>
          </a:xfrm>
          <a:prstGeom prst="roundRect">
            <a:avLst>
              <a:gd name="adj" fmla="val 39583"/>
            </a:avLst>
          </a:prstGeom>
          <a:gradFill rotWithShape="1">
            <a:gsLst>
              <a:gs pos="0">
                <a:schemeClr val="bg2"/>
              </a:gs>
              <a:gs pos="50000">
                <a:srgbClr val="FFFFFF"/>
              </a:gs>
              <a:gs pos="100000">
                <a:schemeClr val="bg2"/>
              </a:gs>
            </a:gsLst>
            <a:lin ang="0" scaled="1"/>
          </a:gradFill>
          <a:ln w="9525">
            <a:solidFill>
              <a:srgbClr val="777777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eaLnBrk="1" latinLnBrk="1" hangingPunct="1">
              <a:defRPr/>
            </a:pPr>
            <a:endParaRPr lang="ko-KR" altLang="en-US">
              <a:latin typeface="굴림" charset="-127"/>
              <a:ea typeface="굴림" charset="-127"/>
            </a:endParaRPr>
          </a:p>
        </p:txBody>
      </p:sp>
      <p:sp>
        <p:nvSpPr>
          <p:cNvPr id="379" name="AutoShape 442"/>
          <p:cNvSpPr>
            <a:spLocks noChangeArrowheads="1"/>
          </p:cNvSpPr>
          <p:nvPr/>
        </p:nvSpPr>
        <p:spPr bwMode="auto">
          <a:xfrm>
            <a:off x="4984750" y="1635125"/>
            <a:ext cx="261938" cy="673100"/>
          </a:xfrm>
          <a:prstGeom prst="flowChartCollate">
            <a:avLst/>
          </a:prstGeom>
          <a:gradFill rotWithShape="1">
            <a:gsLst>
              <a:gs pos="0">
                <a:schemeClr val="bg2"/>
              </a:gs>
              <a:gs pos="50000">
                <a:srgbClr val="FFFFFF"/>
              </a:gs>
              <a:gs pos="100000">
                <a:schemeClr val="bg2"/>
              </a:gs>
            </a:gsLst>
            <a:lin ang="0" scaled="1"/>
          </a:gradFill>
          <a:ln w="9525">
            <a:solidFill>
              <a:srgbClr val="777777"/>
            </a:solidFill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eaLnBrk="1" latinLnBrk="1" hangingPunct="1">
              <a:defRPr/>
            </a:pPr>
            <a:endParaRPr lang="ko-KR" altLang="en-US">
              <a:latin typeface="굴림" charset="-127"/>
              <a:ea typeface="굴림" charset="-127"/>
            </a:endParaRPr>
          </a:p>
        </p:txBody>
      </p:sp>
      <p:sp>
        <p:nvSpPr>
          <p:cNvPr id="11330" name="Rectangle 12"/>
          <p:cNvSpPr>
            <a:spLocks noChangeArrowheads="1"/>
          </p:cNvSpPr>
          <p:nvPr/>
        </p:nvSpPr>
        <p:spPr bwMode="auto">
          <a:xfrm>
            <a:off x="5738813" y="3836988"/>
            <a:ext cx="744537" cy="29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 anchor="ctr"/>
          <a:lstStyle>
            <a:lvl1pPr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9pPr>
          </a:lstStyle>
          <a:p>
            <a:pPr algn="ctr"/>
            <a:r>
              <a:rPr lang="ko-KR" altLang="en-US" sz="1300" b="1" u="sng">
                <a:solidFill>
                  <a:srgbClr val="595959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  <a:cs typeface="Arial" panose="020B0604020202020204" pitchFamily="34" charset="0"/>
              </a:rPr>
              <a:t>물분리탑</a:t>
            </a:r>
            <a:endParaRPr lang="en-US" altLang="ko-KR" sz="1300" b="1" u="sng">
              <a:solidFill>
                <a:srgbClr val="595959"/>
              </a:solidFill>
              <a:latin typeface="LG스마트체 Regular" panose="020B0600000101010101" pitchFamily="50" charset="-127"/>
              <a:ea typeface="LG스마트체 Regular" panose="020B0600000101010101" pitchFamily="50" charset="-127"/>
              <a:cs typeface="Arial" panose="020B0604020202020204" pitchFamily="34" charset="0"/>
            </a:endParaRPr>
          </a:p>
        </p:txBody>
      </p:sp>
      <p:sp>
        <p:nvSpPr>
          <p:cNvPr id="11331" name="Rectangle 10"/>
          <p:cNvSpPr>
            <a:spLocks noChangeArrowheads="1"/>
          </p:cNvSpPr>
          <p:nvPr/>
        </p:nvSpPr>
        <p:spPr bwMode="auto">
          <a:xfrm>
            <a:off x="7810500" y="3813175"/>
            <a:ext cx="814388" cy="295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 anchor="ctr"/>
          <a:lstStyle>
            <a:lvl1pPr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9pPr>
          </a:lstStyle>
          <a:p>
            <a:r>
              <a:rPr lang="ko-KR" altLang="en-US" sz="1300" b="1" u="sng">
                <a:solidFill>
                  <a:srgbClr val="595959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  <a:cs typeface="Arial" panose="020B0604020202020204" pitchFamily="34" charset="0"/>
              </a:rPr>
              <a:t>결정화 공정</a:t>
            </a:r>
          </a:p>
        </p:txBody>
      </p:sp>
      <p:sp>
        <p:nvSpPr>
          <p:cNvPr id="383" name="Text Box 197"/>
          <p:cNvSpPr txBox="1">
            <a:spLocks noChangeArrowheads="1"/>
          </p:cNvSpPr>
          <p:nvPr/>
        </p:nvSpPr>
        <p:spPr bwMode="auto">
          <a:xfrm>
            <a:off x="7024688" y="1408113"/>
            <a:ext cx="619125" cy="25876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762000" eaLnBrk="1" hangingPunct="1">
              <a:lnSpc>
                <a:spcPct val="90000"/>
              </a:lnSpc>
              <a:spcBef>
                <a:spcPct val="50000"/>
              </a:spcBef>
              <a:defRPr/>
            </a:pPr>
            <a:r>
              <a:rPr lang="en-US" altLang="ko-KR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LG스마트체 Regular" pitchFamily="50" charset="-127"/>
                <a:ea typeface="LG스마트체 Regular" pitchFamily="50" charset="-127"/>
                <a:cs typeface="Arial" pitchFamily="34" charset="0"/>
              </a:rPr>
              <a:t>CAA</a:t>
            </a:r>
          </a:p>
        </p:txBody>
      </p:sp>
      <p:cxnSp>
        <p:nvCxnSpPr>
          <p:cNvPr id="385" name="직선 화살표 연결선 384"/>
          <p:cNvCxnSpPr/>
          <p:nvPr/>
        </p:nvCxnSpPr>
        <p:spPr>
          <a:xfrm rot="10800000">
            <a:off x="6238875" y="2051050"/>
            <a:ext cx="285750" cy="1588"/>
          </a:xfrm>
          <a:prstGeom prst="straightConnector1">
            <a:avLst/>
          </a:prstGeom>
          <a:ln>
            <a:solidFill>
              <a:schemeClr val="bg1">
                <a:lumMod val="50000"/>
              </a:schemeClr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334" name="Text Box 197"/>
          <p:cNvSpPr txBox="1">
            <a:spLocks noChangeArrowheads="1"/>
          </p:cNvSpPr>
          <p:nvPr/>
        </p:nvSpPr>
        <p:spPr bwMode="auto">
          <a:xfrm>
            <a:off x="6202363" y="1765300"/>
            <a:ext cx="619125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762000"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1pPr>
            <a:lvl2pPr marL="742950" indent="-285750" defTabSz="762000"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2pPr>
            <a:lvl3pPr marL="1143000" indent="-228600" defTabSz="762000"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3pPr>
            <a:lvl4pPr marL="1600200" indent="-228600" defTabSz="762000"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4pPr>
            <a:lvl5pPr marL="2057400" indent="-228600" defTabSz="762000"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50000"/>
              </a:spcBef>
            </a:pPr>
            <a:r>
              <a:rPr lang="ko-KR" altLang="en-US" sz="1100" b="1">
                <a:solidFill>
                  <a:srgbClr val="7F7F7F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  <a:cs typeface="Arial" panose="020B0604020202020204" pitchFamily="34" charset="0"/>
              </a:rPr>
              <a:t>공비제</a:t>
            </a:r>
            <a:endParaRPr lang="en-US" altLang="ko-KR" sz="1100" b="1">
              <a:solidFill>
                <a:srgbClr val="7F7F7F"/>
              </a:solidFill>
              <a:latin typeface="LG스마트체 Regular" panose="020B0600000101010101" pitchFamily="50" charset="-127"/>
              <a:ea typeface="LG스마트체 Regular" panose="020B0600000101010101" pitchFamily="50" charset="-127"/>
              <a:cs typeface="Arial" panose="020B0604020202020204" pitchFamily="34" charset="0"/>
            </a:endParaRPr>
          </a:p>
        </p:txBody>
      </p:sp>
      <p:sp>
        <p:nvSpPr>
          <p:cNvPr id="387" name="AutoShape 391"/>
          <p:cNvSpPr>
            <a:spLocks noChangeArrowheads="1"/>
          </p:cNvSpPr>
          <p:nvPr/>
        </p:nvSpPr>
        <p:spPr bwMode="auto">
          <a:xfrm>
            <a:off x="3392488" y="1606550"/>
            <a:ext cx="573087" cy="1598613"/>
          </a:xfrm>
          <a:prstGeom prst="roundRect">
            <a:avLst>
              <a:gd name="adj" fmla="val 23958"/>
            </a:avLst>
          </a:prstGeom>
          <a:gradFill rotWithShape="1">
            <a:gsLst>
              <a:gs pos="0">
                <a:schemeClr val="bg2"/>
              </a:gs>
              <a:gs pos="50000">
                <a:srgbClr val="FFFFFF"/>
              </a:gs>
              <a:gs pos="100000">
                <a:schemeClr val="bg2"/>
              </a:gs>
            </a:gsLst>
            <a:lin ang="0" scaled="1"/>
          </a:gradFill>
          <a:ln w="15875">
            <a:solidFill>
              <a:srgbClr val="777777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eaLnBrk="1" latinLnBrk="1" hangingPunct="1">
              <a:defRPr/>
            </a:pPr>
            <a:endParaRPr lang="ko-KR" altLang="en-US">
              <a:latin typeface="굴림" charset="-127"/>
              <a:ea typeface="굴림" charset="-127"/>
            </a:endParaRPr>
          </a:p>
        </p:txBody>
      </p:sp>
      <p:sp>
        <p:nvSpPr>
          <p:cNvPr id="11336" name="Rectangle 399"/>
          <p:cNvSpPr>
            <a:spLocks noChangeArrowheads="1"/>
          </p:cNvSpPr>
          <p:nvPr/>
        </p:nvSpPr>
        <p:spPr bwMode="auto">
          <a:xfrm>
            <a:off x="3351213" y="2178050"/>
            <a:ext cx="669925" cy="79375"/>
          </a:xfrm>
          <a:prstGeom prst="rect">
            <a:avLst/>
          </a:prstGeom>
          <a:solidFill>
            <a:schemeClr val="bg1"/>
          </a:solidFill>
          <a:ln w="9525">
            <a:solidFill>
              <a:srgbClr val="777777"/>
            </a:solidFill>
            <a:miter lim="800000"/>
            <a:headEnd/>
            <a:tailEnd/>
          </a:ln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9pPr>
          </a:lstStyle>
          <a:p>
            <a:pPr eaLnBrk="1" latinLnBrk="1" hangingPunct="1"/>
            <a:endParaRPr lang="ko-KR" altLang="en-US"/>
          </a:p>
        </p:txBody>
      </p:sp>
      <p:sp>
        <p:nvSpPr>
          <p:cNvPr id="11337" name="Rectangle 406"/>
          <p:cNvSpPr>
            <a:spLocks noChangeArrowheads="1"/>
          </p:cNvSpPr>
          <p:nvPr/>
        </p:nvSpPr>
        <p:spPr bwMode="auto">
          <a:xfrm>
            <a:off x="3332163" y="2587625"/>
            <a:ext cx="671512" cy="66675"/>
          </a:xfrm>
          <a:prstGeom prst="rect">
            <a:avLst/>
          </a:prstGeom>
          <a:solidFill>
            <a:schemeClr val="bg1"/>
          </a:solidFill>
          <a:ln w="9525">
            <a:solidFill>
              <a:srgbClr val="777777"/>
            </a:solidFill>
            <a:miter lim="800000"/>
            <a:headEnd/>
            <a:tailEnd/>
          </a:ln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9pPr>
          </a:lstStyle>
          <a:p>
            <a:pPr eaLnBrk="1" latinLnBrk="1" hangingPunct="1"/>
            <a:endParaRPr lang="ko-KR" altLang="en-US"/>
          </a:p>
        </p:txBody>
      </p:sp>
      <p:grpSp>
        <p:nvGrpSpPr>
          <p:cNvPr id="11338" name="Group 407"/>
          <p:cNvGrpSpPr>
            <a:grpSpLocks/>
          </p:cNvGrpSpPr>
          <p:nvPr/>
        </p:nvGrpSpPr>
        <p:grpSpPr bwMode="auto">
          <a:xfrm>
            <a:off x="3286125" y="1657350"/>
            <a:ext cx="1000125" cy="433388"/>
            <a:chOff x="1358" y="1737"/>
            <a:chExt cx="478" cy="148"/>
          </a:xfrm>
        </p:grpSpPr>
        <p:sp>
          <p:nvSpPr>
            <p:cNvPr id="11359" name="Line 408"/>
            <p:cNvSpPr>
              <a:spLocks noChangeShapeType="1"/>
            </p:cNvSpPr>
            <p:nvPr/>
          </p:nvSpPr>
          <p:spPr bwMode="auto">
            <a:xfrm flipV="1">
              <a:off x="1714" y="1804"/>
              <a:ext cx="0" cy="36"/>
            </a:xfrm>
            <a:prstGeom prst="line">
              <a:avLst/>
            </a:prstGeom>
            <a:noFill/>
            <a:ln w="1">
              <a:solidFill>
                <a:srgbClr val="777777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1360" name="Drawing 2770"/>
            <p:cNvSpPr>
              <a:spLocks/>
            </p:cNvSpPr>
            <p:nvPr/>
          </p:nvSpPr>
          <p:spPr bwMode="auto">
            <a:xfrm>
              <a:off x="1358" y="1765"/>
              <a:ext cx="478" cy="120"/>
            </a:xfrm>
            <a:custGeom>
              <a:avLst/>
              <a:gdLst>
                <a:gd name="T0" fmla="*/ 0 w 16384"/>
                <a:gd name="T1" fmla="*/ 0 h 16384"/>
                <a:gd name="T2" fmla="*/ 0 w 16384"/>
                <a:gd name="T3" fmla="*/ 0 h 16384"/>
                <a:gd name="T4" fmla="*/ 0 w 16384"/>
                <a:gd name="T5" fmla="*/ 0 h 16384"/>
                <a:gd name="T6" fmla="*/ 0 w 16384"/>
                <a:gd name="T7" fmla="*/ 0 h 16384"/>
                <a:gd name="T8" fmla="*/ 0 w 16384"/>
                <a:gd name="T9" fmla="*/ 0 h 16384"/>
                <a:gd name="T10" fmla="*/ 0 w 16384"/>
                <a:gd name="T11" fmla="*/ 0 h 16384"/>
                <a:gd name="T12" fmla="*/ 0 w 16384"/>
                <a:gd name="T13" fmla="*/ 0 h 16384"/>
                <a:gd name="T14" fmla="*/ 0 w 16384"/>
                <a:gd name="T15" fmla="*/ 0 h 16384"/>
                <a:gd name="T16" fmla="*/ 0 w 16384"/>
                <a:gd name="T17" fmla="*/ 0 h 16384"/>
                <a:gd name="T18" fmla="*/ 0 w 16384"/>
                <a:gd name="T19" fmla="*/ 0 h 16384"/>
                <a:gd name="T20" fmla="*/ 0 w 16384"/>
                <a:gd name="T21" fmla="*/ 0 h 16384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16384"/>
                <a:gd name="T34" fmla="*/ 0 h 16384"/>
                <a:gd name="T35" fmla="*/ 16384 w 16384"/>
                <a:gd name="T36" fmla="*/ 16384 h 16384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16384" h="16384">
                  <a:moveTo>
                    <a:pt x="16384" y="0"/>
                  </a:moveTo>
                  <a:lnTo>
                    <a:pt x="11916" y="0"/>
                  </a:lnTo>
                  <a:lnTo>
                    <a:pt x="11916" y="2378"/>
                  </a:lnTo>
                  <a:lnTo>
                    <a:pt x="165" y="2378"/>
                  </a:lnTo>
                  <a:lnTo>
                    <a:pt x="165" y="6871"/>
                  </a:lnTo>
                  <a:lnTo>
                    <a:pt x="11916" y="6871"/>
                  </a:lnTo>
                  <a:lnTo>
                    <a:pt x="11916" y="11892"/>
                  </a:lnTo>
                  <a:lnTo>
                    <a:pt x="0" y="11892"/>
                  </a:lnTo>
                  <a:lnTo>
                    <a:pt x="0" y="16384"/>
                  </a:lnTo>
                  <a:lnTo>
                    <a:pt x="16384" y="16384"/>
                  </a:lnTo>
                  <a:lnTo>
                    <a:pt x="16384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solidFill>
                <a:srgbClr val="777777"/>
              </a:solidFill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1361" name="Rectangle 410"/>
            <p:cNvSpPr>
              <a:spLocks noChangeArrowheads="1"/>
            </p:cNvSpPr>
            <p:nvPr/>
          </p:nvSpPr>
          <p:spPr bwMode="auto">
            <a:xfrm>
              <a:off x="1733" y="1737"/>
              <a:ext cx="73" cy="17"/>
            </a:xfrm>
            <a:prstGeom prst="rect">
              <a:avLst/>
            </a:prstGeom>
            <a:solidFill>
              <a:srgbClr val="969696"/>
            </a:solidFill>
            <a:ln w="9525">
              <a:solidFill>
                <a:srgbClr val="777777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 kumimoji="1" sz="2400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defRPr>
              </a:lvl9pPr>
            </a:lstStyle>
            <a:p>
              <a:pPr eaLnBrk="1" latinLnBrk="1" hangingPunct="1"/>
              <a:endParaRPr lang="ko-KR" altLang="en-US"/>
            </a:p>
          </p:txBody>
        </p:sp>
        <p:sp>
          <p:nvSpPr>
            <p:cNvPr id="11362" name="Line 411"/>
            <p:cNvSpPr>
              <a:spLocks noChangeShapeType="1"/>
            </p:cNvSpPr>
            <p:nvPr/>
          </p:nvSpPr>
          <p:spPr bwMode="auto">
            <a:xfrm flipH="1">
              <a:off x="1772" y="1754"/>
              <a:ext cx="0" cy="108"/>
            </a:xfrm>
            <a:prstGeom prst="line">
              <a:avLst/>
            </a:prstGeom>
            <a:noFill/>
            <a:ln w="9525">
              <a:solidFill>
                <a:srgbClr val="777777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1363" name="Oval 412"/>
            <p:cNvSpPr>
              <a:spLocks noChangeArrowheads="1"/>
            </p:cNvSpPr>
            <p:nvPr/>
          </p:nvSpPr>
          <p:spPr bwMode="auto">
            <a:xfrm>
              <a:off x="1772" y="1856"/>
              <a:ext cx="34" cy="13"/>
            </a:xfrm>
            <a:prstGeom prst="ellipse">
              <a:avLst/>
            </a:prstGeom>
            <a:noFill/>
            <a:ln w="9525">
              <a:solidFill>
                <a:srgbClr val="777777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defRPr kumimoji="1" sz="2400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defRPr>
              </a:lvl9pPr>
            </a:lstStyle>
            <a:p>
              <a:pPr eaLnBrk="1" latinLnBrk="1" hangingPunct="1"/>
              <a:endParaRPr lang="ko-KR" altLang="en-US"/>
            </a:p>
          </p:txBody>
        </p:sp>
        <p:sp>
          <p:nvSpPr>
            <p:cNvPr id="11364" name="Oval 413"/>
            <p:cNvSpPr>
              <a:spLocks noChangeArrowheads="1"/>
            </p:cNvSpPr>
            <p:nvPr/>
          </p:nvSpPr>
          <p:spPr bwMode="auto">
            <a:xfrm>
              <a:off x="1733" y="1856"/>
              <a:ext cx="39" cy="13"/>
            </a:xfrm>
            <a:prstGeom prst="ellipse">
              <a:avLst/>
            </a:prstGeom>
            <a:noFill/>
            <a:ln w="9525">
              <a:solidFill>
                <a:srgbClr val="777777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defRPr kumimoji="1" sz="2400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defRPr>
              </a:lvl9pPr>
            </a:lstStyle>
            <a:p>
              <a:pPr eaLnBrk="1" latinLnBrk="1" hangingPunct="1"/>
              <a:endParaRPr lang="ko-KR" altLang="en-US"/>
            </a:p>
          </p:txBody>
        </p:sp>
      </p:grpSp>
      <p:grpSp>
        <p:nvGrpSpPr>
          <p:cNvPr id="11339" name="Group 407"/>
          <p:cNvGrpSpPr>
            <a:grpSpLocks/>
          </p:cNvGrpSpPr>
          <p:nvPr/>
        </p:nvGrpSpPr>
        <p:grpSpPr bwMode="auto">
          <a:xfrm>
            <a:off x="3286125" y="2600325"/>
            <a:ext cx="1000125" cy="434975"/>
            <a:chOff x="1358" y="1737"/>
            <a:chExt cx="478" cy="148"/>
          </a:xfrm>
        </p:grpSpPr>
        <p:sp>
          <p:nvSpPr>
            <p:cNvPr id="11353" name="Line 408"/>
            <p:cNvSpPr>
              <a:spLocks noChangeShapeType="1"/>
            </p:cNvSpPr>
            <p:nvPr/>
          </p:nvSpPr>
          <p:spPr bwMode="auto">
            <a:xfrm flipV="1">
              <a:off x="1714" y="1804"/>
              <a:ext cx="0" cy="36"/>
            </a:xfrm>
            <a:prstGeom prst="line">
              <a:avLst/>
            </a:prstGeom>
            <a:noFill/>
            <a:ln w="1">
              <a:solidFill>
                <a:srgbClr val="777777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1354" name="Drawing 2770"/>
            <p:cNvSpPr>
              <a:spLocks/>
            </p:cNvSpPr>
            <p:nvPr/>
          </p:nvSpPr>
          <p:spPr bwMode="auto">
            <a:xfrm>
              <a:off x="1358" y="1765"/>
              <a:ext cx="478" cy="120"/>
            </a:xfrm>
            <a:custGeom>
              <a:avLst/>
              <a:gdLst>
                <a:gd name="T0" fmla="*/ 0 w 16384"/>
                <a:gd name="T1" fmla="*/ 0 h 16384"/>
                <a:gd name="T2" fmla="*/ 0 w 16384"/>
                <a:gd name="T3" fmla="*/ 0 h 16384"/>
                <a:gd name="T4" fmla="*/ 0 w 16384"/>
                <a:gd name="T5" fmla="*/ 0 h 16384"/>
                <a:gd name="T6" fmla="*/ 0 w 16384"/>
                <a:gd name="T7" fmla="*/ 0 h 16384"/>
                <a:gd name="T8" fmla="*/ 0 w 16384"/>
                <a:gd name="T9" fmla="*/ 0 h 16384"/>
                <a:gd name="T10" fmla="*/ 0 w 16384"/>
                <a:gd name="T11" fmla="*/ 0 h 16384"/>
                <a:gd name="T12" fmla="*/ 0 w 16384"/>
                <a:gd name="T13" fmla="*/ 0 h 16384"/>
                <a:gd name="T14" fmla="*/ 0 w 16384"/>
                <a:gd name="T15" fmla="*/ 0 h 16384"/>
                <a:gd name="T16" fmla="*/ 0 w 16384"/>
                <a:gd name="T17" fmla="*/ 0 h 16384"/>
                <a:gd name="T18" fmla="*/ 0 w 16384"/>
                <a:gd name="T19" fmla="*/ 0 h 16384"/>
                <a:gd name="T20" fmla="*/ 0 w 16384"/>
                <a:gd name="T21" fmla="*/ 0 h 16384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16384"/>
                <a:gd name="T34" fmla="*/ 0 h 16384"/>
                <a:gd name="T35" fmla="*/ 16384 w 16384"/>
                <a:gd name="T36" fmla="*/ 16384 h 16384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16384" h="16384">
                  <a:moveTo>
                    <a:pt x="16384" y="0"/>
                  </a:moveTo>
                  <a:lnTo>
                    <a:pt x="11916" y="0"/>
                  </a:lnTo>
                  <a:lnTo>
                    <a:pt x="11916" y="2378"/>
                  </a:lnTo>
                  <a:lnTo>
                    <a:pt x="165" y="2378"/>
                  </a:lnTo>
                  <a:lnTo>
                    <a:pt x="165" y="6871"/>
                  </a:lnTo>
                  <a:lnTo>
                    <a:pt x="11916" y="6871"/>
                  </a:lnTo>
                  <a:lnTo>
                    <a:pt x="11916" y="11892"/>
                  </a:lnTo>
                  <a:lnTo>
                    <a:pt x="0" y="11892"/>
                  </a:lnTo>
                  <a:lnTo>
                    <a:pt x="0" y="16384"/>
                  </a:lnTo>
                  <a:lnTo>
                    <a:pt x="16384" y="16384"/>
                  </a:lnTo>
                  <a:lnTo>
                    <a:pt x="16384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solidFill>
                <a:srgbClr val="777777"/>
              </a:solidFill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1355" name="Rectangle 410"/>
            <p:cNvSpPr>
              <a:spLocks noChangeArrowheads="1"/>
            </p:cNvSpPr>
            <p:nvPr/>
          </p:nvSpPr>
          <p:spPr bwMode="auto">
            <a:xfrm>
              <a:off x="1733" y="1737"/>
              <a:ext cx="73" cy="17"/>
            </a:xfrm>
            <a:prstGeom prst="rect">
              <a:avLst/>
            </a:prstGeom>
            <a:solidFill>
              <a:srgbClr val="969696"/>
            </a:solidFill>
            <a:ln w="9525">
              <a:solidFill>
                <a:srgbClr val="777777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 kumimoji="1" sz="2400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defRPr>
              </a:lvl9pPr>
            </a:lstStyle>
            <a:p>
              <a:pPr eaLnBrk="1" latinLnBrk="1" hangingPunct="1"/>
              <a:endParaRPr lang="ko-KR" altLang="en-US"/>
            </a:p>
          </p:txBody>
        </p:sp>
        <p:sp>
          <p:nvSpPr>
            <p:cNvPr id="11356" name="Line 411"/>
            <p:cNvSpPr>
              <a:spLocks noChangeShapeType="1"/>
            </p:cNvSpPr>
            <p:nvPr/>
          </p:nvSpPr>
          <p:spPr bwMode="auto">
            <a:xfrm flipH="1">
              <a:off x="1772" y="1754"/>
              <a:ext cx="0" cy="108"/>
            </a:xfrm>
            <a:prstGeom prst="line">
              <a:avLst/>
            </a:prstGeom>
            <a:noFill/>
            <a:ln w="9525">
              <a:solidFill>
                <a:srgbClr val="777777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1357" name="Oval 412"/>
            <p:cNvSpPr>
              <a:spLocks noChangeArrowheads="1"/>
            </p:cNvSpPr>
            <p:nvPr/>
          </p:nvSpPr>
          <p:spPr bwMode="auto">
            <a:xfrm>
              <a:off x="1772" y="1856"/>
              <a:ext cx="34" cy="13"/>
            </a:xfrm>
            <a:prstGeom prst="ellipse">
              <a:avLst/>
            </a:prstGeom>
            <a:noFill/>
            <a:ln w="9525">
              <a:solidFill>
                <a:srgbClr val="777777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defRPr kumimoji="1" sz="2400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defRPr>
              </a:lvl9pPr>
            </a:lstStyle>
            <a:p>
              <a:pPr eaLnBrk="1" latinLnBrk="1" hangingPunct="1"/>
              <a:endParaRPr lang="ko-KR" altLang="en-US"/>
            </a:p>
          </p:txBody>
        </p:sp>
        <p:sp>
          <p:nvSpPr>
            <p:cNvPr id="11358" name="Oval 413"/>
            <p:cNvSpPr>
              <a:spLocks noChangeArrowheads="1"/>
            </p:cNvSpPr>
            <p:nvPr/>
          </p:nvSpPr>
          <p:spPr bwMode="auto">
            <a:xfrm>
              <a:off x="1733" y="1856"/>
              <a:ext cx="39" cy="13"/>
            </a:xfrm>
            <a:prstGeom prst="ellipse">
              <a:avLst/>
            </a:prstGeom>
            <a:noFill/>
            <a:ln w="9525">
              <a:solidFill>
                <a:srgbClr val="777777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defRPr kumimoji="1" sz="2400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defRPr>
              </a:lvl9pPr>
            </a:lstStyle>
            <a:p>
              <a:pPr eaLnBrk="1" latinLnBrk="1" hangingPunct="1"/>
              <a:endParaRPr lang="ko-KR" altLang="en-US"/>
            </a:p>
          </p:txBody>
        </p:sp>
      </p:grpSp>
      <p:grpSp>
        <p:nvGrpSpPr>
          <p:cNvPr id="11340" name="Group 407"/>
          <p:cNvGrpSpPr>
            <a:grpSpLocks/>
          </p:cNvGrpSpPr>
          <p:nvPr/>
        </p:nvGrpSpPr>
        <p:grpSpPr bwMode="auto">
          <a:xfrm flipH="1">
            <a:off x="3059113" y="2206625"/>
            <a:ext cx="1000125" cy="338138"/>
            <a:chOff x="1358" y="1737"/>
            <a:chExt cx="478" cy="148"/>
          </a:xfrm>
        </p:grpSpPr>
        <p:sp>
          <p:nvSpPr>
            <p:cNvPr id="11347" name="Line 408"/>
            <p:cNvSpPr>
              <a:spLocks noChangeShapeType="1"/>
            </p:cNvSpPr>
            <p:nvPr/>
          </p:nvSpPr>
          <p:spPr bwMode="auto">
            <a:xfrm flipV="1">
              <a:off x="1714" y="1804"/>
              <a:ext cx="0" cy="36"/>
            </a:xfrm>
            <a:prstGeom prst="line">
              <a:avLst/>
            </a:prstGeom>
            <a:noFill/>
            <a:ln w="1">
              <a:solidFill>
                <a:srgbClr val="777777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1348" name="Drawing 2770"/>
            <p:cNvSpPr>
              <a:spLocks/>
            </p:cNvSpPr>
            <p:nvPr/>
          </p:nvSpPr>
          <p:spPr bwMode="auto">
            <a:xfrm>
              <a:off x="1358" y="1765"/>
              <a:ext cx="478" cy="120"/>
            </a:xfrm>
            <a:custGeom>
              <a:avLst/>
              <a:gdLst>
                <a:gd name="T0" fmla="*/ 0 w 16384"/>
                <a:gd name="T1" fmla="*/ 0 h 16384"/>
                <a:gd name="T2" fmla="*/ 0 w 16384"/>
                <a:gd name="T3" fmla="*/ 0 h 16384"/>
                <a:gd name="T4" fmla="*/ 0 w 16384"/>
                <a:gd name="T5" fmla="*/ 0 h 16384"/>
                <a:gd name="T6" fmla="*/ 0 w 16384"/>
                <a:gd name="T7" fmla="*/ 0 h 16384"/>
                <a:gd name="T8" fmla="*/ 0 w 16384"/>
                <a:gd name="T9" fmla="*/ 0 h 16384"/>
                <a:gd name="T10" fmla="*/ 0 w 16384"/>
                <a:gd name="T11" fmla="*/ 0 h 16384"/>
                <a:gd name="T12" fmla="*/ 0 w 16384"/>
                <a:gd name="T13" fmla="*/ 0 h 16384"/>
                <a:gd name="T14" fmla="*/ 0 w 16384"/>
                <a:gd name="T15" fmla="*/ 0 h 16384"/>
                <a:gd name="T16" fmla="*/ 0 w 16384"/>
                <a:gd name="T17" fmla="*/ 0 h 16384"/>
                <a:gd name="T18" fmla="*/ 0 w 16384"/>
                <a:gd name="T19" fmla="*/ 0 h 16384"/>
                <a:gd name="T20" fmla="*/ 0 w 16384"/>
                <a:gd name="T21" fmla="*/ 0 h 16384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16384"/>
                <a:gd name="T34" fmla="*/ 0 h 16384"/>
                <a:gd name="T35" fmla="*/ 16384 w 16384"/>
                <a:gd name="T36" fmla="*/ 16384 h 16384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16384" h="16384">
                  <a:moveTo>
                    <a:pt x="16384" y="0"/>
                  </a:moveTo>
                  <a:lnTo>
                    <a:pt x="11916" y="0"/>
                  </a:lnTo>
                  <a:lnTo>
                    <a:pt x="11916" y="2378"/>
                  </a:lnTo>
                  <a:lnTo>
                    <a:pt x="165" y="2378"/>
                  </a:lnTo>
                  <a:lnTo>
                    <a:pt x="165" y="6871"/>
                  </a:lnTo>
                  <a:lnTo>
                    <a:pt x="11916" y="6871"/>
                  </a:lnTo>
                  <a:lnTo>
                    <a:pt x="11916" y="11892"/>
                  </a:lnTo>
                  <a:lnTo>
                    <a:pt x="0" y="11892"/>
                  </a:lnTo>
                  <a:lnTo>
                    <a:pt x="0" y="16384"/>
                  </a:lnTo>
                  <a:lnTo>
                    <a:pt x="16384" y="16384"/>
                  </a:lnTo>
                  <a:lnTo>
                    <a:pt x="16384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solidFill>
                <a:srgbClr val="777777"/>
              </a:solidFill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1349" name="Rectangle 410"/>
            <p:cNvSpPr>
              <a:spLocks noChangeArrowheads="1"/>
            </p:cNvSpPr>
            <p:nvPr/>
          </p:nvSpPr>
          <p:spPr bwMode="auto">
            <a:xfrm>
              <a:off x="1733" y="1737"/>
              <a:ext cx="73" cy="17"/>
            </a:xfrm>
            <a:prstGeom prst="rect">
              <a:avLst/>
            </a:prstGeom>
            <a:solidFill>
              <a:srgbClr val="969696"/>
            </a:solidFill>
            <a:ln w="9525">
              <a:solidFill>
                <a:srgbClr val="777777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 kumimoji="1" sz="2400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defRPr>
              </a:lvl9pPr>
            </a:lstStyle>
            <a:p>
              <a:pPr eaLnBrk="1" latinLnBrk="1" hangingPunct="1"/>
              <a:endParaRPr lang="ko-KR" altLang="en-US"/>
            </a:p>
          </p:txBody>
        </p:sp>
        <p:sp>
          <p:nvSpPr>
            <p:cNvPr id="11350" name="Line 411"/>
            <p:cNvSpPr>
              <a:spLocks noChangeShapeType="1"/>
            </p:cNvSpPr>
            <p:nvPr/>
          </p:nvSpPr>
          <p:spPr bwMode="auto">
            <a:xfrm flipH="1">
              <a:off x="1772" y="1754"/>
              <a:ext cx="0" cy="108"/>
            </a:xfrm>
            <a:prstGeom prst="line">
              <a:avLst/>
            </a:prstGeom>
            <a:noFill/>
            <a:ln w="9525">
              <a:solidFill>
                <a:srgbClr val="777777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1351" name="Oval 412"/>
            <p:cNvSpPr>
              <a:spLocks noChangeArrowheads="1"/>
            </p:cNvSpPr>
            <p:nvPr/>
          </p:nvSpPr>
          <p:spPr bwMode="auto">
            <a:xfrm>
              <a:off x="1772" y="1856"/>
              <a:ext cx="34" cy="13"/>
            </a:xfrm>
            <a:prstGeom prst="ellipse">
              <a:avLst/>
            </a:prstGeom>
            <a:noFill/>
            <a:ln w="9525">
              <a:solidFill>
                <a:srgbClr val="777777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defRPr kumimoji="1" sz="2400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defRPr>
              </a:lvl9pPr>
            </a:lstStyle>
            <a:p>
              <a:pPr eaLnBrk="1" latinLnBrk="1" hangingPunct="1"/>
              <a:endParaRPr lang="ko-KR" altLang="en-US"/>
            </a:p>
          </p:txBody>
        </p:sp>
        <p:sp>
          <p:nvSpPr>
            <p:cNvPr id="11352" name="Oval 413"/>
            <p:cNvSpPr>
              <a:spLocks noChangeArrowheads="1"/>
            </p:cNvSpPr>
            <p:nvPr/>
          </p:nvSpPr>
          <p:spPr bwMode="auto">
            <a:xfrm>
              <a:off x="1733" y="1856"/>
              <a:ext cx="39" cy="13"/>
            </a:xfrm>
            <a:prstGeom prst="ellipse">
              <a:avLst/>
            </a:prstGeom>
            <a:noFill/>
            <a:ln w="9525">
              <a:solidFill>
                <a:srgbClr val="777777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defRPr kumimoji="1" sz="2400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defRPr>
              </a:lvl9pPr>
            </a:lstStyle>
            <a:p>
              <a:pPr eaLnBrk="1" latinLnBrk="1" hangingPunct="1"/>
              <a:endParaRPr lang="ko-KR" altLang="en-US"/>
            </a:p>
          </p:txBody>
        </p:sp>
      </p:grpSp>
      <p:sp>
        <p:nvSpPr>
          <p:cNvPr id="11341" name="Rectangle 11"/>
          <p:cNvSpPr>
            <a:spLocks noChangeArrowheads="1"/>
          </p:cNvSpPr>
          <p:nvPr/>
        </p:nvSpPr>
        <p:spPr bwMode="auto">
          <a:xfrm>
            <a:off x="309563" y="2887663"/>
            <a:ext cx="788987" cy="227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9pPr>
          </a:lstStyle>
          <a:p>
            <a:r>
              <a:rPr lang="ko-KR" altLang="en-US" sz="1300" b="1" u="sng">
                <a:solidFill>
                  <a:srgbClr val="595959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  <a:cs typeface="Arial" panose="020B0604020202020204" pitchFamily="34" charset="0"/>
              </a:rPr>
              <a:t>공기 압축기</a:t>
            </a:r>
          </a:p>
        </p:txBody>
      </p:sp>
      <p:cxnSp>
        <p:nvCxnSpPr>
          <p:cNvPr id="138" name="직선 연결선 137"/>
          <p:cNvCxnSpPr/>
          <p:nvPr/>
        </p:nvCxnSpPr>
        <p:spPr>
          <a:xfrm>
            <a:off x="381000" y="6243638"/>
            <a:ext cx="9072563" cy="158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343" name="TextBox 497"/>
          <p:cNvSpPr txBox="1">
            <a:spLocks noChangeArrowheads="1"/>
          </p:cNvSpPr>
          <p:nvPr/>
        </p:nvSpPr>
        <p:spPr bwMode="auto">
          <a:xfrm>
            <a:off x="381000" y="6238875"/>
            <a:ext cx="5400675" cy="430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9pPr>
          </a:lstStyle>
          <a:p>
            <a:pPr eaLnBrk="1" latinLnBrk="1" hangingPunct="1"/>
            <a:r>
              <a:rPr lang="ko-KR" altLang="en-US" sz="1100" b="1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주</a:t>
            </a:r>
            <a:r>
              <a:rPr lang="en-US" altLang="ko-KR" sz="1100" b="1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) ACR (</a:t>
            </a:r>
            <a:r>
              <a:rPr lang="ko-KR" altLang="en-US" sz="1100" b="1" dirty="0" err="1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아크로레인</a:t>
            </a:r>
            <a:r>
              <a:rPr lang="en-US" altLang="ko-KR" sz="1100" b="1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): </a:t>
            </a:r>
            <a:r>
              <a:rPr lang="ko-KR" altLang="en-US" sz="1100" b="1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반응기에서 발생되는 </a:t>
            </a:r>
            <a:r>
              <a:rPr lang="ko-KR" altLang="en-US" sz="1100" b="1" dirty="0" err="1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알데히드</a:t>
            </a:r>
            <a:r>
              <a:rPr lang="ko-KR" altLang="en-US" sz="1100" b="1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형태의 </a:t>
            </a:r>
            <a:r>
              <a:rPr lang="ko-KR" altLang="en-US" sz="1100" b="1" dirty="0" err="1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불순물질</a:t>
            </a:r>
            <a:r>
              <a:rPr lang="ko-KR" altLang="en-US" sz="1100" b="1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</a:t>
            </a:r>
            <a:r>
              <a:rPr lang="en-US" altLang="ko-KR" sz="1100" b="1" dirty="0" err="1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Boliling</a:t>
            </a:r>
            <a:r>
              <a:rPr lang="en-US" altLang="ko-KR" sz="1100" b="1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Point</a:t>
            </a:r>
            <a:r>
              <a:rPr lang="ko-KR" altLang="en-US" sz="1100" b="1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가 </a:t>
            </a:r>
            <a:r>
              <a:rPr lang="en-US" altLang="ko-KR" sz="1100" b="1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63</a:t>
            </a:r>
            <a:r>
              <a:rPr lang="ko-KR" altLang="en-US" sz="1100" b="1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℃</a:t>
            </a:r>
            <a:endParaRPr lang="en-US" altLang="ko-KR" sz="1100" b="1" dirty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  <a:p>
            <a:pPr eaLnBrk="1" latinLnBrk="1" hangingPunct="1"/>
            <a:r>
              <a:rPr lang="en-US" altLang="ko-KR" sz="1100" b="1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  FF (</a:t>
            </a:r>
            <a:r>
              <a:rPr lang="ko-KR" altLang="en-US" sz="1100" b="1" dirty="0" err="1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프루프랄</a:t>
            </a:r>
            <a:r>
              <a:rPr lang="en-US" altLang="ko-KR" sz="1100" b="1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): </a:t>
            </a:r>
            <a:r>
              <a:rPr lang="ko-KR" altLang="en-US" sz="1100" b="1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반응기에서 생성되는 </a:t>
            </a:r>
            <a:r>
              <a:rPr lang="ko-KR" altLang="en-US" sz="1100" b="1" dirty="0" err="1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알데히드</a:t>
            </a:r>
            <a:r>
              <a:rPr lang="ko-KR" altLang="en-US" sz="1100" b="1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형태의 불순물로 </a:t>
            </a:r>
            <a:r>
              <a:rPr lang="en-US" altLang="ko-KR" sz="1100" b="1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Boiling Point </a:t>
            </a:r>
            <a:r>
              <a:rPr lang="ko-KR" altLang="en-US" sz="1100" b="1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가 </a:t>
            </a:r>
            <a:r>
              <a:rPr lang="en-US" altLang="ko-KR" sz="1100" b="1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161</a:t>
            </a:r>
            <a:r>
              <a:rPr lang="ko-KR" altLang="en-US" sz="1100" b="1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℃</a:t>
            </a:r>
          </a:p>
        </p:txBody>
      </p:sp>
      <p:sp>
        <p:nvSpPr>
          <p:cNvPr id="139" name="Line 16"/>
          <p:cNvSpPr>
            <a:spLocks noChangeShapeType="1"/>
          </p:cNvSpPr>
          <p:nvPr/>
        </p:nvSpPr>
        <p:spPr bwMode="auto">
          <a:xfrm>
            <a:off x="0" y="434044"/>
            <a:ext cx="99060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ko-KR" altLang="en-US" sz="1463" dirty="0">
              <a:solidFill>
                <a:srgbClr val="000000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Adobe Devanagari" pitchFamily="18" charset="0"/>
            </a:endParaRPr>
          </a:p>
        </p:txBody>
      </p:sp>
      <p:sp>
        <p:nvSpPr>
          <p:cNvPr id="140" name="TextBox 139"/>
          <p:cNvSpPr txBox="1"/>
          <p:nvPr/>
        </p:nvSpPr>
        <p:spPr>
          <a:xfrm>
            <a:off x="162884" y="-47625"/>
            <a:ext cx="5157261" cy="526559"/>
          </a:xfrm>
          <a:prstGeom prst="rect">
            <a:avLst/>
          </a:prstGeom>
          <a:noFill/>
          <a:ln w="3175">
            <a:noFill/>
          </a:ln>
        </p:spPr>
        <p:txBody>
          <a:bodyPr wrap="square" rtlCol="0" anchor="ctr" anchorCtr="0">
            <a:noAutofit/>
          </a:bodyPr>
          <a:lstStyle/>
          <a:p>
            <a:r>
              <a:rPr lang="en-US" altLang="ko-KR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4.</a:t>
            </a:r>
            <a:r>
              <a:rPr lang="ko-KR" altLang="en-US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b="1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공정소개</a:t>
            </a:r>
            <a:endParaRPr lang="ko-KR" altLang="en-US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41" name="TextBox 140"/>
          <p:cNvSpPr txBox="1"/>
          <p:nvPr/>
        </p:nvSpPr>
        <p:spPr>
          <a:xfrm>
            <a:off x="5738813" y="-47625"/>
            <a:ext cx="3984663" cy="526559"/>
          </a:xfrm>
          <a:prstGeom prst="rect">
            <a:avLst/>
          </a:prstGeom>
          <a:noFill/>
          <a:ln w="3175">
            <a:noFill/>
          </a:ln>
        </p:spPr>
        <p:txBody>
          <a:bodyPr wrap="square" rtlCol="0" anchor="ctr" anchorCtr="0">
            <a:noAutofit/>
          </a:bodyPr>
          <a:lstStyle/>
          <a:p>
            <a:pPr algn="r"/>
            <a:r>
              <a:rPr lang="ko-KR" altLang="en-US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⑥ </a:t>
            </a:r>
            <a:r>
              <a:rPr lang="ko-KR" altLang="en-US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아크릴 </a:t>
            </a:r>
            <a:r>
              <a:rPr lang="en-US" altLang="ko-KR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(3AA, 4AA, 5AA, 6AA)</a:t>
            </a:r>
          </a:p>
        </p:txBody>
      </p:sp>
    </p:spTree>
    <p:extLst>
      <p:ext uri="{BB962C8B-B14F-4D97-AF65-F5344CB8AC3E}">
        <p14:creationId xmlns:p14="http://schemas.microsoft.com/office/powerpoint/2010/main" val="9196707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" name="Line 471"/>
          <p:cNvSpPr>
            <a:spLocks noChangeShapeType="1"/>
          </p:cNvSpPr>
          <p:nvPr/>
        </p:nvSpPr>
        <p:spPr bwMode="auto">
          <a:xfrm flipV="1">
            <a:off x="8413750" y="2565400"/>
            <a:ext cx="0" cy="2159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 wrap="none" lIns="0" tIns="0" rIns="0" bIns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 kern="0">
              <a:solidFill>
                <a:sysClr val="windowText" lastClr="000000"/>
              </a:solidFill>
              <a:latin typeface="LG스마트체 Regular" pitchFamily="50" charset="-127"/>
              <a:ea typeface="LG스마트체 Regular" pitchFamily="50" charset="-127"/>
            </a:endParaRPr>
          </a:p>
        </p:txBody>
      </p:sp>
      <p:sp>
        <p:nvSpPr>
          <p:cNvPr id="239" name="Line 471"/>
          <p:cNvSpPr>
            <a:spLocks noChangeShapeType="1"/>
          </p:cNvSpPr>
          <p:nvPr/>
        </p:nvSpPr>
        <p:spPr bwMode="auto">
          <a:xfrm flipV="1">
            <a:off x="8432800" y="928688"/>
            <a:ext cx="0" cy="2159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 wrap="none" lIns="0" tIns="0" rIns="0" bIns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 kern="0">
              <a:solidFill>
                <a:sysClr val="windowText" lastClr="000000"/>
              </a:solidFill>
              <a:latin typeface="LG스마트체 Regular" pitchFamily="50" charset="-127"/>
              <a:ea typeface="LG스마트체 Regular" pitchFamily="50" charset="-127"/>
            </a:endParaRPr>
          </a:p>
        </p:txBody>
      </p:sp>
      <p:sp>
        <p:nvSpPr>
          <p:cNvPr id="13316" name="AutoShape 179"/>
          <p:cNvSpPr>
            <a:spLocks noChangeArrowheads="1"/>
          </p:cNvSpPr>
          <p:nvPr/>
        </p:nvSpPr>
        <p:spPr bwMode="auto">
          <a:xfrm>
            <a:off x="128588" y="4718050"/>
            <a:ext cx="3211512" cy="331788"/>
          </a:xfrm>
          <a:prstGeom prst="homePlate">
            <a:avLst>
              <a:gd name="adj" fmla="val 63140"/>
            </a:avLst>
          </a:prstGeom>
          <a:solidFill>
            <a:srgbClr val="DDDDDD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>
            <a:lvl1pPr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9pPr>
          </a:lstStyle>
          <a:p>
            <a:pPr algn="ctr" eaLnBrk="1" latinLnBrk="1" hangingPunct="1"/>
            <a:r>
              <a:rPr lang="ko-KR" altLang="en-US" sz="1400" b="1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합성가스공정</a:t>
            </a:r>
          </a:p>
        </p:txBody>
      </p:sp>
      <p:graphicFrame>
        <p:nvGraphicFramePr>
          <p:cNvPr id="44" name="Group 494"/>
          <p:cNvGraphicFramePr>
            <a:graphicFrameLocks noGrp="1"/>
          </p:cNvGraphicFramePr>
          <p:nvPr/>
        </p:nvGraphicFramePr>
        <p:xfrm>
          <a:off x="128588" y="5062538"/>
          <a:ext cx="9672635" cy="982662"/>
        </p:xfrm>
        <a:graphic>
          <a:graphicData uri="http://schemas.openxmlformats.org/drawingml/2006/table">
            <a:tbl>
              <a:tblPr/>
              <a:tblGrid>
                <a:gridCol w="159550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9709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9193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2604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89821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6384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98266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산소와 스팀 존재</a:t>
                      </a:r>
                      <a:endParaRPr kumimoji="1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 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하에 </a:t>
                      </a: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VR OIL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를 부분</a:t>
                      </a:r>
                      <a:endParaRPr kumimoji="1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 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산화시켜 합성가스를 </a:t>
                      </a:r>
                      <a:endParaRPr kumimoji="1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 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생산하는 공정</a:t>
                      </a:r>
                    </a:p>
                  </a:txBody>
                  <a:tcPr marL="72003" marR="72003" marT="46784" marB="4678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고압 저온 메탄올을 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이용</a:t>
                      </a: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, 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합성가스 중에 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산성가스를 </a:t>
                      </a:r>
                      <a:r>
                        <a:rPr kumimoji="1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흡</a:t>
                      </a: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, </a:t>
                      </a:r>
                      <a:r>
                        <a:rPr kumimoji="1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탈착하여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정제하는 공정</a:t>
                      </a:r>
                    </a:p>
                  </a:txBody>
                  <a:tcPr marL="72003" marR="72003" marT="46784" marB="4678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합성가스와 </a:t>
                      </a: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Propylene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을</a:t>
                      </a:r>
                      <a:endParaRPr kumimoji="1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 촉매 하에 반응시켜 </a:t>
                      </a:r>
                      <a:endParaRPr kumimoji="1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 </a:t>
                      </a: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Butyraldehyde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생성</a:t>
                      </a:r>
                    </a:p>
                  </a:txBody>
                  <a:tcPr marL="72003" marR="72003" marT="46784" marB="4678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kumimoji="1" lang="en-US" altLang="ko-KR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i</a:t>
                      </a: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-Bal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과 </a:t>
                      </a: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n-Bal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로</a:t>
                      </a:r>
                      <a:endParaRPr kumimoji="1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 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이성체 분리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kumimoji="1" lang="en-US" altLang="ko-KR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i</a:t>
                      </a: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-Bal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은 </a:t>
                      </a: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NPG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공장</a:t>
                      </a: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, 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 n-Bal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은 후 공정</a:t>
                      </a:r>
                      <a:endParaRPr kumimoji="1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 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으로 공급</a:t>
                      </a:r>
                    </a:p>
                  </a:txBody>
                  <a:tcPr marL="72003" marR="72003" marT="46784" marB="4678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n-Bal 2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분자를 가성소다</a:t>
                      </a:r>
                      <a:endParaRPr kumimoji="1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 촉매 하에서 알돌축합</a:t>
                      </a:r>
                      <a:endParaRPr kumimoji="1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 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반응 시켜 중간품 생성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기상에서 </a:t>
                      </a: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H</a:t>
                      </a:r>
                      <a:r>
                        <a:rPr kumimoji="1" lang="en-US" altLang="ko-KR" sz="1100" b="0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첨가시켜 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Crude 2-EH/n-</a:t>
                      </a:r>
                      <a:r>
                        <a:rPr kumimoji="1" lang="en-US" altLang="ko-KR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BuOH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생성</a:t>
                      </a:r>
                    </a:p>
                  </a:txBody>
                  <a:tcPr marL="72003" marR="72003" marT="46784" marB="4678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고비점 및 </a:t>
                      </a:r>
                      <a:r>
                        <a:rPr kumimoji="1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저비점</a:t>
                      </a:r>
                      <a:endParaRPr kumimoji="1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  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불순물을 정제하여 </a:t>
                      </a:r>
                      <a:endParaRPr kumimoji="1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 2-EH/n-</a:t>
                      </a:r>
                      <a:r>
                        <a:rPr kumimoji="1" lang="en-US" altLang="ko-KR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BuOH</a:t>
                      </a: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생산</a:t>
                      </a:r>
                    </a:p>
                  </a:txBody>
                  <a:tcPr marL="72003" marR="72003" marT="46784" marB="4678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3333" name="AutoShape 451"/>
          <p:cNvSpPr>
            <a:spLocks noChangeArrowheads="1"/>
          </p:cNvSpPr>
          <p:nvPr/>
        </p:nvSpPr>
        <p:spPr bwMode="auto">
          <a:xfrm>
            <a:off x="3324225" y="4718050"/>
            <a:ext cx="3124200" cy="331788"/>
          </a:xfrm>
          <a:prstGeom prst="homePlate">
            <a:avLst>
              <a:gd name="adj" fmla="val 61772"/>
            </a:avLst>
          </a:prstGeom>
          <a:solidFill>
            <a:srgbClr val="DDDDDD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>
            <a:lvl1pPr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9pPr>
          </a:lstStyle>
          <a:p>
            <a:pPr algn="ctr" eaLnBrk="1" latinLnBrk="1" hangingPunct="1"/>
            <a:r>
              <a:rPr lang="ko-KR" altLang="en-US" sz="1400" b="1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옥소공정</a:t>
            </a:r>
          </a:p>
        </p:txBody>
      </p:sp>
      <p:sp>
        <p:nvSpPr>
          <p:cNvPr id="13334" name="AutoShape 452"/>
          <p:cNvSpPr>
            <a:spLocks noChangeArrowheads="1"/>
          </p:cNvSpPr>
          <p:nvPr/>
        </p:nvSpPr>
        <p:spPr bwMode="auto">
          <a:xfrm>
            <a:off x="6448425" y="4718050"/>
            <a:ext cx="3348038" cy="331788"/>
          </a:xfrm>
          <a:prstGeom prst="homePlate">
            <a:avLst>
              <a:gd name="adj" fmla="val 61994"/>
            </a:avLst>
          </a:prstGeom>
          <a:solidFill>
            <a:srgbClr val="DDDDDD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>
            <a:lvl1pPr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9pPr>
          </a:lstStyle>
          <a:p>
            <a:pPr algn="ctr" eaLnBrk="1" latinLnBrk="1" hangingPunct="1"/>
            <a:r>
              <a:rPr lang="en-US" altLang="ko-KR" sz="1400" b="1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ALCOHOL </a:t>
            </a:r>
            <a:r>
              <a:rPr lang="ko-KR" altLang="en-US" sz="1400" b="1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공정</a:t>
            </a:r>
          </a:p>
        </p:txBody>
      </p:sp>
      <p:sp>
        <p:nvSpPr>
          <p:cNvPr id="47" name="AutoShape 276"/>
          <p:cNvSpPr>
            <a:spLocks noChangeArrowheads="1"/>
          </p:cNvSpPr>
          <p:nvPr/>
        </p:nvSpPr>
        <p:spPr bwMode="auto">
          <a:xfrm rot="16200000">
            <a:off x="6195219" y="2124869"/>
            <a:ext cx="1208088" cy="482600"/>
          </a:xfrm>
          <a:prstGeom prst="flowChartTerminator">
            <a:avLst/>
          </a:prstGeom>
          <a:gradFill rotWithShape="0">
            <a:gsLst>
              <a:gs pos="0">
                <a:srgbClr val="FFFF00"/>
              </a:gs>
              <a:gs pos="100000">
                <a:srgbClr val="509C5B"/>
              </a:gs>
            </a:gsLst>
            <a:path path="shape">
              <a:fillToRect l="50000" t="50000" r="50000" b="50000"/>
            </a:path>
          </a:gradFill>
          <a:ln w="9525">
            <a:solidFill>
              <a:srgbClr val="333399"/>
            </a:solidFill>
            <a:miter lim="800000"/>
            <a:headEnd/>
            <a:tailEnd/>
          </a:ln>
        </p:spPr>
        <p:txBody>
          <a:bodyPr wrap="none" lIns="92075" tIns="46038" rIns="92075" bIns="46038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 kern="0">
              <a:solidFill>
                <a:sysClr val="windowText" lastClr="000000"/>
              </a:solidFill>
              <a:latin typeface="LG스마트체 Regular" pitchFamily="50" charset="-127"/>
              <a:ea typeface="LG스마트체 Regular" pitchFamily="50" charset="-127"/>
            </a:endParaRPr>
          </a:p>
        </p:txBody>
      </p:sp>
      <p:sp>
        <p:nvSpPr>
          <p:cNvPr id="48" name="Oval 197"/>
          <p:cNvSpPr>
            <a:spLocks noChangeArrowheads="1"/>
          </p:cNvSpPr>
          <p:nvPr/>
        </p:nvSpPr>
        <p:spPr bwMode="auto">
          <a:xfrm>
            <a:off x="8778875" y="800100"/>
            <a:ext cx="676275" cy="541338"/>
          </a:xfrm>
          <a:prstGeom prst="ellipse">
            <a:avLst/>
          </a:prstGeom>
          <a:noFill/>
          <a:ln w="12700">
            <a:solidFill>
              <a:schemeClr val="tx2"/>
            </a:solidFill>
            <a:round/>
            <a:headEnd/>
            <a:tailEnd/>
          </a:ln>
        </p:spPr>
        <p:txBody>
          <a:bodyPr wrap="none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 kern="0">
              <a:solidFill>
                <a:sysClr val="windowText" lastClr="000000"/>
              </a:solidFill>
              <a:latin typeface="LG스마트체 Regular" pitchFamily="50" charset="-127"/>
              <a:ea typeface="LG스마트체 Regular" pitchFamily="50" charset="-127"/>
            </a:endParaRPr>
          </a:p>
        </p:txBody>
      </p:sp>
      <p:sp>
        <p:nvSpPr>
          <p:cNvPr id="49" name="Freeform 206"/>
          <p:cNvSpPr>
            <a:spLocks/>
          </p:cNvSpPr>
          <p:nvPr/>
        </p:nvSpPr>
        <p:spPr bwMode="auto">
          <a:xfrm>
            <a:off x="5124450" y="2701925"/>
            <a:ext cx="166688" cy="369888"/>
          </a:xfrm>
          <a:custGeom>
            <a:avLst/>
            <a:gdLst>
              <a:gd name="T0" fmla="*/ 0 w 176"/>
              <a:gd name="T1" fmla="*/ 619858153 h 584"/>
              <a:gd name="T2" fmla="*/ 0 w 176"/>
              <a:gd name="T3" fmla="*/ 0 h 584"/>
              <a:gd name="T4" fmla="*/ 157868694 w 176"/>
              <a:gd name="T5" fmla="*/ 0 h 584"/>
              <a:gd name="T6" fmla="*/ 0 60000 65536"/>
              <a:gd name="T7" fmla="*/ 0 60000 65536"/>
              <a:gd name="T8" fmla="*/ 0 60000 65536"/>
              <a:gd name="T9" fmla="*/ 0 w 176"/>
              <a:gd name="T10" fmla="*/ 0 h 584"/>
              <a:gd name="T11" fmla="*/ 176 w 176"/>
              <a:gd name="T12" fmla="*/ 584 h 584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76" h="584">
                <a:moveTo>
                  <a:pt x="0" y="584"/>
                </a:moveTo>
                <a:lnTo>
                  <a:pt x="0" y="0"/>
                </a:lnTo>
                <a:lnTo>
                  <a:pt x="176" y="0"/>
                </a:lnTo>
              </a:path>
            </a:pathLst>
          </a:custGeom>
          <a:noFill/>
          <a:ln w="28575" cap="flat" cmpd="sng">
            <a:solidFill>
              <a:srgbClr val="FFFFFF"/>
            </a:solidFill>
            <a:prstDash val="solid"/>
            <a:round/>
            <a:headEnd type="none" w="med" len="med"/>
            <a:tailEnd type="stealth" w="sm" len="sm"/>
          </a:ln>
        </p:spPr>
        <p:txBody>
          <a:bodyPr lIns="92075" tIns="46038" rIns="92075" bIns="46038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 kern="0">
              <a:solidFill>
                <a:sysClr val="windowText" lastClr="000000"/>
              </a:solidFill>
              <a:latin typeface="LG스마트체 Regular" pitchFamily="50" charset="-127"/>
              <a:ea typeface="LG스마트체 Regular" pitchFamily="50" charset="-127"/>
            </a:endParaRPr>
          </a:p>
        </p:txBody>
      </p:sp>
      <p:sp>
        <p:nvSpPr>
          <p:cNvPr id="50" name="Freeform 207"/>
          <p:cNvSpPr>
            <a:spLocks/>
          </p:cNvSpPr>
          <p:nvPr/>
        </p:nvSpPr>
        <p:spPr bwMode="auto">
          <a:xfrm>
            <a:off x="5138738" y="2676525"/>
            <a:ext cx="171450" cy="566738"/>
          </a:xfrm>
          <a:custGeom>
            <a:avLst/>
            <a:gdLst>
              <a:gd name="T0" fmla="*/ 0 w 176"/>
              <a:gd name="T1" fmla="*/ 619858153 h 584"/>
              <a:gd name="T2" fmla="*/ 0 w 176"/>
              <a:gd name="T3" fmla="*/ 0 h 584"/>
              <a:gd name="T4" fmla="*/ 157868694 w 176"/>
              <a:gd name="T5" fmla="*/ 0 h 584"/>
              <a:gd name="T6" fmla="*/ 0 60000 65536"/>
              <a:gd name="T7" fmla="*/ 0 60000 65536"/>
              <a:gd name="T8" fmla="*/ 0 60000 65536"/>
              <a:gd name="T9" fmla="*/ 0 w 176"/>
              <a:gd name="T10" fmla="*/ 0 h 584"/>
              <a:gd name="T11" fmla="*/ 176 w 176"/>
              <a:gd name="T12" fmla="*/ 584 h 584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76" h="584">
                <a:moveTo>
                  <a:pt x="0" y="584"/>
                </a:moveTo>
                <a:lnTo>
                  <a:pt x="0" y="0"/>
                </a:lnTo>
                <a:lnTo>
                  <a:pt x="176" y="0"/>
                </a:lnTo>
              </a:path>
            </a:pathLst>
          </a:custGeom>
          <a:noFill/>
          <a:ln w="38100" cap="flat" cmpd="sng">
            <a:solidFill>
              <a:srgbClr val="CC0000"/>
            </a:solidFill>
            <a:prstDash val="solid"/>
            <a:round/>
            <a:headEnd type="none" w="med" len="med"/>
            <a:tailEnd type="stealth" w="sm" len="sm"/>
          </a:ln>
        </p:spPr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 kern="0">
              <a:solidFill>
                <a:sysClr val="windowText" lastClr="000000"/>
              </a:solidFill>
              <a:latin typeface="LG스마트체 Regular" pitchFamily="50" charset="-127"/>
              <a:ea typeface="LG스마트체 Regular" pitchFamily="50" charset="-127"/>
            </a:endParaRPr>
          </a:p>
        </p:txBody>
      </p:sp>
      <p:sp>
        <p:nvSpPr>
          <p:cNvPr id="51" name="Freeform 208"/>
          <p:cNvSpPr>
            <a:spLocks/>
          </p:cNvSpPr>
          <p:nvPr/>
        </p:nvSpPr>
        <p:spPr bwMode="auto">
          <a:xfrm>
            <a:off x="5405438" y="2671763"/>
            <a:ext cx="317500" cy="369887"/>
          </a:xfrm>
          <a:custGeom>
            <a:avLst/>
            <a:gdLst>
              <a:gd name="T0" fmla="*/ 0 w 480"/>
              <a:gd name="T1" fmla="*/ 0 h 568"/>
              <a:gd name="T2" fmla="*/ 0 w 480"/>
              <a:gd name="T3" fmla="*/ 543519625 h 568"/>
              <a:gd name="T4" fmla="*/ 210013050 w 480"/>
              <a:gd name="T5" fmla="*/ 543519625 h 568"/>
              <a:gd name="T6" fmla="*/ 0 60000 65536"/>
              <a:gd name="T7" fmla="*/ 0 60000 65536"/>
              <a:gd name="T8" fmla="*/ 0 60000 65536"/>
              <a:gd name="T9" fmla="*/ 0 w 480"/>
              <a:gd name="T10" fmla="*/ 0 h 568"/>
              <a:gd name="T11" fmla="*/ 480 w 480"/>
              <a:gd name="T12" fmla="*/ 568 h 56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480" h="568">
                <a:moveTo>
                  <a:pt x="0" y="0"/>
                </a:moveTo>
                <a:lnTo>
                  <a:pt x="0" y="568"/>
                </a:lnTo>
                <a:lnTo>
                  <a:pt x="480" y="568"/>
                </a:lnTo>
              </a:path>
            </a:pathLst>
          </a:custGeom>
          <a:noFill/>
          <a:ln w="38100" cap="flat" cmpd="sng">
            <a:solidFill>
              <a:srgbClr val="FFFFFF"/>
            </a:solidFill>
            <a:prstDash val="solid"/>
            <a:round/>
            <a:headEnd type="none" w="med" len="med"/>
            <a:tailEnd type="stealth" w="sm" len="sm"/>
          </a:ln>
        </p:spPr>
        <p:txBody>
          <a:bodyPr lIns="92075" tIns="46038" rIns="92075" bIns="46038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 kern="0">
              <a:solidFill>
                <a:sysClr val="windowText" lastClr="000000"/>
              </a:solidFill>
              <a:latin typeface="LG스마트체 Regular" pitchFamily="50" charset="-127"/>
              <a:ea typeface="LG스마트체 Regular" pitchFamily="50" charset="-127"/>
            </a:endParaRPr>
          </a:p>
        </p:txBody>
      </p:sp>
      <p:sp>
        <p:nvSpPr>
          <p:cNvPr id="52" name="AutoShape 209"/>
          <p:cNvSpPr>
            <a:spLocks noChangeArrowheads="1"/>
          </p:cNvSpPr>
          <p:nvPr/>
        </p:nvSpPr>
        <p:spPr bwMode="auto">
          <a:xfrm>
            <a:off x="5302250" y="2495550"/>
            <a:ext cx="190500" cy="371475"/>
          </a:xfrm>
          <a:prstGeom prst="roundRect">
            <a:avLst>
              <a:gd name="adj" fmla="val 35296"/>
            </a:avLst>
          </a:prstGeom>
          <a:gradFill rotWithShape="0">
            <a:gsLst>
              <a:gs pos="0">
                <a:srgbClr val="FFFFFF"/>
              </a:gs>
              <a:gs pos="100000">
                <a:srgbClr val="333399"/>
              </a:gs>
            </a:gsLst>
            <a:lin ang="5400000" scaled="1"/>
          </a:gradFill>
          <a:ln w="12700">
            <a:solidFill>
              <a:srgbClr val="333399"/>
            </a:solidFill>
            <a:round/>
            <a:headEnd/>
            <a:tailEnd/>
          </a:ln>
        </p:spPr>
        <p:txBody>
          <a:bodyPr wrap="none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 kern="0">
              <a:solidFill>
                <a:sysClr val="windowText" lastClr="000000"/>
              </a:solidFill>
              <a:latin typeface="LG스마트체 Regular" pitchFamily="50" charset="-127"/>
              <a:ea typeface="LG스마트체 Regular" pitchFamily="50" charset="-127"/>
            </a:endParaRPr>
          </a:p>
        </p:txBody>
      </p:sp>
      <p:sp>
        <p:nvSpPr>
          <p:cNvPr id="53" name="Freeform 210"/>
          <p:cNvSpPr>
            <a:spLocks/>
          </p:cNvSpPr>
          <p:nvPr/>
        </p:nvSpPr>
        <p:spPr bwMode="auto">
          <a:xfrm>
            <a:off x="4167188" y="3571875"/>
            <a:ext cx="992187" cy="120650"/>
          </a:xfrm>
          <a:custGeom>
            <a:avLst/>
            <a:gdLst>
              <a:gd name="T0" fmla="*/ 2147483647 w 420"/>
              <a:gd name="T1" fmla="*/ 0 h 96"/>
              <a:gd name="T2" fmla="*/ 2147483647 w 420"/>
              <a:gd name="T3" fmla="*/ 172235576 h 96"/>
              <a:gd name="T4" fmla="*/ 0 w 420"/>
              <a:gd name="T5" fmla="*/ 172235576 h 96"/>
              <a:gd name="T6" fmla="*/ 0 60000 65536"/>
              <a:gd name="T7" fmla="*/ 0 60000 65536"/>
              <a:gd name="T8" fmla="*/ 0 60000 65536"/>
              <a:gd name="T9" fmla="*/ 0 w 420"/>
              <a:gd name="T10" fmla="*/ 0 h 96"/>
              <a:gd name="T11" fmla="*/ 420 w 420"/>
              <a:gd name="T12" fmla="*/ 96 h 9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420" h="96">
                <a:moveTo>
                  <a:pt x="420" y="0"/>
                </a:moveTo>
                <a:lnTo>
                  <a:pt x="420" y="96"/>
                </a:lnTo>
                <a:lnTo>
                  <a:pt x="0" y="96"/>
                </a:lnTo>
              </a:path>
            </a:pathLst>
          </a:custGeom>
          <a:noFill/>
          <a:ln w="19050" cap="flat" cmpd="sng">
            <a:solidFill>
              <a:schemeClr val="tx2"/>
            </a:solidFill>
            <a:prstDash val="solid"/>
            <a:round/>
            <a:headEnd/>
            <a:tailEnd type="stealth" w="sm" len="sm"/>
          </a:ln>
        </p:spPr>
        <p:txBody>
          <a:bodyPr wrap="none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 kern="0">
              <a:solidFill>
                <a:sysClr val="windowText" lastClr="000000"/>
              </a:solidFill>
              <a:latin typeface="LG스마트체 Regular" pitchFamily="50" charset="-127"/>
              <a:ea typeface="LG스마트체 Regular" pitchFamily="50" charset="-127"/>
            </a:endParaRPr>
          </a:p>
        </p:txBody>
      </p:sp>
      <p:grpSp>
        <p:nvGrpSpPr>
          <p:cNvPr id="13342" name="Group 211"/>
          <p:cNvGrpSpPr>
            <a:grpSpLocks/>
          </p:cNvGrpSpPr>
          <p:nvPr/>
        </p:nvGrpSpPr>
        <p:grpSpPr bwMode="auto">
          <a:xfrm>
            <a:off x="3225800" y="2709863"/>
            <a:ext cx="369888" cy="1154112"/>
            <a:chOff x="2399" y="1499"/>
            <a:chExt cx="738" cy="2003"/>
          </a:xfrm>
        </p:grpSpPr>
        <p:sp>
          <p:nvSpPr>
            <p:cNvPr id="55" name="AutoShape 212"/>
            <p:cNvSpPr>
              <a:spLocks noChangeArrowheads="1"/>
            </p:cNvSpPr>
            <p:nvPr/>
          </p:nvSpPr>
          <p:spPr bwMode="auto">
            <a:xfrm rot="-5400000">
              <a:off x="1961" y="2326"/>
              <a:ext cx="1615" cy="738"/>
            </a:xfrm>
            <a:prstGeom prst="flowChartTerminator">
              <a:avLst/>
            </a:prstGeom>
            <a:gradFill rotWithShape="0">
              <a:gsLst>
                <a:gs pos="0">
                  <a:srgbClr val="FFFF00"/>
                </a:gs>
                <a:gs pos="100000">
                  <a:srgbClr val="0000EC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rgbClr val="FFFFFF"/>
              </a:solidFill>
              <a:miter lim="800000"/>
              <a:headEnd/>
              <a:tailEnd/>
            </a:ln>
          </p:spPr>
          <p:txBody>
            <a:bodyPr wrap="none" lIns="92075" tIns="46038" rIns="92075" bIns="46038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sz="1800" kern="0">
                <a:solidFill>
                  <a:sysClr val="windowText" lastClr="000000"/>
                </a:solidFill>
                <a:latin typeface="LG스마트체 Regular" pitchFamily="50" charset="-127"/>
                <a:ea typeface="LG스마트체 Regular" pitchFamily="50" charset="-127"/>
              </a:endParaRPr>
            </a:p>
          </p:txBody>
        </p:sp>
        <p:sp>
          <p:nvSpPr>
            <p:cNvPr id="56" name="Oval 213"/>
            <p:cNvSpPr>
              <a:spLocks noChangeArrowheads="1"/>
            </p:cNvSpPr>
            <p:nvPr/>
          </p:nvSpPr>
          <p:spPr bwMode="auto">
            <a:xfrm>
              <a:off x="2409" y="2124"/>
              <a:ext cx="54" cy="58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FFFFFF"/>
              </a:solidFill>
              <a:round/>
              <a:headEnd/>
              <a:tailEnd/>
            </a:ln>
          </p:spPr>
          <p:txBody>
            <a:bodyPr wrap="none" lIns="92075" tIns="46038" rIns="92075" bIns="46038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sz="1800" kern="0">
                <a:solidFill>
                  <a:sysClr val="windowText" lastClr="000000"/>
                </a:solidFill>
                <a:latin typeface="LG스마트체 Regular" pitchFamily="50" charset="-127"/>
                <a:ea typeface="LG스마트체 Regular" pitchFamily="50" charset="-127"/>
              </a:endParaRPr>
            </a:p>
          </p:txBody>
        </p:sp>
        <p:sp>
          <p:nvSpPr>
            <p:cNvPr id="57" name="Oval 214"/>
            <p:cNvSpPr>
              <a:spLocks noChangeArrowheads="1"/>
            </p:cNvSpPr>
            <p:nvPr/>
          </p:nvSpPr>
          <p:spPr bwMode="auto">
            <a:xfrm>
              <a:off x="2409" y="2185"/>
              <a:ext cx="54" cy="55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FFFFFF"/>
              </a:solidFill>
              <a:round/>
              <a:headEnd/>
              <a:tailEnd/>
            </a:ln>
          </p:spPr>
          <p:txBody>
            <a:bodyPr wrap="none" lIns="92075" tIns="46038" rIns="92075" bIns="46038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sz="1800" kern="0">
                <a:solidFill>
                  <a:sysClr val="windowText" lastClr="000000"/>
                </a:solidFill>
                <a:latin typeface="LG스마트체 Regular" pitchFamily="50" charset="-127"/>
                <a:ea typeface="LG스마트체 Regular" pitchFamily="50" charset="-127"/>
              </a:endParaRPr>
            </a:p>
          </p:txBody>
        </p:sp>
        <p:sp>
          <p:nvSpPr>
            <p:cNvPr id="58" name="Oval 215"/>
            <p:cNvSpPr>
              <a:spLocks noChangeArrowheads="1"/>
            </p:cNvSpPr>
            <p:nvPr/>
          </p:nvSpPr>
          <p:spPr bwMode="auto">
            <a:xfrm>
              <a:off x="2409" y="2246"/>
              <a:ext cx="54" cy="55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FFFFFF"/>
              </a:solidFill>
              <a:round/>
              <a:headEnd/>
              <a:tailEnd/>
            </a:ln>
          </p:spPr>
          <p:txBody>
            <a:bodyPr wrap="none" lIns="92075" tIns="46038" rIns="92075" bIns="46038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sz="1800" kern="0">
                <a:solidFill>
                  <a:sysClr val="windowText" lastClr="000000"/>
                </a:solidFill>
                <a:latin typeface="LG스마트체 Regular" pitchFamily="50" charset="-127"/>
                <a:ea typeface="LG스마트체 Regular" pitchFamily="50" charset="-127"/>
              </a:endParaRPr>
            </a:p>
          </p:txBody>
        </p:sp>
        <p:sp>
          <p:nvSpPr>
            <p:cNvPr id="59" name="Oval 216"/>
            <p:cNvSpPr>
              <a:spLocks noChangeArrowheads="1"/>
            </p:cNvSpPr>
            <p:nvPr/>
          </p:nvSpPr>
          <p:spPr bwMode="auto">
            <a:xfrm>
              <a:off x="2409" y="2306"/>
              <a:ext cx="54" cy="55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FFFFFF"/>
              </a:solidFill>
              <a:round/>
              <a:headEnd/>
              <a:tailEnd/>
            </a:ln>
          </p:spPr>
          <p:txBody>
            <a:bodyPr wrap="none" lIns="92075" tIns="46038" rIns="92075" bIns="46038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sz="1800" kern="0">
                <a:solidFill>
                  <a:sysClr val="windowText" lastClr="000000"/>
                </a:solidFill>
                <a:latin typeface="LG스마트체 Regular" pitchFamily="50" charset="-127"/>
                <a:ea typeface="LG스마트체 Regular" pitchFamily="50" charset="-127"/>
              </a:endParaRPr>
            </a:p>
          </p:txBody>
        </p:sp>
        <p:sp>
          <p:nvSpPr>
            <p:cNvPr id="60" name="Oval 217"/>
            <p:cNvSpPr>
              <a:spLocks noChangeArrowheads="1"/>
            </p:cNvSpPr>
            <p:nvPr/>
          </p:nvSpPr>
          <p:spPr bwMode="auto">
            <a:xfrm>
              <a:off x="2409" y="2364"/>
              <a:ext cx="54" cy="58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FFFFFF"/>
              </a:solidFill>
              <a:round/>
              <a:headEnd/>
              <a:tailEnd/>
            </a:ln>
          </p:spPr>
          <p:txBody>
            <a:bodyPr wrap="none" lIns="92075" tIns="46038" rIns="92075" bIns="46038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sz="1800" kern="0">
                <a:solidFill>
                  <a:sysClr val="windowText" lastClr="000000"/>
                </a:solidFill>
                <a:latin typeface="LG스마트체 Regular" pitchFamily="50" charset="-127"/>
                <a:ea typeface="LG스마트체 Regular" pitchFamily="50" charset="-127"/>
              </a:endParaRPr>
            </a:p>
          </p:txBody>
        </p:sp>
        <p:sp>
          <p:nvSpPr>
            <p:cNvPr id="61" name="Oval 218"/>
            <p:cNvSpPr>
              <a:spLocks noChangeArrowheads="1"/>
            </p:cNvSpPr>
            <p:nvPr/>
          </p:nvSpPr>
          <p:spPr bwMode="auto">
            <a:xfrm>
              <a:off x="2409" y="2425"/>
              <a:ext cx="54" cy="55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FFFFFF"/>
              </a:solidFill>
              <a:round/>
              <a:headEnd/>
              <a:tailEnd/>
            </a:ln>
          </p:spPr>
          <p:txBody>
            <a:bodyPr wrap="none" lIns="92075" tIns="46038" rIns="92075" bIns="46038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sz="1800" kern="0">
                <a:solidFill>
                  <a:sysClr val="windowText" lastClr="000000"/>
                </a:solidFill>
                <a:latin typeface="LG스마트체 Regular" pitchFamily="50" charset="-127"/>
                <a:ea typeface="LG스마트체 Regular" pitchFamily="50" charset="-127"/>
              </a:endParaRPr>
            </a:p>
          </p:txBody>
        </p:sp>
        <p:sp>
          <p:nvSpPr>
            <p:cNvPr id="62" name="Oval 219"/>
            <p:cNvSpPr>
              <a:spLocks noChangeArrowheads="1"/>
            </p:cNvSpPr>
            <p:nvPr/>
          </p:nvSpPr>
          <p:spPr bwMode="auto">
            <a:xfrm>
              <a:off x="2409" y="2485"/>
              <a:ext cx="54" cy="55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FFFFFF"/>
              </a:solidFill>
              <a:round/>
              <a:headEnd/>
              <a:tailEnd/>
            </a:ln>
          </p:spPr>
          <p:txBody>
            <a:bodyPr wrap="none" lIns="92075" tIns="46038" rIns="92075" bIns="46038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sz="1800" kern="0">
                <a:solidFill>
                  <a:sysClr val="windowText" lastClr="000000"/>
                </a:solidFill>
                <a:latin typeface="LG스마트체 Regular" pitchFamily="50" charset="-127"/>
                <a:ea typeface="LG스마트체 Regular" pitchFamily="50" charset="-127"/>
              </a:endParaRPr>
            </a:p>
          </p:txBody>
        </p:sp>
        <p:sp>
          <p:nvSpPr>
            <p:cNvPr id="63" name="Oval 220"/>
            <p:cNvSpPr>
              <a:spLocks noChangeArrowheads="1"/>
            </p:cNvSpPr>
            <p:nvPr/>
          </p:nvSpPr>
          <p:spPr bwMode="auto">
            <a:xfrm>
              <a:off x="2409" y="2546"/>
              <a:ext cx="54" cy="55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FFFFFF"/>
              </a:solidFill>
              <a:round/>
              <a:headEnd/>
              <a:tailEnd/>
            </a:ln>
          </p:spPr>
          <p:txBody>
            <a:bodyPr wrap="none" lIns="92075" tIns="46038" rIns="92075" bIns="46038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sz="1800" kern="0">
                <a:solidFill>
                  <a:sysClr val="windowText" lastClr="000000"/>
                </a:solidFill>
                <a:latin typeface="LG스마트체 Regular" pitchFamily="50" charset="-127"/>
                <a:ea typeface="LG스마트체 Regular" pitchFamily="50" charset="-127"/>
              </a:endParaRPr>
            </a:p>
          </p:txBody>
        </p:sp>
        <p:sp>
          <p:nvSpPr>
            <p:cNvPr id="64" name="Oval 221"/>
            <p:cNvSpPr>
              <a:spLocks noChangeArrowheads="1"/>
            </p:cNvSpPr>
            <p:nvPr/>
          </p:nvSpPr>
          <p:spPr bwMode="auto">
            <a:xfrm>
              <a:off x="2409" y="2604"/>
              <a:ext cx="54" cy="58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FFFFFF"/>
              </a:solidFill>
              <a:round/>
              <a:headEnd/>
              <a:tailEnd/>
            </a:ln>
          </p:spPr>
          <p:txBody>
            <a:bodyPr wrap="none" lIns="92075" tIns="46038" rIns="92075" bIns="46038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sz="1800" kern="0">
                <a:solidFill>
                  <a:sysClr val="windowText" lastClr="000000"/>
                </a:solidFill>
                <a:latin typeface="LG스마트체 Regular" pitchFamily="50" charset="-127"/>
                <a:ea typeface="LG스마트체 Regular" pitchFamily="50" charset="-127"/>
              </a:endParaRPr>
            </a:p>
          </p:txBody>
        </p:sp>
        <p:sp>
          <p:nvSpPr>
            <p:cNvPr id="65" name="Oval 222"/>
            <p:cNvSpPr>
              <a:spLocks noChangeArrowheads="1"/>
            </p:cNvSpPr>
            <p:nvPr/>
          </p:nvSpPr>
          <p:spPr bwMode="auto">
            <a:xfrm>
              <a:off x="2409" y="2664"/>
              <a:ext cx="54" cy="58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FFFFFF"/>
              </a:solidFill>
              <a:round/>
              <a:headEnd/>
              <a:tailEnd/>
            </a:ln>
          </p:spPr>
          <p:txBody>
            <a:bodyPr wrap="none" lIns="92075" tIns="46038" rIns="92075" bIns="46038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sz="1800" kern="0">
                <a:solidFill>
                  <a:sysClr val="windowText" lastClr="000000"/>
                </a:solidFill>
                <a:latin typeface="LG스마트체 Regular" pitchFamily="50" charset="-127"/>
                <a:ea typeface="LG스마트체 Regular" pitchFamily="50" charset="-127"/>
              </a:endParaRPr>
            </a:p>
          </p:txBody>
        </p:sp>
        <p:sp>
          <p:nvSpPr>
            <p:cNvPr id="66" name="Oval 223"/>
            <p:cNvSpPr>
              <a:spLocks noChangeArrowheads="1"/>
            </p:cNvSpPr>
            <p:nvPr/>
          </p:nvSpPr>
          <p:spPr bwMode="auto">
            <a:xfrm>
              <a:off x="2409" y="2725"/>
              <a:ext cx="54" cy="55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FFFFFF"/>
              </a:solidFill>
              <a:round/>
              <a:headEnd/>
              <a:tailEnd/>
            </a:ln>
          </p:spPr>
          <p:txBody>
            <a:bodyPr wrap="none" lIns="92075" tIns="46038" rIns="92075" bIns="46038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sz="1800" kern="0">
                <a:solidFill>
                  <a:sysClr val="windowText" lastClr="000000"/>
                </a:solidFill>
                <a:latin typeface="LG스마트체 Regular" pitchFamily="50" charset="-127"/>
                <a:ea typeface="LG스마트체 Regular" pitchFamily="50" charset="-127"/>
              </a:endParaRPr>
            </a:p>
          </p:txBody>
        </p:sp>
        <p:sp>
          <p:nvSpPr>
            <p:cNvPr id="67" name="Oval 224"/>
            <p:cNvSpPr>
              <a:spLocks noChangeArrowheads="1"/>
            </p:cNvSpPr>
            <p:nvPr/>
          </p:nvSpPr>
          <p:spPr bwMode="auto">
            <a:xfrm>
              <a:off x="2409" y="2786"/>
              <a:ext cx="54" cy="55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FFFFFF"/>
              </a:solidFill>
              <a:round/>
              <a:headEnd/>
              <a:tailEnd/>
            </a:ln>
          </p:spPr>
          <p:txBody>
            <a:bodyPr wrap="none" lIns="92075" tIns="46038" rIns="92075" bIns="46038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sz="1800" kern="0">
                <a:solidFill>
                  <a:sysClr val="windowText" lastClr="000000"/>
                </a:solidFill>
                <a:latin typeface="LG스마트체 Regular" pitchFamily="50" charset="-127"/>
                <a:ea typeface="LG스마트체 Regular" pitchFamily="50" charset="-127"/>
              </a:endParaRPr>
            </a:p>
          </p:txBody>
        </p:sp>
        <p:sp>
          <p:nvSpPr>
            <p:cNvPr id="68" name="Oval 225"/>
            <p:cNvSpPr>
              <a:spLocks noChangeArrowheads="1"/>
            </p:cNvSpPr>
            <p:nvPr/>
          </p:nvSpPr>
          <p:spPr bwMode="auto">
            <a:xfrm>
              <a:off x="2409" y="2846"/>
              <a:ext cx="54" cy="55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FFFFFF"/>
              </a:solidFill>
              <a:round/>
              <a:headEnd/>
              <a:tailEnd/>
            </a:ln>
          </p:spPr>
          <p:txBody>
            <a:bodyPr wrap="none" lIns="92075" tIns="46038" rIns="92075" bIns="46038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sz="1800" kern="0">
                <a:solidFill>
                  <a:sysClr val="windowText" lastClr="000000"/>
                </a:solidFill>
                <a:latin typeface="LG스마트체 Regular" pitchFamily="50" charset="-127"/>
                <a:ea typeface="LG스마트체 Regular" pitchFamily="50" charset="-127"/>
              </a:endParaRPr>
            </a:p>
          </p:txBody>
        </p:sp>
        <p:sp>
          <p:nvSpPr>
            <p:cNvPr id="69" name="Oval 226"/>
            <p:cNvSpPr>
              <a:spLocks noChangeArrowheads="1"/>
            </p:cNvSpPr>
            <p:nvPr/>
          </p:nvSpPr>
          <p:spPr bwMode="auto">
            <a:xfrm>
              <a:off x="2409" y="2904"/>
              <a:ext cx="54" cy="58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FFFFFF"/>
              </a:solidFill>
              <a:round/>
              <a:headEnd/>
              <a:tailEnd/>
            </a:ln>
          </p:spPr>
          <p:txBody>
            <a:bodyPr wrap="none" lIns="92075" tIns="46038" rIns="92075" bIns="46038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sz="1800" kern="0">
                <a:solidFill>
                  <a:sysClr val="windowText" lastClr="000000"/>
                </a:solidFill>
                <a:latin typeface="LG스마트체 Regular" pitchFamily="50" charset="-127"/>
                <a:ea typeface="LG스마트체 Regular" pitchFamily="50" charset="-127"/>
              </a:endParaRPr>
            </a:p>
          </p:txBody>
        </p:sp>
        <p:sp>
          <p:nvSpPr>
            <p:cNvPr id="70" name="Oval 227"/>
            <p:cNvSpPr>
              <a:spLocks noChangeArrowheads="1"/>
            </p:cNvSpPr>
            <p:nvPr/>
          </p:nvSpPr>
          <p:spPr bwMode="auto">
            <a:xfrm>
              <a:off x="2409" y="2965"/>
              <a:ext cx="54" cy="55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FFFFFF"/>
              </a:solidFill>
              <a:round/>
              <a:headEnd/>
              <a:tailEnd/>
            </a:ln>
          </p:spPr>
          <p:txBody>
            <a:bodyPr wrap="none" lIns="92075" tIns="46038" rIns="92075" bIns="46038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sz="1800" kern="0">
                <a:solidFill>
                  <a:sysClr val="windowText" lastClr="000000"/>
                </a:solidFill>
                <a:latin typeface="LG스마트체 Regular" pitchFamily="50" charset="-127"/>
                <a:ea typeface="LG스마트체 Regular" pitchFamily="50" charset="-127"/>
              </a:endParaRPr>
            </a:p>
          </p:txBody>
        </p:sp>
        <p:sp>
          <p:nvSpPr>
            <p:cNvPr id="71" name="Oval 228"/>
            <p:cNvSpPr>
              <a:spLocks noChangeArrowheads="1"/>
            </p:cNvSpPr>
            <p:nvPr/>
          </p:nvSpPr>
          <p:spPr bwMode="auto">
            <a:xfrm>
              <a:off x="2409" y="3025"/>
              <a:ext cx="54" cy="55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FFFFFF"/>
              </a:solidFill>
              <a:round/>
              <a:headEnd/>
              <a:tailEnd/>
            </a:ln>
          </p:spPr>
          <p:txBody>
            <a:bodyPr wrap="none" lIns="92075" tIns="46038" rIns="92075" bIns="46038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sz="1800" kern="0">
                <a:solidFill>
                  <a:sysClr val="windowText" lastClr="000000"/>
                </a:solidFill>
                <a:latin typeface="LG스마트체 Regular" pitchFamily="50" charset="-127"/>
                <a:ea typeface="LG스마트체 Regular" pitchFamily="50" charset="-127"/>
              </a:endParaRPr>
            </a:p>
          </p:txBody>
        </p:sp>
        <p:sp>
          <p:nvSpPr>
            <p:cNvPr id="72" name="Oval 229"/>
            <p:cNvSpPr>
              <a:spLocks noChangeArrowheads="1"/>
            </p:cNvSpPr>
            <p:nvPr/>
          </p:nvSpPr>
          <p:spPr bwMode="auto">
            <a:xfrm>
              <a:off x="2409" y="3086"/>
              <a:ext cx="54" cy="55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FFFFFF"/>
              </a:solidFill>
              <a:round/>
              <a:headEnd/>
              <a:tailEnd/>
            </a:ln>
          </p:spPr>
          <p:txBody>
            <a:bodyPr wrap="none" lIns="92075" tIns="46038" rIns="92075" bIns="46038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sz="1800" kern="0">
                <a:solidFill>
                  <a:sysClr val="windowText" lastClr="000000"/>
                </a:solidFill>
                <a:latin typeface="LG스마트체 Regular" pitchFamily="50" charset="-127"/>
                <a:ea typeface="LG스마트체 Regular" pitchFamily="50" charset="-127"/>
              </a:endParaRPr>
            </a:p>
          </p:txBody>
        </p:sp>
        <p:sp>
          <p:nvSpPr>
            <p:cNvPr id="73" name="Oval 230"/>
            <p:cNvSpPr>
              <a:spLocks noChangeArrowheads="1"/>
            </p:cNvSpPr>
            <p:nvPr/>
          </p:nvSpPr>
          <p:spPr bwMode="auto">
            <a:xfrm>
              <a:off x="2409" y="3144"/>
              <a:ext cx="54" cy="58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FFFFFF"/>
              </a:solidFill>
              <a:round/>
              <a:headEnd/>
              <a:tailEnd/>
            </a:ln>
          </p:spPr>
          <p:txBody>
            <a:bodyPr wrap="none" lIns="92075" tIns="46038" rIns="92075" bIns="46038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sz="1800" kern="0">
                <a:solidFill>
                  <a:sysClr val="windowText" lastClr="000000"/>
                </a:solidFill>
                <a:latin typeface="LG스마트체 Regular" pitchFamily="50" charset="-127"/>
                <a:ea typeface="LG스마트체 Regular" pitchFamily="50" charset="-127"/>
              </a:endParaRPr>
            </a:p>
          </p:txBody>
        </p:sp>
        <p:sp>
          <p:nvSpPr>
            <p:cNvPr id="74" name="Oval 231"/>
            <p:cNvSpPr>
              <a:spLocks noChangeArrowheads="1"/>
            </p:cNvSpPr>
            <p:nvPr/>
          </p:nvSpPr>
          <p:spPr bwMode="auto">
            <a:xfrm>
              <a:off x="2409" y="3204"/>
              <a:ext cx="54" cy="58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FFFFFF"/>
              </a:solidFill>
              <a:round/>
              <a:headEnd/>
              <a:tailEnd/>
            </a:ln>
          </p:spPr>
          <p:txBody>
            <a:bodyPr wrap="none" lIns="92075" tIns="46038" rIns="92075" bIns="46038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sz="1800" kern="0">
                <a:solidFill>
                  <a:sysClr val="windowText" lastClr="000000"/>
                </a:solidFill>
                <a:latin typeface="LG스마트체 Regular" pitchFamily="50" charset="-127"/>
                <a:ea typeface="LG스마트체 Regular" pitchFamily="50" charset="-127"/>
              </a:endParaRPr>
            </a:p>
          </p:txBody>
        </p:sp>
        <p:sp>
          <p:nvSpPr>
            <p:cNvPr id="75" name="Oval 232"/>
            <p:cNvSpPr>
              <a:spLocks noChangeArrowheads="1"/>
            </p:cNvSpPr>
            <p:nvPr/>
          </p:nvSpPr>
          <p:spPr bwMode="auto">
            <a:xfrm>
              <a:off x="3074" y="2124"/>
              <a:ext cx="57" cy="58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FFFFFF"/>
              </a:solidFill>
              <a:round/>
              <a:headEnd/>
              <a:tailEnd/>
            </a:ln>
          </p:spPr>
          <p:txBody>
            <a:bodyPr wrap="none" lIns="92075" tIns="46038" rIns="92075" bIns="46038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sz="1800" kern="0">
                <a:solidFill>
                  <a:sysClr val="windowText" lastClr="000000"/>
                </a:solidFill>
                <a:latin typeface="LG스마트체 Regular" pitchFamily="50" charset="-127"/>
                <a:ea typeface="LG스마트체 Regular" pitchFamily="50" charset="-127"/>
              </a:endParaRPr>
            </a:p>
          </p:txBody>
        </p:sp>
        <p:sp>
          <p:nvSpPr>
            <p:cNvPr id="76" name="Oval 233"/>
            <p:cNvSpPr>
              <a:spLocks noChangeArrowheads="1"/>
            </p:cNvSpPr>
            <p:nvPr/>
          </p:nvSpPr>
          <p:spPr bwMode="auto">
            <a:xfrm>
              <a:off x="3074" y="2185"/>
              <a:ext cx="57" cy="55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FFFFFF"/>
              </a:solidFill>
              <a:round/>
              <a:headEnd/>
              <a:tailEnd/>
            </a:ln>
          </p:spPr>
          <p:txBody>
            <a:bodyPr wrap="none" lIns="92075" tIns="46038" rIns="92075" bIns="46038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sz="1800" kern="0">
                <a:solidFill>
                  <a:sysClr val="windowText" lastClr="000000"/>
                </a:solidFill>
                <a:latin typeface="LG스마트체 Regular" pitchFamily="50" charset="-127"/>
                <a:ea typeface="LG스마트체 Regular" pitchFamily="50" charset="-127"/>
              </a:endParaRPr>
            </a:p>
          </p:txBody>
        </p:sp>
        <p:sp>
          <p:nvSpPr>
            <p:cNvPr id="77" name="Oval 234"/>
            <p:cNvSpPr>
              <a:spLocks noChangeArrowheads="1"/>
            </p:cNvSpPr>
            <p:nvPr/>
          </p:nvSpPr>
          <p:spPr bwMode="auto">
            <a:xfrm>
              <a:off x="3074" y="2246"/>
              <a:ext cx="57" cy="55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FFFFFF"/>
              </a:solidFill>
              <a:round/>
              <a:headEnd/>
              <a:tailEnd/>
            </a:ln>
          </p:spPr>
          <p:txBody>
            <a:bodyPr wrap="none" lIns="92075" tIns="46038" rIns="92075" bIns="46038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sz="1800" kern="0">
                <a:solidFill>
                  <a:sysClr val="windowText" lastClr="000000"/>
                </a:solidFill>
                <a:latin typeface="LG스마트체 Regular" pitchFamily="50" charset="-127"/>
                <a:ea typeface="LG스마트체 Regular" pitchFamily="50" charset="-127"/>
              </a:endParaRPr>
            </a:p>
          </p:txBody>
        </p:sp>
        <p:sp>
          <p:nvSpPr>
            <p:cNvPr id="78" name="Oval 235"/>
            <p:cNvSpPr>
              <a:spLocks noChangeArrowheads="1"/>
            </p:cNvSpPr>
            <p:nvPr/>
          </p:nvSpPr>
          <p:spPr bwMode="auto">
            <a:xfrm>
              <a:off x="3074" y="2306"/>
              <a:ext cx="57" cy="55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FFFFFF"/>
              </a:solidFill>
              <a:round/>
              <a:headEnd/>
              <a:tailEnd/>
            </a:ln>
          </p:spPr>
          <p:txBody>
            <a:bodyPr wrap="none" lIns="92075" tIns="46038" rIns="92075" bIns="46038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sz="1800" kern="0">
                <a:solidFill>
                  <a:sysClr val="windowText" lastClr="000000"/>
                </a:solidFill>
                <a:latin typeface="LG스마트체 Regular" pitchFamily="50" charset="-127"/>
                <a:ea typeface="LG스마트체 Regular" pitchFamily="50" charset="-127"/>
              </a:endParaRPr>
            </a:p>
          </p:txBody>
        </p:sp>
        <p:sp>
          <p:nvSpPr>
            <p:cNvPr id="79" name="Oval 236"/>
            <p:cNvSpPr>
              <a:spLocks noChangeArrowheads="1"/>
            </p:cNvSpPr>
            <p:nvPr/>
          </p:nvSpPr>
          <p:spPr bwMode="auto">
            <a:xfrm>
              <a:off x="3074" y="2364"/>
              <a:ext cx="57" cy="58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FFFFFF"/>
              </a:solidFill>
              <a:round/>
              <a:headEnd/>
              <a:tailEnd/>
            </a:ln>
          </p:spPr>
          <p:txBody>
            <a:bodyPr wrap="none" lIns="92075" tIns="46038" rIns="92075" bIns="46038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sz="1800" kern="0">
                <a:solidFill>
                  <a:sysClr val="windowText" lastClr="000000"/>
                </a:solidFill>
                <a:latin typeface="LG스마트체 Regular" pitchFamily="50" charset="-127"/>
                <a:ea typeface="LG스마트체 Regular" pitchFamily="50" charset="-127"/>
              </a:endParaRPr>
            </a:p>
          </p:txBody>
        </p:sp>
        <p:sp>
          <p:nvSpPr>
            <p:cNvPr id="80" name="Oval 237"/>
            <p:cNvSpPr>
              <a:spLocks noChangeArrowheads="1"/>
            </p:cNvSpPr>
            <p:nvPr/>
          </p:nvSpPr>
          <p:spPr bwMode="auto">
            <a:xfrm>
              <a:off x="3074" y="2425"/>
              <a:ext cx="57" cy="55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FFFFFF"/>
              </a:solidFill>
              <a:round/>
              <a:headEnd/>
              <a:tailEnd/>
            </a:ln>
          </p:spPr>
          <p:txBody>
            <a:bodyPr wrap="none" lIns="92075" tIns="46038" rIns="92075" bIns="46038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sz="1800" kern="0">
                <a:solidFill>
                  <a:sysClr val="windowText" lastClr="000000"/>
                </a:solidFill>
                <a:latin typeface="LG스마트체 Regular" pitchFamily="50" charset="-127"/>
                <a:ea typeface="LG스마트체 Regular" pitchFamily="50" charset="-127"/>
              </a:endParaRPr>
            </a:p>
          </p:txBody>
        </p:sp>
        <p:sp>
          <p:nvSpPr>
            <p:cNvPr id="81" name="Oval 238"/>
            <p:cNvSpPr>
              <a:spLocks noChangeArrowheads="1"/>
            </p:cNvSpPr>
            <p:nvPr/>
          </p:nvSpPr>
          <p:spPr bwMode="auto">
            <a:xfrm>
              <a:off x="3074" y="2485"/>
              <a:ext cx="57" cy="55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FFFFFF"/>
              </a:solidFill>
              <a:round/>
              <a:headEnd/>
              <a:tailEnd/>
            </a:ln>
          </p:spPr>
          <p:txBody>
            <a:bodyPr wrap="none" lIns="92075" tIns="46038" rIns="92075" bIns="46038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sz="1800" kern="0">
                <a:solidFill>
                  <a:sysClr val="windowText" lastClr="000000"/>
                </a:solidFill>
                <a:latin typeface="LG스마트체 Regular" pitchFamily="50" charset="-127"/>
                <a:ea typeface="LG스마트체 Regular" pitchFamily="50" charset="-127"/>
              </a:endParaRPr>
            </a:p>
          </p:txBody>
        </p:sp>
        <p:sp>
          <p:nvSpPr>
            <p:cNvPr id="82" name="Oval 239"/>
            <p:cNvSpPr>
              <a:spLocks noChangeArrowheads="1"/>
            </p:cNvSpPr>
            <p:nvPr/>
          </p:nvSpPr>
          <p:spPr bwMode="auto">
            <a:xfrm>
              <a:off x="3074" y="2546"/>
              <a:ext cx="57" cy="55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FFFFFF"/>
              </a:solidFill>
              <a:round/>
              <a:headEnd/>
              <a:tailEnd/>
            </a:ln>
          </p:spPr>
          <p:txBody>
            <a:bodyPr wrap="none" lIns="92075" tIns="46038" rIns="92075" bIns="46038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sz="1800" kern="0">
                <a:solidFill>
                  <a:sysClr val="windowText" lastClr="000000"/>
                </a:solidFill>
                <a:latin typeface="LG스마트체 Regular" pitchFamily="50" charset="-127"/>
                <a:ea typeface="LG스마트체 Regular" pitchFamily="50" charset="-127"/>
              </a:endParaRPr>
            </a:p>
          </p:txBody>
        </p:sp>
        <p:sp>
          <p:nvSpPr>
            <p:cNvPr id="83" name="Oval 240"/>
            <p:cNvSpPr>
              <a:spLocks noChangeArrowheads="1"/>
            </p:cNvSpPr>
            <p:nvPr/>
          </p:nvSpPr>
          <p:spPr bwMode="auto">
            <a:xfrm>
              <a:off x="3074" y="2604"/>
              <a:ext cx="57" cy="58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FFFFFF"/>
              </a:solidFill>
              <a:round/>
              <a:headEnd/>
              <a:tailEnd/>
            </a:ln>
          </p:spPr>
          <p:txBody>
            <a:bodyPr wrap="none" lIns="92075" tIns="46038" rIns="92075" bIns="46038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sz="1800" kern="0">
                <a:solidFill>
                  <a:sysClr val="windowText" lastClr="000000"/>
                </a:solidFill>
                <a:latin typeface="LG스마트체 Regular" pitchFamily="50" charset="-127"/>
                <a:ea typeface="LG스마트체 Regular" pitchFamily="50" charset="-127"/>
              </a:endParaRPr>
            </a:p>
          </p:txBody>
        </p:sp>
        <p:sp>
          <p:nvSpPr>
            <p:cNvPr id="84" name="Oval 241"/>
            <p:cNvSpPr>
              <a:spLocks noChangeArrowheads="1"/>
            </p:cNvSpPr>
            <p:nvPr/>
          </p:nvSpPr>
          <p:spPr bwMode="auto">
            <a:xfrm>
              <a:off x="3074" y="2664"/>
              <a:ext cx="57" cy="58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FFFFFF"/>
              </a:solidFill>
              <a:round/>
              <a:headEnd/>
              <a:tailEnd/>
            </a:ln>
          </p:spPr>
          <p:txBody>
            <a:bodyPr wrap="none" lIns="92075" tIns="46038" rIns="92075" bIns="46038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sz="1800" kern="0">
                <a:solidFill>
                  <a:sysClr val="windowText" lastClr="000000"/>
                </a:solidFill>
                <a:latin typeface="LG스마트체 Regular" pitchFamily="50" charset="-127"/>
                <a:ea typeface="LG스마트체 Regular" pitchFamily="50" charset="-127"/>
              </a:endParaRPr>
            </a:p>
          </p:txBody>
        </p:sp>
        <p:sp>
          <p:nvSpPr>
            <p:cNvPr id="85" name="Oval 242"/>
            <p:cNvSpPr>
              <a:spLocks noChangeArrowheads="1"/>
            </p:cNvSpPr>
            <p:nvPr/>
          </p:nvSpPr>
          <p:spPr bwMode="auto">
            <a:xfrm>
              <a:off x="3074" y="2725"/>
              <a:ext cx="57" cy="55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FFFFFF"/>
              </a:solidFill>
              <a:round/>
              <a:headEnd/>
              <a:tailEnd/>
            </a:ln>
          </p:spPr>
          <p:txBody>
            <a:bodyPr wrap="none" lIns="92075" tIns="46038" rIns="92075" bIns="46038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sz="1800" kern="0">
                <a:solidFill>
                  <a:sysClr val="windowText" lastClr="000000"/>
                </a:solidFill>
                <a:latin typeface="LG스마트체 Regular" pitchFamily="50" charset="-127"/>
                <a:ea typeface="LG스마트체 Regular" pitchFamily="50" charset="-127"/>
              </a:endParaRPr>
            </a:p>
          </p:txBody>
        </p:sp>
        <p:sp>
          <p:nvSpPr>
            <p:cNvPr id="86" name="Oval 243"/>
            <p:cNvSpPr>
              <a:spLocks noChangeArrowheads="1"/>
            </p:cNvSpPr>
            <p:nvPr/>
          </p:nvSpPr>
          <p:spPr bwMode="auto">
            <a:xfrm>
              <a:off x="3074" y="2786"/>
              <a:ext cx="57" cy="55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FFFFFF"/>
              </a:solidFill>
              <a:round/>
              <a:headEnd/>
              <a:tailEnd/>
            </a:ln>
          </p:spPr>
          <p:txBody>
            <a:bodyPr wrap="none" lIns="92075" tIns="46038" rIns="92075" bIns="46038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sz="1800" kern="0">
                <a:solidFill>
                  <a:sysClr val="windowText" lastClr="000000"/>
                </a:solidFill>
                <a:latin typeface="LG스마트체 Regular" pitchFamily="50" charset="-127"/>
                <a:ea typeface="LG스마트체 Regular" pitchFamily="50" charset="-127"/>
              </a:endParaRPr>
            </a:p>
          </p:txBody>
        </p:sp>
        <p:sp>
          <p:nvSpPr>
            <p:cNvPr id="87" name="Oval 244"/>
            <p:cNvSpPr>
              <a:spLocks noChangeArrowheads="1"/>
            </p:cNvSpPr>
            <p:nvPr/>
          </p:nvSpPr>
          <p:spPr bwMode="auto">
            <a:xfrm>
              <a:off x="3074" y="2846"/>
              <a:ext cx="57" cy="55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FFFFFF"/>
              </a:solidFill>
              <a:round/>
              <a:headEnd/>
              <a:tailEnd/>
            </a:ln>
          </p:spPr>
          <p:txBody>
            <a:bodyPr wrap="none" lIns="92075" tIns="46038" rIns="92075" bIns="46038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sz="1800" kern="0">
                <a:solidFill>
                  <a:sysClr val="windowText" lastClr="000000"/>
                </a:solidFill>
                <a:latin typeface="LG스마트체 Regular" pitchFamily="50" charset="-127"/>
                <a:ea typeface="LG스마트체 Regular" pitchFamily="50" charset="-127"/>
              </a:endParaRPr>
            </a:p>
          </p:txBody>
        </p:sp>
        <p:sp>
          <p:nvSpPr>
            <p:cNvPr id="88" name="Oval 245"/>
            <p:cNvSpPr>
              <a:spLocks noChangeArrowheads="1"/>
            </p:cNvSpPr>
            <p:nvPr/>
          </p:nvSpPr>
          <p:spPr bwMode="auto">
            <a:xfrm>
              <a:off x="3074" y="2904"/>
              <a:ext cx="57" cy="58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FFFFFF"/>
              </a:solidFill>
              <a:round/>
              <a:headEnd/>
              <a:tailEnd/>
            </a:ln>
          </p:spPr>
          <p:txBody>
            <a:bodyPr wrap="none" lIns="92075" tIns="46038" rIns="92075" bIns="46038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sz="1800" kern="0">
                <a:solidFill>
                  <a:sysClr val="windowText" lastClr="000000"/>
                </a:solidFill>
                <a:latin typeface="LG스마트체 Regular" pitchFamily="50" charset="-127"/>
                <a:ea typeface="LG스마트체 Regular" pitchFamily="50" charset="-127"/>
              </a:endParaRPr>
            </a:p>
          </p:txBody>
        </p:sp>
        <p:sp>
          <p:nvSpPr>
            <p:cNvPr id="89" name="Oval 246"/>
            <p:cNvSpPr>
              <a:spLocks noChangeArrowheads="1"/>
            </p:cNvSpPr>
            <p:nvPr/>
          </p:nvSpPr>
          <p:spPr bwMode="auto">
            <a:xfrm>
              <a:off x="3074" y="2965"/>
              <a:ext cx="57" cy="55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FFFFFF"/>
              </a:solidFill>
              <a:round/>
              <a:headEnd/>
              <a:tailEnd/>
            </a:ln>
          </p:spPr>
          <p:txBody>
            <a:bodyPr wrap="none" lIns="92075" tIns="46038" rIns="92075" bIns="46038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sz="1800" kern="0">
                <a:solidFill>
                  <a:sysClr val="windowText" lastClr="000000"/>
                </a:solidFill>
                <a:latin typeface="LG스마트체 Regular" pitchFamily="50" charset="-127"/>
                <a:ea typeface="LG스마트체 Regular" pitchFamily="50" charset="-127"/>
              </a:endParaRPr>
            </a:p>
          </p:txBody>
        </p:sp>
        <p:sp>
          <p:nvSpPr>
            <p:cNvPr id="90" name="Oval 247"/>
            <p:cNvSpPr>
              <a:spLocks noChangeArrowheads="1"/>
            </p:cNvSpPr>
            <p:nvPr/>
          </p:nvSpPr>
          <p:spPr bwMode="auto">
            <a:xfrm>
              <a:off x="3074" y="3025"/>
              <a:ext cx="57" cy="55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FFFFFF"/>
              </a:solidFill>
              <a:round/>
              <a:headEnd/>
              <a:tailEnd/>
            </a:ln>
          </p:spPr>
          <p:txBody>
            <a:bodyPr wrap="none" lIns="92075" tIns="46038" rIns="92075" bIns="46038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sz="1800" kern="0">
                <a:solidFill>
                  <a:sysClr val="windowText" lastClr="000000"/>
                </a:solidFill>
                <a:latin typeface="LG스마트체 Regular" pitchFamily="50" charset="-127"/>
                <a:ea typeface="LG스마트체 Regular" pitchFamily="50" charset="-127"/>
              </a:endParaRPr>
            </a:p>
          </p:txBody>
        </p:sp>
        <p:sp>
          <p:nvSpPr>
            <p:cNvPr id="91" name="Oval 248"/>
            <p:cNvSpPr>
              <a:spLocks noChangeArrowheads="1"/>
            </p:cNvSpPr>
            <p:nvPr/>
          </p:nvSpPr>
          <p:spPr bwMode="auto">
            <a:xfrm>
              <a:off x="3074" y="3086"/>
              <a:ext cx="57" cy="55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FFFFFF"/>
              </a:solidFill>
              <a:round/>
              <a:headEnd/>
              <a:tailEnd/>
            </a:ln>
          </p:spPr>
          <p:txBody>
            <a:bodyPr wrap="none" lIns="92075" tIns="46038" rIns="92075" bIns="46038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sz="1800" kern="0">
                <a:solidFill>
                  <a:sysClr val="windowText" lastClr="000000"/>
                </a:solidFill>
                <a:latin typeface="LG스마트체 Regular" pitchFamily="50" charset="-127"/>
                <a:ea typeface="LG스마트체 Regular" pitchFamily="50" charset="-127"/>
              </a:endParaRPr>
            </a:p>
          </p:txBody>
        </p:sp>
        <p:sp>
          <p:nvSpPr>
            <p:cNvPr id="92" name="Oval 249"/>
            <p:cNvSpPr>
              <a:spLocks noChangeArrowheads="1"/>
            </p:cNvSpPr>
            <p:nvPr/>
          </p:nvSpPr>
          <p:spPr bwMode="auto">
            <a:xfrm>
              <a:off x="3074" y="3144"/>
              <a:ext cx="57" cy="58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FFFFFF"/>
              </a:solidFill>
              <a:round/>
              <a:headEnd/>
              <a:tailEnd/>
            </a:ln>
          </p:spPr>
          <p:txBody>
            <a:bodyPr wrap="none" lIns="92075" tIns="46038" rIns="92075" bIns="46038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sz="1800" kern="0">
                <a:solidFill>
                  <a:sysClr val="windowText" lastClr="000000"/>
                </a:solidFill>
                <a:latin typeface="LG스마트체 Regular" pitchFamily="50" charset="-127"/>
                <a:ea typeface="LG스마트체 Regular" pitchFamily="50" charset="-127"/>
              </a:endParaRPr>
            </a:p>
          </p:txBody>
        </p:sp>
        <p:sp>
          <p:nvSpPr>
            <p:cNvPr id="93" name="Oval 250"/>
            <p:cNvSpPr>
              <a:spLocks noChangeArrowheads="1"/>
            </p:cNvSpPr>
            <p:nvPr/>
          </p:nvSpPr>
          <p:spPr bwMode="auto">
            <a:xfrm>
              <a:off x="3074" y="3204"/>
              <a:ext cx="57" cy="58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FFFFFF"/>
              </a:solidFill>
              <a:round/>
              <a:headEnd/>
              <a:tailEnd/>
            </a:ln>
          </p:spPr>
          <p:txBody>
            <a:bodyPr wrap="none" lIns="92075" tIns="46038" rIns="92075" bIns="46038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sz="1800" kern="0">
                <a:solidFill>
                  <a:sysClr val="windowText" lastClr="000000"/>
                </a:solidFill>
                <a:latin typeface="LG스마트체 Regular" pitchFamily="50" charset="-127"/>
                <a:ea typeface="LG스마트체 Regular" pitchFamily="50" charset="-127"/>
              </a:endParaRPr>
            </a:p>
          </p:txBody>
        </p:sp>
        <p:sp>
          <p:nvSpPr>
            <p:cNvPr id="94" name="Freeform 251"/>
            <p:cNvSpPr>
              <a:spLocks/>
            </p:cNvSpPr>
            <p:nvPr/>
          </p:nvSpPr>
          <p:spPr bwMode="auto">
            <a:xfrm>
              <a:off x="2437" y="2094"/>
              <a:ext cx="29" cy="1196"/>
            </a:xfrm>
            <a:custGeom>
              <a:avLst/>
              <a:gdLst>
                <a:gd name="T0" fmla="*/ 0 w 48"/>
                <a:gd name="T1" fmla="*/ 0 h 1194"/>
                <a:gd name="T2" fmla="*/ 19 w 48"/>
                <a:gd name="T3" fmla="*/ 48 h 1194"/>
                <a:gd name="T4" fmla="*/ 19 w 48"/>
                <a:gd name="T5" fmla="*/ 1140 h 1194"/>
                <a:gd name="T6" fmla="*/ 3 w 48"/>
                <a:gd name="T7" fmla="*/ 1194 h 1194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48"/>
                <a:gd name="T13" fmla="*/ 0 h 1194"/>
                <a:gd name="T14" fmla="*/ 48 w 48"/>
                <a:gd name="T15" fmla="*/ 1194 h 1194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48" h="1194">
                  <a:moveTo>
                    <a:pt x="0" y="0"/>
                  </a:moveTo>
                  <a:lnTo>
                    <a:pt x="48" y="48"/>
                  </a:lnTo>
                  <a:lnTo>
                    <a:pt x="48" y="1140"/>
                  </a:lnTo>
                  <a:lnTo>
                    <a:pt x="6" y="1194"/>
                  </a:lnTo>
                </a:path>
              </a:pathLst>
            </a:custGeom>
            <a:noFill/>
            <a:ln w="9525" cap="flat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wrap="none" lIns="92075" tIns="46038" rIns="92075" bIns="46038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sz="1800" kern="0">
                <a:solidFill>
                  <a:sysClr val="windowText" lastClr="000000"/>
                </a:solidFill>
                <a:latin typeface="LG스마트체 Regular" pitchFamily="50" charset="-127"/>
                <a:ea typeface="LG스마트체 Regular" pitchFamily="50" charset="-127"/>
              </a:endParaRPr>
            </a:p>
          </p:txBody>
        </p:sp>
        <p:sp>
          <p:nvSpPr>
            <p:cNvPr id="95" name="Freeform 252"/>
            <p:cNvSpPr>
              <a:spLocks/>
            </p:cNvSpPr>
            <p:nvPr/>
          </p:nvSpPr>
          <p:spPr bwMode="auto">
            <a:xfrm flipH="1">
              <a:off x="3070" y="2100"/>
              <a:ext cx="29" cy="1196"/>
            </a:xfrm>
            <a:custGeom>
              <a:avLst/>
              <a:gdLst>
                <a:gd name="T0" fmla="*/ 0 w 48"/>
                <a:gd name="T1" fmla="*/ 0 h 1194"/>
                <a:gd name="T2" fmla="*/ 19 w 48"/>
                <a:gd name="T3" fmla="*/ 48 h 1194"/>
                <a:gd name="T4" fmla="*/ 19 w 48"/>
                <a:gd name="T5" fmla="*/ 1140 h 1194"/>
                <a:gd name="T6" fmla="*/ 3 w 48"/>
                <a:gd name="T7" fmla="*/ 1194 h 1194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48"/>
                <a:gd name="T13" fmla="*/ 0 h 1194"/>
                <a:gd name="T14" fmla="*/ 48 w 48"/>
                <a:gd name="T15" fmla="*/ 1194 h 1194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48" h="1194">
                  <a:moveTo>
                    <a:pt x="0" y="0"/>
                  </a:moveTo>
                  <a:lnTo>
                    <a:pt x="48" y="48"/>
                  </a:lnTo>
                  <a:lnTo>
                    <a:pt x="48" y="1140"/>
                  </a:lnTo>
                  <a:lnTo>
                    <a:pt x="6" y="1194"/>
                  </a:lnTo>
                </a:path>
              </a:pathLst>
            </a:custGeom>
            <a:noFill/>
            <a:ln w="9525" cap="flat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wrap="none" lIns="92075" tIns="46038" rIns="92075" bIns="46038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sz="1800" kern="0">
                <a:solidFill>
                  <a:sysClr val="windowText" lastClr="000000"/>
                </a:solidFill>
                <a:latin typeface="LG스마트체 Regular" pitchFamily="50" charset="-127"/>
                <a:ea typeface="LG스마트체 Regular" pitchFamily="50" charset="-127"/>
              </a:endParaRPr>
            </a:p>
          </p:txBody>
        </p:sp>
        <p:sp>
          <p:nvSpPr>
            <p:cNvPr id="96" name="Rectangle 253"/>
            <p:cNvSpPr>
              <a:spLocks noChangeArrowheads="1"/>
            </p:cNvSpPr>
            <p:nvPr/>
          </p:nvSpPr>
          <p:spPr bwMode="auto">
            <a:xfrm>
              <a:off x="2554" y="2651"/>
              <a:ext cx="447" cy="80"/>
            </a:xfrm>
            <a:prstGeom prst="rect">
              <a:avLst/>
            </a:prstGeom>
            <a:gradFill rotWithShape="0">
              <a:gsLst>
                <a:gs pos="0">
                  <a:srgbClr val="808080"/>
                </a:gs>
                <a:gs pos="50000">
                  <a:srgbClr val="808080">
                    <a:gamma/>
                    <a:shade val="46275"/>
                    <a:invGamma/>
                  </a:srgbClr>
                </a:gs>
                <a:gs pos="100000">
                  <a:srgbClr val="808080"/>
                </a:gs>
              </a:gsLst>
              <a:lin ang="5400000" scaled="1"/>
            </a:gradFill>
            <a:ln w="9525">
              <a:solidFill>
                <a:srgbClr val="FFFFFF"/>
              </a:solidFill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sz="1800" kern="0">
                <a:solidFill>
                  <a:sysClr val="windowText" lastClr="000000"/>
                </a:solidFill>
                <a:latin typeface="LG스마트체 Regular" pitchFamily="50" charset="-127"/>
                <a:ea typeface="LG스마트체 Regular" pitchFamily="50" charset="-127"/>
              </a:endParaRPr>
            </a:p>
          </p:txBody>
        </p:sp>
        <p:sp>
          <p:nvSpPr>
            <p:cNvPr id="97" name="Rectangle 254"/>
            <p:cNvSpPr>
              <a:spLocks noChangeArrowheads="1"/>
            </p:cNvSpPr>
            <p:nvPr/>
          </p:nvSpPr>
          <p:spPr bwMode="auto">
            <a:xfrm>
              <a:off x="2554" y="3089"/>
              <a:ext cx="447" cy="77"/>
            </a:xfrm>
            <a:prstGeom prst="rect">
              <a:avLst/>
            </a:prstGeom>
            <a:gradFill rotWithShape="0">
              <a:gsLst>
                <a:gs pos="0">
                  <a:srgbClr val="808080"/>
                </a:gs>
                <a:gs pos="50000">
                  <a:srgbClr val="808080">
                    <a:gamma/>
                    <a:shade val="46275"/>
                    <a:invGamma/>
                  </a:srgbClr>
                </a:gs>
                <a:gs pos="100000">
                  <a:srgbClr val="808080"/>
                </a:gs>
              </a:gsLst>
              <a:lin ang="5400000" scaled="1"/>
            </a:gradFill>
            <a:ln w="9525">
              <a:solidFill>
                <a:srgbClr val="FFFFFF"/>
              </a:solidFill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sz="1800" kern="0">
                <a:solidFill>
                  <a:sysClr val="windowText" lastClr="000000"/>
                </a:solidFill>
                <a:latin typeface="LG스마트체 Regular" pitchFamily="50" charset="-127"/>
                <a:ea typeface="LG스마트체 Regular" pitchFamily="50" charset="-127"/>
              </a:endParaRPr>
            </a:p>
          </p:txBody>
        </p:sp>
        <p:sp>
          <p:nvSpPr>
            <p:cNvPr id="98" name="Rectangle 255"/>
            <p:cNvSpPr>
              <a:spLocks noChangeArrowheads="1"/>
            </p:cNvSpPr>
            <p:nvPr/>
          </p:nvSpPr>
          <p:spPr bwMode="auto">
            <a:xfrm>
              <a:off x="2766" y="1830"/>
              <a:ext cx="25" cy="1232"/>
            </a:xfrm>
            <a:prstGeom prst="rect">
              <a:avLst/>
            </a:prstGeom>
            <a:gradFill rotWithShape="0">
              <a:gsLst>
                <a:gs pos="0">
                  <a:srgbClr val="009999">
                    <a:gamma/>
                    <a:shade val="46275"/>
                    <a:invGamma/>
                  </a:srgbClr>
                </a:gs>
                <a:gs pos="100000">
                  <a:srgbClr val="009999"/>
                </a:gs>
              </a:gsLst>
              <a:lin ang="0" scaled="1"/>
            </a:gradFill>
            <a:ln w="9525">
              <a:solidFill>
                <a:srgbClr val="FFFFFF"/>
              </a:solidFill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sz="1800" kern="0">
                <a:solidFill>
                  <a:sysClr val="windowText" lastClr="000000"/>
                </a:solidFill>
                <a:latin typeface="LG스마트체 Regular" pitchFamily="50" charset="-127"/>
                <a:ea typeface="LG스마트체 Regular" pitchFamily="50" charset="-127"/>
              </a:endParaRPr>
            </a:p>
          </p:txBody>
        </p:sp>
        <p:grpSp>
          <p:nvGrpSpPr>
            <p:cNvPr id="13682" name="Group 256"/>
            <p:cNvGrpSpPr>
              <a:grpSpLocks/>
            </p:cNvGrpSpPr>
            <p:nvPr/>
          </p:nvGrpSpPr>
          <p:grpSpPr bwMode="auto">
            <a:xfrm>
              <a:off x="2627" y="1498"/>
              <a:ext cx="294" cy="317"/>
              <a:chOff x="2627" y="3502"/>
              <a:chExt cx="294" cy="317"/>
            </a:xfrm>
          </p:grpSpPr>
          <p:sp>
            <p:nvSpPr>
              <p:cNvPr id="102" name="AutoShape 257"/>
              <p:cNvSpPr>
                <a:spLocks noChangeArrowheads="1"/>
              </p:cNvSpPr>
              <p:nvPr/>
            </p:nvSpPr>
            <p:spPr bwMode="auto">
              <a:xfrm rot="-5400000">
                <a:off x="2621" y="3541"/>
                <a:ext cx="317" cy="241"/>
              </a:xfrm>
              <a:prstGeom prst="flowChartTerminator">
                <a:avLst/>
              </a:prstGeom>
              <a:gradFill rotWithShape="0">
                <a:gsLst>
                  <a:gs pos="0">
                    <a:srgbClr val="99CC00"/>
                  </a:gs>
                  <a:gs pos="100000">
                    <a:srgbClr val="99CC00">
                      <a:gamma/>
                      <a:tint val="0"/>
                      <a:invGamma/>
                    </a:srgbClr>
                  </a:gs>
                </a:gsLst>
                <a:lin ang="0" scaled="1"/>
              </a:gradFill>
              <a:ln w="9525">
                <a:solidFill>
                  <a:srgbClr val="FFFFFF"/>
                </a:solidFill>
                <a:miter lim="800000"/>
                <a:headEnd/>
                <a:tailEnd/>
              </a:ln>
              <a:effectLst/>
            </p:spPr>
            <p:txBody>
              <a:bodyPr wrap="none" lIns="92075" tIns="46038" rIns="92075" bIns="46038" anchor="ctr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 sz="1800" kern="0">
                  <a:solidFill>
                    <a:sysClr val="windowText" lastClr="000000"/>
                  </a:solidFill>
                  <a:latin typeface="LG스마트체 Regular" pitchFamily="50" charset="-127"/>
                  <a:ea typeface="LG스마트체 Regular" pitchFamily="50" charset="-127"/>
                </a:endParaRPr>
              </a:p>
            </p:txBody>
          </p:sp>
          <p:sp>
            <p:nvSpPr>
              <p:cNvPr id="103" name="Rectangle 258"/>
              <p:cNvSpPr>
                <a:spLocks noChangeArrowheads="1"/>
              </p:cNvSpPr>
              <p:nvPr/>
            </p:nvSpPr>
            <p:spPr bwMode="auto">
              <a:xfrm>
                <a:off x="2627" y="3572"/>
                <a:ext cx="295" cy="30"/>
              </a:xfrm>
              <a:prstGeom prst="rect">
                <a:avLst/>
              </a:prstGeom>
              <a:solidFill>
                <a:srgbClr val="808080"/>
              </a:solidFill>
              <a:ln w="9525">
                <a:solidFill>
                  <a:srgbClr val="FFFFFF"/>
                </a:solidFill>
                <a:miter lim="800000"/>
                <a:headEnd/>
                <a:tailEnd/>
              </a:ln>
            </p:spPr>
            <p:txBody>
              <a:bodyPr wrap="none" lIns="92075" tIns="46038" rIns="92075" bIns="46038" anchor="ctr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 sz="1800" kern="0">
                  <a:solidFill>
                    <a:sysClr val="windowText" lastClr="000000"/>
                  </a:solidFill>
                  <a:latin typeface="LG스마트체 Regular" pitchFamily="50" charset="-127"/>
                  <a:ea typeface="LG스마트체 Regular" pitchFamily="50" charset="-127"/>
                </a:endParaRPr>
              </a:p>
            </p:txBody>
          </p:sp>
          <p:sp>
            <p:nvSpPr>
              <p:cNvPr id="104" name="Line 259"/>
              <p:cNvSpPr>
                <a:spLocks noChangeShapeType="1"/>
              </p:cNvSpPr>
              <p:nvPr/>
            </p:nvSpPr>
            <p:spPr bwMode="auto">
              <a:xfrm>
                <a:off x="2656" y="3740"/>
                <a:ext cx="241" cy="0"/>
              </a:xfrm>
              <a:prstGeom prst="line">
                <a:avLst/>
              </a:prstGeom>
              <a:noFill/>
              <a:ln w="9525">
                <a:solidFill>
                  <a:srgbClr val="808080"/>
                </a:solidFill>
                <a:round/>
                <a:headEnd/>
                <a:tailEnd/>
              </a:ln>
            </p:spPr>
            <p:txBody>
              <a:bodyPr wrap="none" lIns="92075" tIns="46038" rIns="92075" bIns="46038" anchor="ctr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 sz="1800" kern="0">
                  <a:solidFill>
                    <a:sysClr val="windowText" lastClr="000000"/>
                  </a:solidFill>
                  <a:latin typeface="LG스마트체 Regular" pitchFamily="50" charset="-127"/>
                  <a:ea typeface="LG스마트체 Regular" pitchFamily="50" charset="-127"/>
                </a:endParaRPr>
              </a:p>
            </p:txBody>
          </p:sp>
          <p:sp>
            <p:nvSpPr>
              <p:cNvPr id="105" name="Line 260"/>
              <p:cNvSpPr>
                <a:spLocks noChangeShapeType="1"/>
              </p:cNvSpPr>
              <p:nvPr/>
            </p:nvSpPr>
            <p:spPr bwMode="auto">
              <a:xfrm flipH="1">
                <a:off x="2706" y="3610"/>
                <a:ext cx="0" cy="129"/>
              </a:xfrm>
              <a:prstGeom prst="line">
                <a:avLst/>
              </a:prstGeom>
              <a:noFill/>
              <a:ln w="9525">
                <a:solidFill>
                  <a:srgbClr val="808080"/>
                </a:solidFill>
                <a:round/>
                <a:headEnd/>
                <a:tailEnd/>
              </a:ln>
            </p:spPr>
            <p:txBody>
              <a:bodyPr wrap="none" lIns="92075" tIns="46038" rIns="92075" bIns="46038" anchor="ctr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 sz="1800" kern="0">
                  <a:solidFill>
                    <a:sysClr val="windowText" lastClr="000000"/>
                  </a:solidFill>
                  <a:latin typeface="LG스마트체 Regular" pitchFamily="50" charset="-127"/>
                  <a:ea typeface="LG스마트체 Regular" pitchFamily="50" charset="-127"/>
                </a:endParaRPr>
              </a:p>
            </p:txBody>
          </p:sp>
          <p:sp>
            <p:nvSpPr>
              <p:cNvPr id="106" name="Line 261"/>
              <p:cNvSpPr>
                <a:spLocks noChangeShapeType="1"/>
              </p:cNvSpPr>
              <p:nvPr/>
            </p:nvSpPr>
            <p:spPr bwMode="auto">
              <a:xfrm flipH="1">
                <a:off x="2741" y="3610"/>
                <a:ext cx="0" cy="129"/>
              </a:xfrm>
              <a:prstGeom prst="line">
                <a:avLst/>
              </a:prstGeom>
              <a:noFill/>
              <a:ln w="9525">
                <a:solidFill>
                  <a:srgbClr val="808080"/>
                </a:solidFill>
                <a:round/>
                <a:headEnd/>
                <a:tailEnd/>
              </a:ln>
            </p:spPr>
            <p:txBody>
              <a:bodyPr wrap="none" lIns="92075" tIns="46038" rIns="92075" bIns="46038" anchor="ctr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 sz="1800" kern="0">
                  <a:solidFill>
                    <a:sysClr val="windowText" lastClr="000000"/>
                  </a:solidFill>
                  <a:latin typeface="LG스마트체 Regular" pitchFamily="50" charset="-127"/>
                  <a:ea typeface="LG스마트체 Regular" pitchFamily="50" charset="-127"/>
                </a:endParaRPr>
              </a:p>
            </p:txBody>
          </p:sp>
          <p:sp>
            <p:nvSpPr>
              <p:cNvPr id="107" name="Line 262"/>
              <p:cNvSpPr>
                <a:spLocks noChangeShapeType="1"/>
              </p:cNvSpPr>
              <p:nvPr/>
            </p:nvSpPr>
            <p:spPr bwMode="auto">
              <a:xfrm flipH="1">
                <a:off x="2776" y="3610"/>
                <a:ext cx="0" cy="129"/>
              </a:xfrm>
              <a:prstGeom prst="line">
                <a:avLst/>
              </a:prstGeom>
              <a:noFill/>
              <a:ln w="9525">
                <a:solidFill>
                  <a:srgbClr val="808080"/>
                </a:solidFill>
                <a:round/>
                <a:headEnd/>
                <a:tailEnd/>
              </a:ln>
            </p:spPr>
            <p:txBody>
              <a:bodyPr wrap="none" lIns="92075" tIns="46038" rIns="92075" bIns="46038" anchor="ctr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 sz="1800" kern="0">
                  <a:solidFill>
                    <a:sysClr val="windowText" lastClr="000000"/>
                  </a:solidFill>
                  <a:latin typeface="LG스마트체 Regular" pitchFamily="50" charset="-127"/>
                  <a:ea typeface="LG스마트체 Regular" pitchFamily="50" charset="-127"/>
                </a:endParaRPr>
              </a:p>
            </p:txBody>
          </p:sp>
          <p:sp>
            <p:nvSpPr>
              <p:cNvPr id="108" name="Line 263"/>
              <p:cNvSpPr>
                <a:spLocks noChangeShapeType="1"/>
              </p:cNvSpPr>
              <p:nvPr/>
            </p:nvSpPr>
            <p:spPr bwMode="auto">
              <a:xfrm flipH="1">
                <a:off x="2814" y="3610"/>
                <a:ext cx="0" cy="129"/>
              </a:xfrm>
              <a:prstGeom prst="line">
                <a:avLst/>
              </a:prstGeom>
              <a:noFill/>
              <a:ln w="9525">
                <a:solidFill>
                  <a:srgbClr val="808080"/>
                </a:solidFill>
                <a:round/>
                <a:headEnd/>
                <a:tailEnd/>
              </a:ln>
            </p:spPr>
            <p:txBody>
              <a:bodyPr wrap="none" lIns="92075" tIns="46038" rIns="92075" bIns="46038" anchor="ctr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 sz="1800" kern="0">
                  <a:solidFill>
                    <a:sysClr val="windowText" lastClr="000000"/>
                  </a:solidFill>
                  <a:latin typeface="LG스마트체 Regular" pitchFamily="50" charset="-127"/>
                  <a:ea typeface="LG스마트체 Regular" pitchFamily="50" charset="-127"/>
                </a:endParaRPr>
              </a:p>
            </p:txBody>
          </p:sp>
          <p:sp>
            <p:nvSpPr>
              <p:cNvPr id="109" name="Line 264"/>
              <p:cNvSpPr>
                <a:spLocks noChangeShapeType="1"/>
              </p:cNvSpPr>
              <p:nvPr/>
            </p:nvSpPr>
            <p:spPr bwMode="auto">
              <a:xfrm flipH="1">
                <a:off x="2849" y="3610"/>
                <a:ext cx="0" cy="129"/>
              </a:xfrm>
              <a:prstGeom prst="line">
                <a:avLst/>
              </a:prstGeom>
              <a:noFill/>
              <a:ln w="9525">
                <a:solidFill>
                  <a:srgbClr val="808080"/>
                </a:solidFill>
                <a:round/>
                <a:headEnd/>
                <a:tailEnd/>
              </a:ln>
            </p:spPr>
            <p:txBody>
              <a:bodyPr wrap="none" lIns="92075" tIns="46038" rIns="92075" bIns="46038" anchor="ctr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 sz="1800" kern="0">
                  <a:solidFill>
                    <a:sysClr val="windowText" lastClr="000000"/>
                  </a:solidFill>
                  <a:latin typeface="LG스마트체 Regular" pitchFamily="50" charset="-127"/>
                  <a:ea typeface="LG스마트체 Regular" pitchFamily="50" charset="-127"/>
                </a:endParaRPr>
              </a:p>
            </p:txBody>
          </p:sp>
        </p:grpSp>
        <p:sp>
          <p:nvSpPr>
            <p:cNvPr id="100" name="Rectangle 265"/>
            <p:cNvSpPr>
              <a:spLocks noChangeArrowheads="1"/>
            </p:cNvSpPr>
            <p:nvPr/>
          </p:nvSpPr>
          <p:spPr bwMode="auto">
            <a:xfrm>
              <a:off x="2741" y="2634"/>
              <a:ext cx="73" cy="154"/>
            </a:xfrm>
            <a:prstGeom prst="rect">
              <a:avLst/>
            </a:prstGeom>
            <a:solidFill>
              <a:srgbClr val="99CC00"/>
            </a:solidFill>
            <a:ln w="9525">
              <a:solidFill>
                <a:srgbClr val="FFFFFF"/>
              </a:solidFill>
              <a:miter lim="800000"/>
              <a:headEnd/>
              <a:tailEnd/>
            </a:ln>
          </p:spPr>
          <p:txBody>
            <a:bodyPr wrap="none" lIns="92075" tIns="46038" rIns="92075" bIns="46038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sz="1800" kern="0">
                <a:solidFill>
                  <a:sysClr val="windowText" lastClr="000000"/>
                </a:solidFill>
                <a:latin typeface="LG스마트체 Regular" pitchFamily="50" charset="-127"/>
                <a:ea typeface="LG스마트체 Regular" pitchFamily="50" charset="-127"/>
              </a:endParaRPr>
            </a:p>
          </p:txBody>
        </p:sp>
        <p:sp>
          <p:nvSpPr>
            <p:cNvPr id="101" name="Rectangle 266"/>
            <p:cNvSpPr>
              <a:spLocks noChangeArrowheads="1"/>
            </p:cNvSpPr>
            <p:nvPr/>
          </p:nvSpPr>
          <p:spPr bwMode="auto">
            <a:xfrm>
              <a:off x="2741" y="3042"/>
              <a:ext cx="73" cy="157"/>
            </a:xfrm>
            <a:prstGeom prst="rect">
              <a:avLst/>
            </a:prstGeom>
            <a:solidFill>
              <a:srgbClr val="99CC00"/>
            </a:solidFill>
            <a:ln w="9525">
              <a:solidFill>
                <a:srgbClr val="FFFFFF"/>
              </a:solidFill>
              <a:miter lim="800000"/>
              <a:headEnd/>
              <a:tailEnd/>
            </a:ln>
          </p:spPr>
          <p:txBody>
            <a:bodyPr wrap="none" lIns="92075" tIns="46038" rIns="92075" bIns="46038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sz="1800" kern="0">
                <a:solidFill>
                  <a:sysClr val="windowText" lastClr="000000"/>
                </a:solidFill>
                <a:latin typeface="LG스마트체 Regular" pitchFamily="50" charset="-127"/>
                <a:ea typeface="LG스마트체 Regular" pitchFamily="50" charset="-127"/>
              </a:endParaRPr>
            </a:p>
          </p:txBody>
        </p:sp>
      </p:grpSp>
      <p:grpSp>
        <p:nvGrpSpPr>
          <p:cNvPr id="13343" name="Group 267"/>
          <p:cNvGrpSpPr>
            <a:grpSpLocks/>
          </p:cNvGrpSpPr>
          <p:nvPr/>
        </p:nvGrpSpPr>
        <p:grpSpPr bwMode="auto">
          <a:xfrm>
            <a:off x="1058863" y="1441450"/>
            <a:ext cx="730250" cy="2432050"/>
            <a:chOff x="645" y="1739"/>
            <a:chExt cx="415" cy="1727"/>
          </a:xfrm>
        </p:grpSpPr>
        <p:sp>
          <p:nvSpPr>
            <p:cNvPr id="111" name="AutoShape 268"/>
            <p:cNvSpPr>
              <a:spLocks noChangeArrowheads="1"/>
            </p:cNvSpPr>
            <p:nvPr/>
          </p:nvSpPr>
          <p:spPr bwMode="auto">
            <a:xfrm rot="-5400000">
              <a:off x="336" y="2743"/>
              <a:ext cx="1030" cy="415"/>
            </a:xfrm>
            <a:prstGeom prst="flowChartTerminator">
              <a:avLst/>
            </a:prstGeom>
            <a:gradFill rotWithShape="0">
              <a:gsLst>
                <a:gs pos="0">
                  <a:srgbClr val="FF9900"/>
                </a:gs>
                <a:gs pos="50000">
                  <a:srgbClr val="FFFF66"/>
                </a:gs>
                <a:gs pos="100000">
                  <a:srgbClr val="FF9900"/>
                </a:gs>
              </a:gsLst>
              <a:lin ang="0" scaled="1"/>
            </a:gradFill>
            <a:ln w="9525">
              <a:solidFill>
                <a:srgbClr val="FFFFFF"/>
              </a:solidFill>
              <a:miter lim="800000"/>
              <a:headEnd/>
              <a:tailEnd/>
            </a:ln>
          </p:spPr>
          <p:txBody>
            <a:bodyPr wrap="none" lIns="92075" tIns="46038" rIns="92075" bIns="46038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sz="1800" kern="0">
                <a:solidFill>
                  <a:sysClr val="windowText" lastClr="000000"/>
                </a:solidFill>
                <a:latin typeface="LG스마트체 Regular" pitchFamily="50" charset="-127"/>
                <a:ea typeface="LG스마트체 Regular" pitchFamily="50" charset="-127"/>
              </a:endParaRPr>
            </a:p>
          </p:txBody>
        </p:sp>
        <p:grpSp>
          <p:nvGrpSpPr>
            <p:cNvPr id="13632" name="Group 269"/>
            <p:cNvGrpSpPr>
              <a:grpSpLocks/>
            </p:cNvGrpSpPr>
            <p:nvPr/>
          </p:nvGrpSpPr>
          <p:grpSpPr bwMode="auto">
            <a:xfrm>
              <a:off x="755" y="1739"/>
              <a:ext cx="174" cy="683"/>
              <a:chOff x="814" y="962"/>
              <a:chExt cx="139" cy="545"/>
            </a:xfrm>
          </p:grpSpPr>
          <p:sp>
            <p:nvSpPr>
              <p:cNvPr id="113" name="Rectangle 270"/>
              <p:cNvSpPr>
                <a:spLocks noChangeArrowheads="1"/>
              </p:cNvSpPr>
              <p:nvPr/>
            </p:nvSpPr>
            <p:spPr bwMode="auto">
              <a:xfrm>
                <a:off x="860" y="962"/>
                <a:ext cx="48" cy="483"/>
              </a:xfrm>
              <a:prstGeom prst="rect">
                <a:avLst/>
              </a:prstGeom>
              <a:gradFill rotWithShape="0">
                <a:gsLst>
                  <a:gs pos="0">
                    <a:srgbClr val="993300"/>
                  </a:gs>
                  <a:gs pos="50000">
                    <a:srgbClr val="990099"/>
                  </a:gs>
                  <a:gs pos="100000">
                    <a:srgbClr val="993300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 sz="1800" kern="0">
                  <a:solidFill>
                    <a:sysClr val="windowText" lastClr="000000"/>
                  </a:solidFill>
                  <a:latin typeface="LG스마트체 Regular" pitchFamily="50" charset="-127"/>
                  <a:ea typeface="LG스마트체 Regular" pitchFamily="50" charset="-127"/>
                </a:endParaRPr>
              </a:p>
            </p:txBody>
          </p:sp>
          <p:grpSp>
            <p:nvGrpSpPr>
              <p:cNvPr id="13634" name="Group 271"/>
              <p:cNvGrpSpPr>
                <a:grpSpLocks/>
              </p:cNvGrpSpPr>
              <p:nvPr/>
            </p:nvGrpSpPr>
            <p:grpSpPr bwMode="auto">
              <a:xfrm>
                <a:off x="814" y="1077"/>
                <a:ext cx="139" cy="430"/>
                <a:chOff x="4668" y="562"/>
                <a:chExt cx="139" cy="430"/>
              </a:xfrm>
            </p:grpSpPr>
            <p:sp>
              <p:nvSpPr>
                <p:cNvPr id="115" name="AutoShape 272"/>
                <p:cNvSpPr>
                  <a:spLocks noChangeArrowheads="1"/>
                </p:cNvSpPr>
                <p:nvPr/>
              </p:nvSpPr>
              <p:spPr bwMode="auto">
                <a:xfrm>
                  <a:off x="4668" y="894"/>
                  <a:ext cx="139" cy="98"/>
                </a:xfrm>
                <a:prstGeom prst="flowChartMagneticDisk">
                  <a:avLst/>
                </a:prstGeom>
                <a:gradFill rotWithShape="0">
                  <a:gsLst>
                    <a:gs pos="0">
                      <a:srgbClr val="333399"/>
                    </a:gs>
                    <a:gs pos="50000">
                      <a:srgbClr val="FFFF00"/>
                    </a:gs>
                    <a:gs pos="100000">
                      <a:srgbClr val="333399"/>
                    </a:gs>
                  </a:gsLst>
                  <a:lin ang="0" scaled="1"/>
                </a:gradFill>
                <a:ln w="9525">
                  <a:solidFill>
                    <a:srgbClr val="FFFFFF"/>
                  </a:solidFill>
                  <a:round/>
                  <a:headEnd/>
                  <a:tailEnd/>
                </a:ln>
                <a:effectLst/>
              </p:spPr>
              <p:txBody>
                <a:bodyPr wrap="none" lIns="92075" tIns="46038" rIns="92075" bIns="46038" anchor="ctr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kumimoji="0" lang="ko-KR" altLang="en-US" sz="1800" kern="0">
                    <a:solidFill>
                      <a:sysClr val="windowText" lastClr="000000"/>
                    </a:solidFill>
                    <a:latin typeface="LG스마트체 Regular" pitchFamily="50" charset="-127"/>
                    <a:ea typeface="LG스마트체 Regular" pitchFamily="50" charset="-127"/>
                  </a:endParaRPr>
                </a:p>
              </p:txBody>
            </p:sp>
            <p:sp>
              <p:nvSpPr>
                <p:cNvPr id="116" name="AutoShape 273"/>
                <p:cNvSpPr>
                  <a:spLocks noChangeArrowheads="1"/>
                </p:cNvSpPr>
                <p:nvPr/>
              </p:nvSpPr>
              <p:spPr bwMode="auto">
                <a:xfrm rot="-5400000">
                  <a:off x="4594" y="659"/>
                  <a:ext cx="288" cy="94"/>
                </a:xfrm>
                <a:prstGeom prst="flowChartTerminator">
                  <a:avLst/>
                </a:prstGeom>
                <a:gradFill rotWithShape="0">
                  <a:gsLst>
                    <a:gs pos="0">
                      <a:srgbClr val="333399"/>
                    </a:gs>
                    <a:gs pos="50000">
                      <a:srgbClr val="F0B86E"/>
                    </a:gs>
                    <a:gs pos="100000">
                      <a:srgbClr val="333399"/>
                    </a:gs>
                  </a:gsLst>
                  <a:lin ang="0" scaled="1"/>
                </a:gradFill>
                <a:ln w="9525">
                  <a:solidFill>
                    <a:srgbClr val="FFFFFF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lIns="92075" tIns="46038" rIns="92075" bIns="46038" anchor="ctr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kumimoji="0" lang="ko-KR" altLang="en-US" sz="1800" kern="0">
                    <a:solidFill>
                      <a:sysClr val="windowText" lastClr="000000"/>
                    </a:solidFill>
                    <a:latin typeface="LG스마트체 Regular" pitchFamily="50" charset="-127"/>
                    <a:ea typeface="LG스마트체 Regular" pitchFamily="50" charset="-127"/>
                  </a:endParaRPr>
                </a:p>
              </p:txBody>
            </p:sp>
            <p:sp>
              <p:nvSpPr>
                <p:cNvPr id="117" name="AutoShape 274"/>
                <p:cNvSpPr>
                  <a:spLocks noChangeArrowheads="1"/>
                </p:cNvSpPr>
                <p:nvPr/>
              </p:nvSpPr>
              <p:spPr bwMode="auto">
                <a:xfrm rot="-5400000">
                  <a:off x="4640" y="776"/>
                  <a:ext cx="192" cy="110"/>
                </a:xfrm>
                <a:prstGeom prst="flowChartOnlineStorage">
                  <a:avLst/>
                </a:prstGeom>
                <a:gradFill rotWithShape="0">
                  <a:gsLst>
                    <a:gs pos="0">
                      <a:srgbClr val="333399"/>
                    </a:gs>
                    <a:gs pos="50000">
                      <a:srgbClr val="FFFF00"/>
                    </a:gs>
                    <a:gs pos="100000">
                      <a:srgbClr val="333399"/>
                    </a:gs>
                  </a:gsLst>
                  <a:lin ang="0" scaled="1"/>
                </a:gradFill>
                <a:ln w="9525">
                  <a:solidFill>
                    <a:srgbClr val="FFFFFF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lIns="92075" tIns="46038" rIns="92075" bIns="46038" anchor="ctr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kumimoji="0" lang="ko-KR" altLang="en-US" sz="1800" kern="0">
                    <a:solidFill>
                      <a:sysClr val="windowText" lastClr="000000"/>
                    </a:solidFill>
                    <a:latin typeface="LG스마트체 Regular" pitchFamily="50" charset="-127"/>
                    <a:ea typeface="LG스마트체 Regular" pitchFamily="50" charset="-127"/>
                  </a:endParaRPr>
                </a:p>
              </p:txBody>
            </p:sp>
          </p:grpSp>
        </p:grpSp>
      </p:grpSp>
      <p:sp>
        <p:nvSpPr>
          <p:cNvPr id="118" name="Line 275"/>
          <p:cNvSpPr>
            <a:spLocks noChangeShapeType="1"/>
          </p:cNvSpPr>
          <p:nvPr/>
        </p:nvSpPr>
        <p:spPr bwMode="auto">
          <a:xfrm>
            <a:off x="6245225" y="2365375"/>
            <a:ext cx="312738" cy="0"/>
          </a:xfrm>
          <a:prstGeom prst="line">
            <a:avLst/>
          </a:prstGeom>
          <a:noFill/>
          <a:ln w="38100">
            <a:solidFill>
              <a:srgbClr val="CC0000"/>
            </a:solidFill>
            <a:round/>
            <a:headEnd/>
            <a:tailEnd type="stealth" w="sm" len="sm"/>
          </a:ln>
        </p:spPr>
        <p:txBody>
          <a:bodyPr anchor="ctr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 kern="0">
              <a:solidFill>
                <a:sysClr val="windowText" lastClr="000000"/>
              </a:solidFill>
              <a:latin typeface="LG스마트체 Regular" pitchFamily="50" charset="-127"/>
              <a:ea typeface="LG스마트체 Regular" pitchFamily="50" charset="-127"/>
            </a:endParaRPr>
          </a:p>
        </p:txBody>
      </p:sp>
      <p:sp>
        <p:nvSpPr>
          <p:cNvPr id="119" name="Rectangle 317"/>
          <p:cNvSpPr>
            <a:spLocks noChangeArrowheads="1"/>
          </p:cNvSpPr>
          <p:nvPr/>
        </p:nvSpPr>
        <p:spPr bwMode="auto">
          <a:xfrm>
            <a:off x="6661150" y="2660650"/>
            <a:ext cx="290513" cy="58738"/>
          </a:xfrm>
          <a:prstGeom prst="rect">
            <a:avLst/>
          </a:prstGeom>
          <a:gradFill rotWithShape="0">
            <a:gsLst>
              <a:gs pos="0">
                <a:srgbClr val="808080"/>
              </a:gs>
              <a:gs pos="50000">
                <a:srgbClr val="808080">
                  <a:gamma/>
                  <a:shade val="46275"/>
                  <a:invGamma/>
                </a:srgbClr>
              </a:gs>
              <a:gs pos="100000">
                <a:srgbClr val="808080"/>
              </a:gs>
            </a:gsLst>
            <a:lin ang="5400000" scaled="1"/>
          </a:gradFill>
          <a:ln w="9525">
            <a:solidFill>
              <a:srgbClr val="FFFFFF"/>
            </a:solidFill>
            <a:miter lim="800000"/>
            <a:headEnd/>
            <a:tailEnd/>
          </a:ln>
          <a:effectLst/>
        </p:spPr>
        <p:txBody>
          <a:bodyPr wrap="none" lIns="92075" tIns="46038" rIns="92075" bIns="46038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 kern="0">
              <a:solidFill>
                <a:sysClr val="windowText" lastClr="000000"/>
              </a:solidFill>
              <a:latin typeface="LG스마트체 Regular" pitchFamily="50" charset="-127"/>
              <a:ea typeface="LG스마트체 Regular" pitchFamily="50" charset="-127"/>
            </a:endParaRPr>
          </a:p>
        </p:txBody>
      </p:sp>
      <p:grpSp>
        <p:nvGrpSpPr>
          <p:cNvPr id="13346" name="Group 319"/>
          <p:cNvGrpSpPr>
            <a:grpSpLocks/>
          </p:cNvGrpSpPr>
          <p:nvPr/>
        </p:nvGrpSpPr>
        <p:grpSpPr bwMode="auto">
          <a:xfrm>
            <a:off x="6708775" y="1471613"/>
            <a:ext cx="190500" cy="238125"/>
            <a:chOff x="2627" y="3503"/>
            <a:chExt cx="294" cy="317"/>
          </a:xfrm>
        </p:grpSpPr>
        <p:sp>
          <p:nvSpPr>
            <p:cNvPr id="121" name="AutoShape 320"/>
            <p:cNvSpPr>
              <a:spLocks noChangeArrowheads="1"/>
            </p:cNvSpPr>
            <p:nvPr/>
          </p:nvSpPr>
          <p:spPr bwMode="auto">
            <a:xfrm rot="-5400000">
              <a:off x="2618" y="3541"/>
              <a:ext cx="317" cy="240"/>
            </a:xfrm>
            <a:prstGeom prst="flowChartTerminator">
              <a:avLst/>
            </a:prstGeom>
            <a:gradFill rotWithShape="0">
              <a:gsLst>
                <a:gs pos="0">
                  <a:srgbClr val="99CC00"/>
                </a:gs>
                <a:gs pos="100000">
                  <a:srgbClr val="99CC00">
                    <a:gamma/>
                    <a:tint val="0"/>
                    <a:invGamma/>
                  </a:srgbClr>
                </a:gs>
              </a:gsLst>
              <a:lin ang="0" scaled="1"/>
            </a:gradFill>
            <a:ln w="9525">
              <a:solidFill>
                <a:srgbClr val="FFFFFF"/>
              </a:solidFill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sz="1800" kern="0">
                <a:solidFill>
                  <a:sysClr val="windowText" lastClr="000000"/>
                </a:solidFill>
                <a:latin typeface="LG스마트체 Regular" pitchFamily="50" charset="-127"/>
                <a:ea typeface="LG스마트체 Regular" pitchFamily="50" charset="-127"/>
              </a:endParaRPr>
            </a:p>
          </p:txBody>
        </p:sp>
        <p:sp>
          <p:nvSpPr>
            <p:cNvPr id="122" name="Rectangle 321"/>
            <p:cNvSpPr>
              <a:spLocks noChangeArrowheads="1"/>
            </p:cNvSpPr>
            <p:nvPr/>
          </p:nvSpPr>
          <p:spPr bwMode="auto">
            <a:xfrm>
              <a:off x="2627" y="3571"/>
              <a:ext cx="294" cy="30"/>
            </a:xfrm>
            <a:prstGeom prst="rect">
              <a:avLst/>
            </a:prstGeom>
            <a:solidFill>
              <a:srgbClr val="808080"/>
            </a:solidFill>
            <a:ln w="9525">
              <a:solidFill>
                <a:srgbClr val="FFFFFF"/>
              </a:solidFill>
              <a:miter lim="800000"/>
              <a:headEnd/>
              <a:tailEnd/>
            </a:ln>
          </p:spPr>
          <p:txBody>
            <a:bodyPr wrap="none" lIns="92075" tIns="46038" rIns="92075" bIns="46038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sz="1800" kern="0">
                <a:solidFill>
                  <a:sysClr val="windowText" lastClr="000000"/>
                </a:solidFill>
                <a:latin typeface="LG스마트체 Regular" pitchFamily="50" charset="-127"/>
                <a:ea typeface="LG스마트체 Regular" pitchFamily="50" charset="-127"/>
              </a:endParaRPr>
            </a:p>
          </p:txBody>
        </p:sp>
        <p:sp>
          <p:nvSpPr>
            <p:cNvPr id="123" name="Line 322"/>
            <p:cNvSpPr>
              <a:spLocks noChangeShapeType="1"/>
            </p:cNvSpPr>
            <p:nvPr/>
          </p:nvSpPr>
          <p:spPr bwMode="auto">
            <a:xfrm>
              <a:off x="2656" y="3740"/>
              <a:ext cx="240" cy="0"/>
            </a:xfrm>
            <a:prstGeom prst="line">
              <a:avLst/>
            </a:prstGeom>
            <a:noFill/>
            <a:ln w="9525">
              <a:solidFill>
                <a:srgbClr val="808080"/>
              </a:solidFill>
              <a:round/>
              <a:headEnd/>
              <a:tailEnd/>
            </a:ln>
          </p:spPr>
          <p:txBody>
            <a:bodyPr wrap="none" lIns="92075" tIns="46038" rIns="92075" bIns="46038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sz="1800" kern="0">
                <a:solidFill>
                  <a:sysClr val="windowText" lastClr="000000"/>
                </a:solidFill>
                <a:latin typeface="LG스마트체 Regular" pitchFamily="50" charset="-127"/>
                <a:ea typeface="LG스마트체 Regular" pitchFamily="50" charset="-127"/>
              </a:endParaRPr>
            </a:p>
          </p:txBody>
        </p:sp>
        <p:sp>
          <p:nvSpPr>
            <p:cNvPr id="124" name="Line 323"/>
            <p:cNvSpPr>
              <a:spLocks noChangeShapeType="1"/>
            </p:cNvSpPr>
            <p:nvPr/>
          </p:nvSpPr>
          <p:spPr bwMode="auto">
            <a:xfrm flipH="1">
              <a:off x="2705" y="3611"/>
              <a:ext cx="0" cy="129"/>
            </a:xfrm>
            <a:prstGeom prst="line">
              <a:avLst/>
            </a:prstGeom>
            <a:noFill/>
            <a:ln w="9525">
              <a:solidFill>
                <a:srgbClr val="808080"/>
              </a:solidFill>
              <a:round/>
              <a:headEnd/>
              <a:tailEnd/>
            </a:ln>
          </p:spPr>
          <p:txBody>
            <a:bodyPr wrap="none" lIns="92075" tIns="46038" rIns="92075" bIns="46038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sz="1800" kern="0">
                <a:solidFill>
                  <a:sysClr val="windowText" lastClr="000000"/>
                </a:solidFill>
                <a:latin typeface="LG스마트체 Regular" pitchFamily="50" charset="-127"/>
                <a:ea typeface="LG스마트체 Regular" pitchFamily="50" charset="-127"/>
              </a:endParaRPr>
            </a:p>
          </p:txBody>
        </p:sp>
        <p:sp>
          <p:nvSpPr>
            <p:cNvPr id="125" name="Line 324"/>
            <p:cNvSpPr>
              <a:spLocks noChangeShapeType="1"/>
            </p:cNvSpPr>
            <p:nvPr/>
          </p:nvSpPr>
          <p:spPr bwMode="auto">
            <a:xfrm flipH="1">
              <a:off x="2742" y="3611"/>
              <a:ext cx="0" cy="129"/>
            </a:xfrm>
            <a:prstGeom prst="line">
              <a:avLst/>
            </a:prstGeom>
            <a:noFill/>
            <a:ln w="9525">
              <a:solidFill>
                <a:srgbClr val="808080"/>
              </a:solidFill>
              <a:round/>
              <a:headEnd/>
              <a:tailEnd/>
            </a:ln>
          </p:spPr>
          <p:txBody>
            <a:bodyPr wrap="none" lIns="92075" tIns="46038" rIns="92075" bIns="46038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sz="1800" kern="0">
                <a:solidFill>
                  <a:sysClr val="windowText" lastClr="000000"/>
                </a:solidFill>
                <a:latin typeface="LG스마트체 Regular" pitchFamily="50" charset="-127"/>
                <a:ea typeface="LG스마트체 Regular" pitchFamily="50" charset="-127"/>
              </a:endParaRPr>
            </a:p>
          </p:txBody>
        </p:sp>
        <p:sp>
          <p:nvSpPr>
            <p:cNvPr id="126" name="Line 325"/>
            <p:cNvSpPr>
              <a:spLocks noChangeShapeType="1"/>
            </p:cNvSpPr>
            <p:nvPr/>
          </p:nvSpPr>
          <p:spPr bwMode="auto">
            <a:xfrm flipH="1">
              <a:off x="2776" y="3611"/>
              <a:ext cx="0" cy="129"/>
            </a:xfrm>
            <a:prstGeom prst="line">
              <a:avLst/>
            </a:prstGeom>
            <a:noFill/>
            <a:ln w="9525">
              <a:solidFill>
                <a:srgbClr val="808080"/>
              </a:solidFill>
              <a:round/>
              <a:headEnd/>
              <a:tailEnd/>
            </a:ln>
          </p:spPr>
          <p:txBody>
            <a:bodyPr wrap="none" lIns="92075" tIns="46038" rIns="92075" bIns="46038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sz="1800" kern="0">
                <a:solidFill>
                  <a:sysClr val="windowText" lastClr="000000"/>
                </a:solidFill>
                <a:latin typeface="LG스마트체 Regular" pitchFamily="50" charset="-127"/>
                <a:ea typeface="LG스마트체 Regular" pitchFamily="50" charset="-127"/>
              </a:endParaRPr>
            </a:p>
          </p:txBody>
        </p:sp>
        <p:sp>
          <p:nvSpPr>
            <p:cNvPr id="127" name="Line 326"/>
            <p:cNvSpPr>
              <a:spLocks noChangeShapeType="1"/>
            </p:cNvSpPr>
            <p:nvPr/>
          </p:nvSpPr>
          <p:spPr bwMode="auto">
            <a:xfrm flipH="1">
              <a:off x="2813" y="3611"/>
              <a:ext cx="0" cy="129"/>
            </a:xfrm>
            <a:prstGeom prst="line">
              <a:avLst/>
            </a:prstGeom>
            <a:noFill/>
            <a:ln w="9525">
              <a:solidFill>
                <a:srgbClr val="808080"/>
              </a:solidFill>
              <a:round/>
              <a:headEnd/>
              <a:tailEnd/>
            </a:ln>
          </p:spPr>
          <p:txBody>
            <a:bodyPr wrap="none" lIns="92075" tIns="46038" rIns="92075" bIns="46038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sz="1800" kern="0">
                <a:solidFill>
                  <a:sysClr val="windowText" lastClr="000000"/>
                </a:solidFill>
                <a:latin typeface="LG스마트체 Regular" pitchFamily="50" charset="-127"/>
                <a:ea typeface="LG스마트체 Regular" pitchFamily="50" charset="-127"/>
              </a:endParaRPr>
            </a:p>
          </p:txBody>
        </p:sp>
        <p:sp>
          <p:nvSpPr>
            <p:cNvPr id="128" name="Line 327"/>
            <p:cNvSpPr>
              <a:spLocks noChangeShapeType="1"/>
            </p:cNvSpPr>
            <p:nvPr/>
          </p:nvSpPr>
          <p:spPr bwMode="auto">
            <a:xfrm flipH="1">
              <a:off x="2850" y="3611"/>
              <a:ext cx="0" cy="129"/>
            </a:xfrm>
            <a:prstGeom prst="line">
              <a:avLst/>
            </a:prstGeom>
            <a:noFill/>
            <a:ln w="9525">
              <a:solidFill>
                <a:srgbClr val="808080"/>
              </a:solidFill>
              <a:round/>
              <a:headEnd/>
              <a:tailEnd/>
            </a:ln>
          </p:spPr>
          <p:txBody>
            <a:bodyPr wrap="none" lIns="92075" tIns="46038" rIns="92075" bIns="46038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sz="1800" kern="0">
                <a:solidFill>
                  <a:sysClr val="windowText" lastClr="000000"/>
                </a:solidFill>
                <a:latin typeface="LG스마트체 Regular" pitchFamily="50" charset="-127"/>
                <a:ea typeface="LG스마트체 Regular" pitchFamily="50" charset="-127"/>
              </a:endParaRPr>
            </a:p>
          </p:txBody>
        </p:sp>
      </p:grpSp>
      <p:sp>
        <p:nvSpPr>
          <p:cNvPr id="129" name="Rectangle 328"/>
          <p:cNvSpPr>
            <a:spLocks noChangeArrowheads="1"/>
          </p:cNvSpPr>
          <p:nvPr/>
        </p:nvSpPr>
        <p:spPr bwMode="auto">
          <a:xfrm>
            <a:off x="6781800" y="2627313"/>
            <a:ext cx="47625" cy="114300"/>
          </a:xfrm>
          <a:prstGeom prst="rect">
            <a:avLst/>
          </a:prstGeom>
          <a:solidFill>
            <a:srgbClr val="99CC00"/>
          </a:solidFill>
          <a:ln w="9525">
            <a:solidFill>
              <a:srgbClr val="FFFFFF"/>
            </a:solidFill>
            <a:miter lim="800000"/>
            <a:headEnd/>
            <a:tailEnd/>
          </a:ln>
        </p:spPr>
        <p:txBody>
          <a:bodyPr wrap="none" lIns="92075" tIns="46038" rIns="92075" bIns="46038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 kern="0">
              <a:solidFill>
                <a:sysClr val="windowText" lastClr="000000"/>
              </a:solidFill>
              <a:latin typeface="LG스마트체 Regular" pitchFamily="50" charset="-127"/>
              <a:ea typeface="LG스마트체 Regular" pitchFamily="50" charset="-127"/>
            </a:endParaRPr>
          </a:p>
        </p:txBody>
      </p:sp>
      <p:sp>
        <p:nvSpPr>
          <p:cNvPr id="130" name="Freeform 329"/>
          <p:cNvSpPr>
            <a:spLocks/>
          </p:cNvSpPr>
          <p:nvPr/>
        </p:nvSpPr>
        <p:spPr bwMode="auto">
          <a:xfrm>
            <a:off x="3595688" y="2035175"/>
            <a:ext cx="1789112" cy="927100"/>
          </a:xfrm>
          <a:custGeom>
            <a:avLst/>
            <a:gdLst>
              <a:gd name="T0" fmla="*/ 2147483647 w 862"/>
              <a:gd name="T1" fmla="*/ 728324236 h 548"/>
              <a:gd name="T2" fmla="*/ 2147483647 w 862"/>
              <a:gd name="T3" fmla="*/ 0 h 548"/>
              <a:gd name="T4" fmla="*/ 0 w 862"/>
              <a:gd name="T5" fmla="*/ 0 h 548"/>
              <a:gd name="T6" fmla="*/ 0 w 862"/>
              <a:gd name="T7" fmla="*/ 1381045407 h 548"/>
              <a:gd name="T8" fmla="*/ 0 60000 65536"/>
              <a:gd name="T9" fmla="*/ 0 60000 65536"/>
              <a:gd name="T10" fmla="*/ 0 60000 65536"/>
              <a:gd name="T11" fmla="*/ 0 60000 65536"/>
              <a:gd name="T12" fmla="*/ 0 w 862"/>
              <a:gd name="T13" fmla="*/ 0 h 548"/>
              <a:gd name="T14" fmla="*/ 862 w 862"/>
              <a:gd name="T15" fmla="*/ 548 h 54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862" h="548">
                <a:moveTo>
                  <a:pt x="862" y="289"/>
                </a:moveTo>
                <a:lnTo>
                  <a:pt x="862" y="0"/>
                </a:lnTo>
                <a:lnTo>
                  <a:pt x="0" y="0"/>
                </a:lnTo>
                <a:lnTo>
                  <a:pt x="0" y="548"/>
                </a:lnTo>
              </a:path>
            </a:pathLst>
          </a:custGeom>
          <a:noFill/>
          <a:ln w="12700" cap="flat" cmpd="sng">
            <a:solidFill>
              <a:srgbClr val="333399"/>
            </a:solidFill>
            <a:prstDash val="solid"/>
            <a:round/>
            <a:headEnd/>
            <a:tailEnd type="stealth" w="sm" len="sm"/>
          </a:ln>
        </p:spPr>
        <p:txBody>
          <a:bodyPr wrap="none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 kern="0">
              <a:solidFill>
                <a:sysClr val="windowText" lastClr="000000"/>
              </a:solidFill>
              <a:latin typeface="LG스마트체 Regular" pitchFamily="50" charset="-127"/>
              <a:ea typeface="LG스마트체 Regular" pitchFamily="50" charset="-127"/>
            </a:endParaRPr>
          </a:p>
        </p:txBody>
      </p:sp>
      <p:grpSp>
        <p:nvGrpSpPr>
          <p:cNvPr id="13349" name="Group 330"/>
          <p:cNvGrpSpPr>
            <a:grpSpLocks/>
          </p:cNvGrpSpPr>
          <p:nvPr/>
        </p:nvGrpSpPr>
        <p:grpSpPr bwMode="auto">
          <a:xfrm>
            <a:off x="4460875" y="1965325"/>
            <a:ext cx="620713" cy="338138"/>
            <a:chOff x="2743" y="728"/>
            <a:chExt cx="353" cy="240"/>
          </a:xfrm>
        </p:grpSpPr>
        <p:sp>
          <p:nvSpPr>
            <p:cNvPr id="132" name="Rectangle 331"/>
            <p:cNvSpPr>
              <a:spLocks noChangeArrowheads="1"/>
            </p:cNvSpPr>
            <p:nvPr/>
          </p:nvSpPr>
          <p:spPr bwMode="auto">
            <a:xfrm>
              <a:off x="2743" y="844"/>
              <a:ext cx="353" cy="124"/>
            </a:xfrm>
            <a:prstGeom prst="rect">
              <a:avLst/>
            </a:prstGeom>
            <a:gradFill rotWithShape="0">
              <a:gsLst>
                <a:gs pos="0">
                  <a:srgbClr val="993300"/>
                </a:gs>
                <a:gs pos="100000">
                  <a:srgbClr val="333399"/>
                </a:gs>
              </a:gsLst>
              <a:path path="shape">
                <a:fillToRect l="50000" t="50000" r="50000" b="50000"/>
              </a:path>
            </a:gradFill>
            <a:ln w="12700">
              <a:solidFill>
                <a:srgbClr val="FFFFFF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sz="1800" kern="0">
                <a:solidFill>
                  <a:sysClr val="windowText" lastClr="000000"/>
                </a:solidFill>
                <a:latin typeface="LG스마트체 Regular" pitchFamily="50" charset="-127"/>
                <a:ea typeface="LG스마트체 Regular" pitchFamily="50" charset="-127"/>
              </a:endParaRPr>
            </a:p>
          </p:txBody>
        </p:sp>
        <p:sp>
          <p:nvSpPr>
            <p:cNvPr id="133" name="Rectangle 332"/>
            <p:cNvSpPr>
              <a:spLocks noChangeArrowheads="1"/>
            </p:cNvSpPr>
            <p:nvPr/>
          </p:nvSpPr>
          <p:spPr bwMode="auto">
            <a:xfrm>
              <a:off x="2800" y="728"/>
              <a:ext cx="88" cy="124"/>
            </a:xfrm>
            <a:prstGeom prst="rect">
              <a:avLst/>
            </a:prstGeom>
            <a:gradFill rotWithShape="0">
              <a:gsLst>
                <a:gs pos="0">
                  <a:srgbClr val="993300"/>
                </a:gs>
                <a:gs pos="100000">
                  <a:srgbClr val="333399"/>
                </a:gs>
              </a:gsLst>
              <a:path path="shape">
                <a:fillToRect l="50000" t="50000" r="50000" b="50000"/>
              </a:path>
            </a:gradFill>
            <a:ln w="12700">
              <a:solidFill>
                <a:srgbClr val="FFFFFF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sz="1800" kern="0">
                <a:solidFill>
                  <a:sysClr val="windowText" lastClr="000000"/>
                </a:solidFill>
                <a:latin typeface="LG스마트체 Regular" pitchFamily="50" charset="-127"/>
                <a:ea typeface="LG스마트체 Regular" pitchFamily="50" charset="-127"/>
              </a:endParaRPr>
            </a:p>
          </p:txBody>
        </p:sp>
        <p:sp>
          <p:nvSpPr>
            <p:cNvPr id="134" name="Rectangle 333"/>
            <p:cNvSpPr>
              <a:spLocks noChangeArrowheads="1"/>
            </p:cNvSpPr>
            <p:nvPr/>
          </p:nvSpPr>
          <p:spPr bwMode="auto">
            <a:xfrm>
              <a:off x="2952" y="728"/>
              <a:ext cx="88" cy="124"/>
            </a:xfrm>
            <a:prstGeom prst="rect">
              <a:avLst/>
            </a:prstGeom>
            <a:gradFill rotWithShape="0">
              <a:gsLst>
                <a:gs pos="0">
                  <a:srgbClr val="993300"/>
                </a:gs>
                <a:gs pos="100000">
                  <a:srgbClr val="333399"/>
                </a:gs>
              </a:gsLst>
              <a:path path="shape">
                <a:fillToRect l="50000" t="50000" r="50000" b="50000"/>
              </a:path>
            </a:gradFill>
            <a:ln w="12700">
              <a:solidFill>
                <a:srgbClr val="FFFFFF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sz="1800" kern="0">
                <a:solidFill>
                  <a:sysClr val="windowText" lastClr="000000"/>
                </a:solidFill>
                <a:latin typeface="LG스마트체 Regular" pitchFamily="50" charset="-127"/>
                <a:ea typeface="LG스마트체 Regular" pitchFamily="50" charset="-127"/>
              </a:endParaRPr>
            </a:p>
          </p:txBody>
        </p:sp>
      </p:grpSp>
      <p:sp>
        <p:nvSpPr>
          <p:cNvPr id="135" name="Freeform 334"/>
          <p:cNvSpPr>
            <a:spLocks/>
          </p:cNvSpPr>
          <p:nvPr/>
        </p:nvSpPr>
        <p:spPr bwMode="auto">
          <a:xfrm>
            <a:off x="920750" y="819150"/>
            <a:ext cx="6429375" cy="1771650"/>
          </a:xfrm>
          <a:custGeom>
            <a:avLst/>
            <a:gdLst>
              <a:gd name="T0" fmla="*/ 0 w 3640"/>
              <a:gd name="T1" fmla="*/ 0 h 1624"/>
              <a:gd name="T2" fmla="*/ 2147483647 w 3640"/>
              <a:gd name="T3" fmla="*/ 0 h 1624"/>
              <a:gd name="T4" fmla="*/ 2147483647 w 3640"/>
              <a:gd name="T5" fmla="*/ 2147483647 h 1624"/>
              <a:gd name="T6" fmla="*/ 0 60000 65536"/>
              <a:gd name="T7" fmla="*/ 0 60000 65536"/>
              <a:gd name="T8" fmla="*/ 0 60000 65536"/>
              <a:gd name="T9" fmla="*/ 0 w 3640"/>
              <a:gd name="T10" fmla="*/ 0 h 1624"/>
              <a:gd name="T11" fmla="*/ 3640 w 3640"/>
              <a:gd name="T12" fmla="*/ 1624 h 1624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3640" h="1624">
                <a:moveTo>
                  <a:pt x="0" y="0"/>
                </a:moveTo>
                <a:lnTo>
                  <a:pt x="3640" y="0"/>
                </a:lnTo>
                <a:lnTo>
                  <a:pt x="3640" y="1624"/>
                </a:lnTo>
              </a:path>
            </a:pathLst>
          </a:custGeom>
          <a:noFill/>
          <a:ln w="28575" cap="flat" cmpd="sng">
            <a:solidFill>
              <a:srgbClr val="FF0066"/>
            </a:solidFill>
            <a:prstDash val="solid"/>
            <a:round/>
            <a:headEnd/>
            <a:tailEnd type="stealth" w="sm" len="sm"/>
          </a:ln>
        </p:spPr>
        <p:txBody>
          <a:bodyPr wrap="none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 kern="0">
              <a:solidFill>
                <a:sysClr val="windowText" lastClr="000000"/>
              </a:solidFill>
              <a:latin typeface="LG스마트체 Regular" pitchFamily="50" charset="-127"/>
              <a:ea typeface="LG스마트체 Regular" pitchFamily="50" charset="-127"/>
            </a:endParaRPr>
          </a:p>
        </p:txBody>
      </p:sp>
      <p:sp>
        <p:nvSpPr>
          <p:cNvPr id="136" name="AutoShape 335"/>
          <p:cNvSpPr>
            <a:spLocks noChangeArrowheads="1"/>
          </p:cNvSpPr>
          <p:nvPr/>
        </p:nvSpPr>
        <p:spPr bwMode="auto">
          <a:xfrm rot="5400000">
            <a:off x="4972050" y="2527300"/>
            <a:ext cx="1825625" cy="409575"/>
          </a:xfrm>
          <a:prstGeom prst="roundRect">
            <a:avLst>
              <a:gd name="adj" fmla="val 16667"/>
            </a:avLst>
          </a:prstGeom>
          <a:gradFill rotWithShape="0">
            <a:gsLst>
              <a:gs pos="0">
                <a:srgbClr val="FFFFFF"/>
              </a:gs>
              <a:gs pos="50000">
                <a:srgbClr val="000000"/>
              </a:gs>
              <a:gs pos="100000">
                <a:srgbClr val="FFFFFF"/>
              </a:gs>
            </a:gsLst>
            <a:lin ang="0" scaled="1"/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 kern="0">
              <a:solidFill>
                <a:sysClr val="windowText" lastClr="000000"/>
              </a:solidFill>
              <a:latin typeface="LG스마트체 Regular" pitchFamily="50" charset="-127"/>
              <a:ea typeface="LG스마트체 Regular" pitchFamily="50" charset="-127"/>
            </a:endParaRPr>
          </a:p>
        </p:txBody>
      </p:sp>
      <p:grpSp>
        <p:nvGrpSpPr>
          <p:cNvPr id="13352" name="Group 337"/>
          <p:cNvGrpSpPr>
            <a:grpSpLocks/>
          </p:cNvGrpSpPr>
          <p:nvPr/>
        </p:nvGrpSpPr>
        <p:grpSpPr bwMode="auto">
          <a:xfrm>
            <a:off x="5715000" y="2425700"/>
            <a:ext cx="352425" cy="66675"/>
            <a:chOff x="2880" y="824"/>
            <a:chExt cx="200" cy="48"/>
          </a:xfrm>
        </p:grpSpPr>
        <p:sp>
          <p:nvSpPr>
            <p:cNvPr id="156" name="Line 338"/>
            <p:cNvSpPr>
              <a:spLocks noChangeShapeType="1"/>
            </p:cNvSpPr>
            <p:nvPr/>
          </p:nvSpPr>
          <p:spPr bwMode="auto">
            <a:xfrm>
              <a:off x="2880" y="824"/>
              <a:ext cx="136" cy="0"/>
            </a:xfrm>
            <a:prstGeom prst="line">
              <a:avLst/>
            </a:prstGeom>
            <a:noFill/>
            <a:ln w="9525" cap="rnd">
              <a:solidFill>
                <a:srgbClr val="FFFFFF"/>
              </a:solidFill>
              <a:prstDash val="sysDot"/>
              <a:round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sz="1800" kern="0">
                <a:solidFill>
                  <a:sysClr val="windowText" lastClr="000000"/>
                </a:solidFill>
                <a:latin typeface="LG스마트체 Regular" pitchFamily="50" charset="-127"/>
                <a:ea typeface="LG스마트체 Regular" pitchFamily="50" charset="-127"/>
              </a:endParaRPr>
            </a:p>
          </p:txBody>
        </p:sp>
        <p:sp>
          <p:nvSpPr>
            <p:cNvPr id="157" name="Line 339"/>
            <p:cNvSpPr>
              <a:spLocks noChangeShapeType="1"/>
            </p:cNvSpPr>
            <p:nvPr/>
          </p:nvSpPr>
          <p:spPr bwMode="auto">
            <a:xfrm>
              <a:off x="2944" y="869"/>
              <a:ext cx="136" cy="0"/>
            </a:xfrm>
            <a:prstGeom prst="line">
              <a:avLst/>
            </a:prstGeom>
            <a:noFill/>
            <a:ln w="9525" cap="rnd">
              <a:solidFill>
                <a:srgbClr val="FFFFFF"/>
              </a:solidFill>
              <a:prstDash val="sysDot"/>
              <a:round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sz="1800" kern="0">
                <a:solidFill>
                  <a:sysClr val="windowText" lastClr="000000"/>
                </a:solidFill>
                <a:latin typeface="LG스마트체 Regular" pitchFamily="50" charset="-127"/>
                <a:ea typeface="LG스마트체 Regular" pitchFamily="50" charset="-127"/>
              </a:endParaRPr>
            </a:p>
          </p:txBody>
        </p:sp>
      </p:grpSp>
      <p:grpSp>
        <p:nvGrpSpPr>
          <p:cNvPr id="13353" name="Group 340"/>
          <p:cNvGrpSpPr>
            <a:grpSpLocks/>
          </p:cNvGrpSpPr>
          <p:nvPr/>
        </p:nvGrpSpPr>
        <p:grpSpPr bwMode="auto">
          <a:xfrm>
            <a:off x="5726113" y="2754313"/>
            <a:ext cx="352425" cy="325437"/>
            <a:chOff x="2880" y="824"/>
            <a:chExt cx="200" cy="231"/>
          </a:xfrm>
        </p:grpSpPr>
        <p:sp>
          <p:nvSpPr>
            <p:cNvPr id="154" name="Line 341"/>
            <p:cNvSpPr>
              <a:spLocks noChangeShapeType="1"/>
            </p:cNvSpPr>
            <p:nvPr/>
          </p:nvSpPr>
          <p:spPr bwMode="auto">
            <a:xfrm>
              <a:off x="2880" y="824"/>
              <a:ext cx="136" cy="0"/>
            </a:xfrm>
            <a:prstGeom prst="line">
              <a:avLst/>
            </a:prstGeom>
            <a:noFill/>
            <a:ln w="9525" cap="rnd">
              <a:solidFill>
                <a:srgbClr val="FFFFFF"/>
              </a:solidFill>
              <a:prstDash val="sysDot"/>
              <a:round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sz="1800" kern="0">
                <a:solidFill>
                  <a:sysClr val="windowText" lastClr="000000"/>
                </a:solidFill>
                <a:latin typeface="LG스마트체 Regular" pitchFamily="50" charset="-127"/>
                <a:ea typeface="LG스마트체 Regular" pitchFamily="50" charset="-127"/>
              </a:endParaRPr>
            </a:p>
          </p:txBody>
        </p:sp>
        <p:sp>
          <p:nvSpPr>
            <p:cNvPr id="155" name="Line 342"/>
            <p:cNvSpPr>
              <a:spLocks noChangeShapeType="1"/>
            </p:cNvSpPr>
            <p:nvPr/>
          </p:nvSpPr>
          <p:spPr bwMode="auto">
            <a:xfrm>
              <a:off x="2944" y="1055"/>
              <a:ext cx="136" cy="0"/>
            </a:xfrm>
            <a:prstGeom prst="line">
              <a:avLst/>
            </a:prstGeom>
            <a:noFill/>
            <a:ln w="9525" cap="rnd">
              <a:solidFill>
                <a:srgbClr val="FFFFFF"/>
              </a:solidFill>
              <a:prstDash val="sysDot"/>
              <a:round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sz="1800" kern="0">
                <a:solidFill>
                  <a:sysClr val="windowText" lastClr="000000"/>
                </a:solidFill>
                <a:latin typeface="LG스마트체 Regular" pitchFamily="50" charset="-127"/>
                <a:ea typeface="LG스마트체 Regular" pitchFamily="50" charset="-127"/>
              </a:endParaRPr>
            </a:p>
          </p:txBody>
        </p:sp>
      </p:grpSp>
      <p:sp>
        <p:nvSpPr>
          <p:cNvPr id="140" name="Line 343"/>
          <p:cNvSpPr>
            <a:spLocks noChangeShapeType="1"/>
          </p:cNvSpPr>
          <p:nvPr/>
        </p:nvSpPr>
        <p:spPr bwMode="auto">
          <a:xfrm>
            <a:off x="5715000" y="3167063"/>
            <a:ext cx="239713" cy="0"/>
          </a:xfrm>
          <a:prstGeom prst="line">
            <a:avLst/>
          </a:prstGeom>
          <a:noFill/>
          <a:ln w="9525" cap="rnd">
            <a:solidFill>
              <a:srgbClr val="FFFFFF"/>
            </a:solidFill>
            <a:prstDash val="sysDot"/>
            <a:round/>
            <a:headEnd/>
            <a:tailEnd/>
          </a:ln>
        </p:spPr>
        <p:txBody>
          <a:bodyPr wrap="none" anchor="ctr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 kern="0">
              <a:solidFill>
                <a:sysClr val="windowText" lastClr="000000"/>
              </a:solidFill>
              <a:latin typeface="LG스마트체 Regular" pitchFamily="50" charset="-127"/>
              <a:ea typeface="LG스마트체 Regular" pitchFamily="50" charset="-127"/>
            </a:endParaRPr>
          </a:p>
        </p:txBody>
      </p:sp>
      <p:sp>
        <p:nvSpPr>
          <p:cNvPr id="141" name="Line 344"/>
          <p:cNvSpPr>
            <a:spLocks noChangeShapeType="1"/>
          </p:cNvSpPr>
          <p:nvPr/>
        </p:nvSpPr>
        <p:spPr bwMode="auto">
          <a:xfrm>
            <a:off x="5827713" y="3254375"/>
            <a:ext cx="239712" cy="0"/>
          </a:xfrm>
          <a:prstGeom prst="line">
            <a:avLst/>
          </a:prstGeom>
          <a:noFill/>
          <a:ln w="9525" cap="rnd">
            <a:solidFill>
              <a:srgbClr val="FFFFFF"/>
            </a:solidFill>
            <a:prstDash val="sysDot"/>
            <a:round/>
            <a:headEnd/>
            <a:tailEnd/>
          </a:ln>
        </p:spPr>
        <p:txBody>
          <a:bodyPr wrap="none" anchor="ctr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 kern="0">
              <a:solidFill>
                <a:sysClr val="windowText" lastClr="000000"/>
              </a:solidFill>
              <a:latin typeface="LG스마트체 Regular" pitchFamily="50" charset="-127"/>
              <a:ea typeface="LG스마트체 Regular" pitchFamily="50" charset="-127"/>
            </a:endParaRPr>
          </a:p>
        </p:txBody>
      </p:sp>
      <p:sp>
        <p:nvSpPr>
          <p:cNvPr id="142" name="Line 345"/>
          <p:cNvSpPr>
            <a:spLocks noChangeShapeType="1"/>
          </p:cNvSpPr>
          <p:nvPr/>
        </p:nvSpPr>
        <p:spPr bwMode="auto">
          <a:xfrm>
            <a:off x="5715000" y="3341688"/>
            <a:ext cx="239713" cy="0"/>
          </a:xfrm>
          <a:prstGeom prst="line">
            <a:avLst/>
          </a:prstGeom>
          <a:noFill/>
          <a:ln w="9525" cap="rnd">
            <a:solidFill>
              <a:srgbClr val="FFFFFF"/>
            </a:solidFill>
            <a:prstDash val="sysDot"/>
            <a:round/>
            <a:headEnd/>
            <a:tailEnd/>
          </a:ln>
        </p:spPr>
        <p:txBody>
          <a:bodyPr wrap="none" anchor="ctr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 kern="0">
              <a:solidFill>
                <a:sysClr val="windowText" lastClr="000000"/>
              </a:solidFill>
              <a:latin typeface="LG스마트체 Regular" pitchFamily="50" charset="-127"/>
              <a:ea typeface="LG스마트체 Regular" pitchFamily="50" charset="-127"/>
            </a:endParaRPr>
          </a:p>
        </p:txBody>
      </p:sp>
      <p:sp>
        <p:nvSpPr>
          <p:cNvPr id="143" name="Line 346"/>
          <p:cNvSpPr>
            <a:spLocks noChangeShapeType="1"/>
          </p:cNvSpPr>
          <p:nvPr/>
        </p:nvSpPr>
        <p:spPr bwMode="auto">
          <a:xfrm>
            <a:off x="5827713" y="3429000"/>
            <a:ext cx="239712" cy="0"/>
          </a:xfrm>
          <a:prstGeom prst="line">
            <a:avLst/>
          </a:prstGeom>
          <a:noFill/>
          <a:ln w="9525" cap="rnd">
            <a:solidFill>
              <a:srgbClr val="FFFFFF"/>
            </a:solidFill>
            <a:prstDash val="sysDot"/>
            <a:round/>
            <a:headEnd/>
            <a:tailEnd/>
          </a:ln>
        </p:spPr>
        <p:txBody>
          <a:bodyPr wrap="none" anchor="ctr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 kern="0">
              <a:solidFill>
                <a:sysClr val="windowText" lastClr="000000"/>
              </a:solidFill>
              <a:latin typeface="LG스마트체 Regular" pitchFamily="50" charset="-127"/>
              <a:ea typeface="LG스마트체 Regular" pitchFamily="50" charset="-127"/>
            </a:endParaRPr>
          </a:p>
        </p:txBody>
      </p:sp>
      <p:grpSp>
        <p:nvGrpSpPr>
          <p:cNvPr id="13358" name="Group 350"/>
          <p:cNvGrpSpPr>
            <a:grpSpLocks/>
          </p:cNvGrpSpPr>
          <p:nvPr/>
        </p:nvGrpSpPr>
        <p:grpSpPr bwMode="auto">
          <a:xfrm>
            <a:off x="5827713" y="2009775"/>
            <a:ext cx="246062" cy="153988"/>
            <a:chOff x="2944" y="821"/>
            <a:chExt cx="140" cy="109"/>
          </a:xfrm>
        </p:grpSpPr>
        <p:sp>
          <p:nvSpPr>
            <p:cNvPr id="151" name="Line 352"/>
            <p:cNvSpPr>
              <a:spLocks noChangeShapeType="1"/>
            </p:cNvSpPr>
            <p:nvPr/>
          </p:nvSpPr>
          <p:spPr bwMode="auto">
            <a:xfrm>
              <a:off x="2944" y="930"/>
              <a:ext cx="136" cy="0"/>
            </a:xfrm>
            <a:prstGeom prst="line">
              <a:avLst/>
            </a:prstGeom>
            <a:noFill/>
            <a:ln w="9525" cap="rnd">
              <a:solidFill>
                <a:srgbClr val="FFFFFF"/>
              </a:solidFill>
              <a:prstDash val="sysDot"/>
              <a:round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sz="1800" kern="0">
                <a:solidFill>
                  <a:sysClr val="windowText" lastClr="000000"/>
                </a:solidFill>
                <a:latin typeface="LG스마트체 Regular" pitchFamily="50" charset="-127"/>
                <a:ea typeface="LG스마트체 Regular" pitchFamily="50" charset="-127"/>
              </a:endParaRPr>
            </a:p>
          </p:txBody>
        </p:sp>
        <p:sp>
          <p:nvSpPr>
            <p:cNvPr id="417" name="Line 351"/>
            <p:cNvSpPr>
              <a:spLocks noChangeShapeType="1"/>
            </p:cNvSpPr>
            <p:nvPr/>
          </p:nvSpPr>
          <p:spPr bwMode="auto">
            <a:xfrm>
              <a:off x="2948" y="821"/>
              <a:ext cx="136" cy="0"/>
            </a:xfrm>
            <a:prstGeom prst="line">
              <a:avLst/>
            </a:prstGeom>
            <a:noFill/>
            <a:ln w="9525" cap="rnd">
              <a:solidFill>
                <a:srgbClr val="FFFFFF"/>
              </a:solidFill>
              <a:prstDash val="sysDot"/>
              <a:round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sz="1800" kern="0">
                <a:solidFill>
                  <a:sysClr val="windowText" lastClr="000000"/>
                </a:solidFill>
                <a:latin typeface="LG스마트체 Regular" pitchFamily="50" charset="-127"/>
                <a:ea typeface="LG스마트체 Regular" pitchFamily="50" charset="-127"/>
              </a:endParaRPr>
            </a:p>
          </p:txBody>
        </p:sp>
      </p:grpSp>
      <p:sp>
        <p:nvSpPr>
          <p:cNvPr id="146" name="Line 353"/>
          <p:cNvSpPr>
            <a:spLocks noChangeShapeType="1"/>
          </p:cNvSpPr>
          <p:nvPr/>
        </p:nvSpPr>
        <p:spPr bwMode="auto">
          <a:xfrm>
            <a:off x="5715000" y="2251075"/>
            <a:ext cx="239713" cy="0"/>
          </a:xfrm>
          <a:prstGeom prst="line">
            <a:avLst/>
          </a:prstGeom>
          <a:noFill/>
          <a:ln w="9525" cap="rnd">
            <a:solidFill>
              <a:srgbClr val="FFFFFF"/>
            </a:solidFill>
            <a:prstDash val="sysDot"/>
            <a:round/>
            <a:headEnd/>
            <a:tailEnd/>
          </a:ln>
        </p:spPr>
        <p:txBody>
          <a:bodyPr wrap="none" anchor="ctr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 kern="0">
              <a:solidFill>
                <a:sysClr val="windowText" lastClr="000000"/>
              </a:solidFill>
              <a:latin typeface="LG스마트체 Regular" pitchFamily="50" charset="-127"/>
              <a:ea typeface="LG스마트체 Regular" pitchFamily="50" charset="-127"/>
            </a:endParaRPr>
          </a:p>
        </p:txBody>
      </p:sp>
      <p:sp>
        <p:nvSpPr>
          <p:cNvPr id="147" name="Line 354"/>
          <p:cNvSpPr>
            <a:spLocks noChangeShapeType="1"/>
          </p:cNvSpPr>
          <p:nvPr/>
        </p:nvSpPr>
        <p:spPr bwMode="auto">
          <a:xfrm>
            <a:off x="5827713" y="2338388"/>
            <a:ext cx="239712" cy="0"/>
          </a:xfrm>
          <a:prstGeom prst="line">
            <a:avLst/>
          </a:prstGeom>
          <a:noFill/>
          <a:ln w="9525" cap="rnd">
            <a:solidFill>
              <a:srgbClr val="FFFFFF"/>
            </a:solidFill>
            <a:prstDash val="sysDot"/>
            <a:round/>
            <a:headEnd/>
            <a:tailEnd/>
          </a:ln>
        </p:spPr>
        <p:txBody>
          <a:bodyPr wrap="none" anchor="ctr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 kern="0">
              <a:solidFill>
                <a:sysClr val="windowText" lastClr="000000"/>
              </a:solidFill>
              <a:latin typeface="LG스마트체 Regular" pitchFamily="50" charset="-127"/>
              <a:ea typeface="LG스마트체 Regular" pitchFamily="50" charset="-127"/>
            </a:endParaRPr>
          </a:p>
        </p:txBody>
      </p:sp>
      <p:sp>
        <p:nvSpPr>
          <p:cNvPr id="148" name="Line 355"/>
          <p:cNvSpPr>
            <a:spLocks noChangeShapeType="1"/>
          </p:cNvSpPr>
          <p:nvPr/>
        </p:nvSpPr>
        <p:spPr bwMode="auto">
          <a:xfrm>
            <a:off x="5715000" y="2579688"/>
            <a:ext cx="239713" cy="0"/>
          </a:xfrm>
          <a:prstGeom prst="line">
            <a:avLst/>
          </a:prstGeom>
          <a:noFill/>
          <a:ln w="9525" cap="rnd">
            <a:solidFill>
              <a:srgbClr val="FFFFFF"/>
            </a:solidFill>
            <a:prstDash val="sysDot"/>
            <a:round/>
            <a:headEnd/>
            <a:tailEnd/>
          </a:ln>
        </p:spPr>
        <p:txBody>
          <a:bodyPr wrap="none" anchor="ctr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 kern="0">
              <a:solidFill>
                <a:sysClr val="windowText" lastClr="000000"/>
              </a:solidFill>
              <a:latin typeface="LG스마트체 Regular" pitchFamily="50" charset="-127"/>
              <a:ea typeface="LG스마트체 Regular" pitchFamily="50" charset="-127"/>
            </a:endParaRPr>
          </a:p>
        </p:txBody>
      </p:sp>
      <p:sp>
        <p:nvSpPr>
          <p:cNvPr id="149" name="Line 356"/>
          <p:cNvSpPr>
            <a:spLocks noChangeShapeType="1"/>
          </p:cNvSpPr>
          <p:nvPr/>
        </p:nvSpPr>
        <p:spPr bwMode="auto">
          <a:xfrm>
            <a:off x="5827713" y="2667000"/>
            <a:ext cx="239712" cy="0"/>
          </a:xfrm>
          <a:prstGeom prst="line">
            <a:avLst/>
          </a:prstGeom>
          <a:noFill/>
          <a:ln w="9525" cap="rnd">
            <a:solidFill>
              <a:srgbClr val="FFFFFF"/>
            </a:solidFill>
            <a:prstDash val="sysDot"/>
            <a:round/>
            <a:headEnd/>
            <a:tailEnd/>
          </a:ln>
        </p:spPr>
        <p:txBody>
          <a:bodyPr wrap="none" anchor="ctr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 kern="0">
              <a:solidFill>
                <a:sysClr val="windowText" lastClr="000000"/>
              </a:solidFill>
              <a:latin typeface="LG스마트체 Regular" pitchFamily="50" charset="-127"/>
              <a:ea typeface="LG스마트체 Regular" pitchFamily="50" charset="-127"/>
            </a:endParaRPr>
          </a:p>
        </p:txBody>
      </p:sp>
      <p:sp>
        <p:nvSpPr>
          <p:cNvPr id="158" name="Line 357"/>
          <p:cNvSpPr>
            <a:spLocks noChangeShapeType="1"/>
          </p:cNvSpPr>
          <p:nvPr/>
        </p:nvSpPr>
        <p:spPr bwMode="auto">
          <a:xfrm flipV="1">
            <a:off x="5884863" y="1562100"/>
            <a:ext cx="0" cy="257175"/>
          </a:xfrm>
          <a:prstGeom prst="line">
            <a:avLst/>
          </a:prstGeom>
          <a:noFill/>
          <a:ln w="38100">
            <a:solidFill>
              <a:srgbClr val="CC0000"/>
            </a:solidFill>
            <a:round/>
            <a:headEnd/>
            <a:tailEnd type="stealth" w="sm" len="sm"/>
          </a:ln>
        </p:spPr>
        <p:txBody>
          <a:bodyPr anchor="ctr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 kern="0">
              <a:solidFill>
                <a:sysClr val="windowText" lastClr="000000"/>
              </a:solidFill>
              <a:latin typeface="LG스마트체 Regular" pitchFamily="50" charset="-127"/>
              <a:ea typeface="LG스마트체 Regular" pitchFamily="50" charset="-127"/>
            </a:endParaRPr>
          </a:p>
        </p:txBody>
      </p:sp>
      <p:sp>
        <p:nvSpPr>
          <p:cNvPr id="160" name="Freeform 359"/>
          <p:cNvSpPr>
            <a:spLocks/>
          </p:cNvSpPr>
          <p:nvPr/>
        </p:nvSpPr>
        <p:spPr bwMode="auto">
          <a:xfrm>
            <a:off x="920750" y="1400175"/>
            <a:ext cx="2170113" cy="2133600"/>
          </a:xfrm>
          <a:custGeom>
            <a:avLst/>
            <a:gdLst>
              <a:gd name="T0" fmla="*/ 0 w 1144"/>
              <a:gd name="T1" fmla="*/ 0 h 480"/>
              <a:gd name="T2" fmla="*/ 2147483647 w 1144"/>
              <a:gd name="T3" fmla="*/ 0 h 480"/>
              <a:gd name="T4" fmla="*/ 2147483647 w 1144"/>
              <a:gd name="T5" fmla="*/ 1077412652 h 480"/>
              <a:gd name="T6" fmla="*/ 0 60000 65536"/>
              <a:gd name="T7" fmla="*/ 0 60000 65536"/>
              <a:gd name="T8" fmla="*/ 0 60000 65536"/>
              <a:gd name="T9" fmla="*/ 0 w 1144"/>
              <a:gd name="T10" fmla="*/ 0 h 480"/>
              <a:gd name="T11" fmla="*/ 1144 w 1144"/>
              <a:gd name="T12" fmla="*/ 480 h 48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144" h="480">
                <a:moveTo>
                  <a:pt x="0" y="0"/>
                </a:moveTo>
                <a:lnTo>
                  <a:pt x="1144" y="0"/>
                </a:lnTo>
                <a:lnTo>
                  <a:pt x="1144" y="480"/>
                </a:lnTo>
              </a:path>
            </a:pathLst>
          </a:custGeom>
          <a:noFill/>
          <a:ln w="28575" cmpd="sng">
            <a:solidFill>
              <a:srgbClr val="333399"/>
            </a:solidFill>
            <a:prstDash val="solid"/>
            <a:round/>
            <a:headEnd/>
            <a:tailEnd type="stealth" w="sm" len="sm"/>
          </a:ln>
        </p:spPr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 kern="0">
              <a:solidFill>
                <a:sysClr val="windowText" lastClr="000000"/>
              </a:solidFill>
              <a:latin typeface="LG스마트체 Regular" pitchFamily="50" charset="-127"/>
              <a:ea typeface="LG스마트체 Regular" pitchFamily="50" charset="-127"/>
            </a:endParaRPr>
          </a:p>
        </p:txBody>
      </p:sp>
      <p:sp>
        <p:nvSpPr>
          <p:cNvPr id="161" name="Freeform 360"/>
          <p:cNvSpPr>
            <a:spLocks/>
          </p:cNvSpPr>
          <p:nvPr/>
        </p:nvSpPr>
        <p:spPr bwMode="auto">
          <a:xfrm>
            <a:off x="2457450" y="1890713"/>
            <a:ext cx="762000" cy="1643062"/>
          </a:xfrm>
          <a:custGeom>
            <a:avLst/>
            <a:gdLst>
              <a:gd name="T0" fmla="*/ 0 w 424"/>
              <a:gd name="T1" fmla="*/ 0 h 904"/>
              <a:gd name="T2" fmla="*/ 693648149 w 424"/>
              <a:gd name="T3" fmla="*/ 0 h 904"/>
              <a:gd name="T4" fmla="*/ 693648149 w 424"/>
              <a:gd name="T5" fmla="*/ 1788643471 h 904"/>
              <a:gd name="T6" fmla="*/ 1312977693 w 424"/>
              <a:gd name="T7" fmla="*/ 1788643471 h 904"/>
              <a:gd name="T8" fmla="*/ 0 60000 65536"/>
              <a:gd name="T9" fmla="*/ 0 60000 65536"/>
              <a:gd name="T10" fmla="*/ 0 60000 65536"/>
              <a:gd name="T11" fmla="*/ 0 60000 65536"/>
              <a:gd name="T12" fmla="*/ 0 w 424"/>
              <a:gd name="T13" fmla="*/ 0 h 904"/>
              <a:gd name="T14" fmla="*/ 424 w 424"/>
              <a:gd name="T15" fmla="*/ 904 h 904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424" h="904">
                <a:moveTo>
                  <a:pt x="0" y="0"/>
                </a:moveTo>
                <a:lnTo>
                  <a:pt x="224" y="0"/>
                </a:lnTo>
                <a:lnTo>
                  <a:pt x="224" y="904"/>
                </a:lnTo>
                <a:lnTo>
                  <a:pt x="424" y="904"/>
                </a:lnTo>
              </a:path>
            </a:pathLst>
          </a:custGeom>
          <a:noFill/>
          <a:ln w="38100" cmpd="sng">
            <a:solidFill>
              <a:srgbClr val="CC0000"/>
            </a:solidFill>
            <a:prstDash val="solid"/>
            <a:round/>
            <a:headEnd/>
            <a:tailEnd type="stealth" w="sm" len="sm"/>
          </a:ln>
        </p:spPr>
        <p:txBody>
          <a:bodyPr wrap="none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 kern="0">
              <a:solidFill>
                <a:sysClr val="windowText" lastClr="000000"/>
              </a:solidFill>
              <a:latin typeface="LG스마트체 Regular" pitchFamily="50" charset="-127"/>
              <a:ea typeface="LG스마트체 Regular" pitchFamily="50" charset="-127"/>
            </a:endParaRPr>
          </a:p>
        </p:txBody>
      </p:sp>
      <p:sp>
        <p:nvSpPr>
          <p:cNvPr id="162" name="Freeform 361"/>
          <p:cNvSpPr>
            <a:spLocks/>
          </p:cNvSpPr>
          <p:nvPr/>
        </p:nvSpPr>
        <p:spPr bwMode="auto">
          <a:xfrm>
            <a:off x="4175125" y="2747963"/>
            <a:ext cx="550863" cy="512762"/>
          </a:xfrm>
          <a:custGeom>
            <a:avLst/>
            <a:gdLst>
              <a:gd name="T0" fmla="*/ 0 w 336"/>
              <a:gd name="T1" fmla="*/ 1060838488 h 536"/>
              <a:gd name="T2" fmla="*/ 444833493 w 336"/>
              <a:gd name="T3" fmla="*/ 1060838488 h 536"/>
              <a:gd name="T4" fmla="*/ 444833493 w 336"/>
              <a:gd name="T5" fmla="*/ 0 h 536"/>
              <a:gd name="T6" fmla="*/ 1037944415 w 336"/>
              <a:gd name="T7" fmla="*/ 0 h 536"/>
              <a:gd name="T8" fmla="*/ 0 60000 65536"/>
              <a:gd name="T9" fmla="*/ 0 60000 65536"/>
              <a:gd name="T10" fmla="*/ 0 60000 65536"/>
              <a:gd name="T11" fmla="*/ 0 60000 65536"/>
              <a:gd name="T12" fmla="*/ 0 w 336"/>
              <a:gd name="T13" fmla="*/ 0 h 536"/>
              <a:gd name="T14" fmla="*/ 336 w 336"/>
              <a:gd name="T15" fmla="*/ 536 h 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336" h="536">
                <a:moveTo>
                  <a:pt x="0" y="536"/>
                </a:moveTo>
                <a:lnTo>
                  <a:pt x="144" y="536"/>
                </a:lnTo>
                <a:lnTo>
                  <a:pt x="144" y="0"/>
                </a:lnTo>
                <a:lnTo>
                  <a:pt x="336" y="0"/>
                </a:lnTo>
              </a:path>
            </a:pathLst>
          </a:custGeom>
          <a:noFill/>
          <a:ln w="38100" cap="flat" cmpd="sng">
            <a:solidFill>
              <a:srgbClr val="CC0000"/>
            </a:solidFill>
            <a:prstDash val="solid"/>
            <a:round/>
            <a:headEnd type="none" w="med" len="med"/>
            <a:tailEnd type="stealth" w="sm" len="sm"/>
          </a:ln>
        </p:spPr>
        <p:txBody>
          <a:bodyPr wrap="none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 kern="0">
              <a:solidFill>
                <a:sysClr val="windowText" lastClr="000000"/>
              </a:solidFill>
              <a:latin typeface="LG스마트체 Regular" pitchFamily="50" charset="-127"/>
              <a:ea typeface="LG스마트체 Regular" pitchFamily="50" charset="-127"/>
            </a:endParaRPr>
          </a:p>
        </p:txBody>
      </p:sp>
      <p:sp>
        <p:nvSpPr>
          <p:cNvPr id="163" name="Freeform 362"/>
          <p:cNvSpPr>
            <a:spLocks/>
          </p:cNvSpPr>
          <p:nvPr/>
        </p:nvSpPr>
        <p:spPr bwMode="auto">
          <a:xfrm>
            <a:off x="5405438" y="2867025"/>
            <a:ext cx="261937" cy="368300"/>
          </a:xfrm>
          <a:custGeom>
            <a:avLst/>
            <a:gdLst>
              <a:gd name="T0" fmla="*/ 0 w 480"/>
              <a:gd name="T1" fmla="*/ 0 h 568"/>
              <a:gd name="T2" fmla="*/ 0 w 480"/>
              <a:gd name="T3" fmla="*/ 218667907 h 568"/>
              <a:gd name="T4" fmla="*/ 210013050 w 480"/>
              <a:gd name="T5" fmla="*/ 218667907 h 568"/>
              <a:gd name="T6" fmla="*/ 0 60000 65536"/>
              <a:gd name="T7" fmla="*/ 0 60000 65536"/>
              <a:gd name="T8" fmla="*/ 0 60000 65536"/>
              <a:gd name="T9" fmla="*/ 0 w 480"/>
              <a:gd name="T10" fmla="*/ 0 h 568"/>
              <a:gd name="T11" fmla="*/ 480 w 480"/>
              <a:gd name="T12" fmla="*/ 568 h 56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480" h="568">
                <a:moveTo>
                  <a:pt x="0" y="0"/>
                </a:moveTo>
                <a:lnTo>
                  <a:pt x="0" y="568"/>
                </a:lnTo>
                <a:lnTo>
                  <a:pt x="480" y="568"/>
                </a:lnTo>
              </a:path>
            </a:pathLst>
          </a:custGeom>
          <a:noFill/>
          <a:ln w="38100" cap="flat" cmpd="sng">
            <a:solidFill>
              <a:srgbClr val="CC0000"/>
            </a:solidFill>
            <a:prstDash val="solid"/>
            <a:round/>
            <a:headEnd type="none" w="med" len="med"/>
            <a:tailEnd type="stealth" w="sm" len="sm"/>
          </a:ln>
        </p:spPr>
        <p:txBody>
          <a:bodyPr anchor="ctr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 kern="0">
              <a:solidFill>
                <a:sysClr val="windowText" lastClr="000000"/>
              </a:solidFill>
              <a:latin typeface="LG스마트체 Regular" pitchFamily="50" charset="-127"/>
              <a:ea typeface="LG스마트체 Regular" pitchFamily="50" charset="-127"/>
            </a:endParaRPr>
          </a:p>
        </p:txBody>
      </p:sp>
      <p:sp>
        <p:nvSpPr>
          <p:cNvPr id="164" name="Freeform 363"/>
          <p:cNvSpPr>
            <a:spLocks/>
          </p:cNvSpPr>
          <p:nvPr/>
        </p:nvSpPr>
        <p:spPr bwMode="auto">
          <a:xfrm>
            <a:off x="8624888" y="1355725"/>
            <a:ext cx="477837" cy="473075"/>
          </a:xfrm>
          <a:custGeom>
            <a:avLst/>
            <a:gdLst>
              <a:gd name="T0" fmla="*/ 0 w 384"/>
              <a:gd name="T1" fmla="*/ 1031921357 h 1080"/>
              <a:gd name="T2" fmla="*/ 594604650 w 384"/>
              <a:gd name="T3" fmla="*/ 1031921357 h 1080"/>
              <a:gd name="T4" fmla="*/ 594604650 w 384"/>
              <a:gd name="T5" fmla="*/ 0 h 1080"/>
              <a:gd name="T6" fmla="*/ 0 60000 65536"/>
              <a:gd name="T7" fmla="*/ 0 60000 65536"/>
              <a:gd name="T8" fmla="*/ 0 60000 65536"/>
              <a:gd name="T9" fmla="*/ 0 w 384"/>
              <a:gd name="T10" fmla="*/ 0 h 1080"/>
              <a:gd name="T11" fmla="*/ 384 w 384"/>
              <a:gd name="T12" fmla="*/ 1080 h 108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384" h="1080">
                <a:moveTo>
                  <a:pt x="0" y="1080"/>
                </a:moveTo>
                <a:lnTo>
                  <a:pt x="384" y="1080"/>
                </a:lnTo>
                <a:lnTo>
                  <a:pt x="384" y="0"/>
                </a:lnTo>
              </a:path>
            </a:pathLst>
          </a:custGeom>
          <a:noFill/>
          <a:ln w="38100" cap="flat" cmpd="sng">
            <a:solidFill>
              <a:srgbClr val="CC0000"/>
            </a:solidFill>
            <a:prstDash val="solid"/>
            <a:round/>
            <a:headEnd type="none" w="med" len="med"/>
            <a:tailEnd type="stealth" w="sm" len="sm"/>
          </a:ln>
        </p:spPr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 kern="0">
              <a:solidFill>
                <a:sysClr val="windowText" lastClr="000000"/>
              </a:solidFill>
              <a:latin typeface="LG스마트체 Regular" pitchFamily="50" charset="-127"/>
              <a:ea typeface="LG스마트체 Regular" pitchFamily="50" charset="-127"/>
            </a:endParaRPr>
          </a:p>
        </p:txBody>
      </p:sp>
      <p:sp>
        <p:nvSpPr>
          <p:cNvPr id="165" name="Oval 364"/>
          <p:cNvSpPr>
            <a:spLocks noChangeArrowheads="1"/>
          </p:cNvSpPr>
          <p:nvPr/>
        </p:nvSpPr>
        <p:spPr bwMode="auto">
          <a:xfrm>
            <a:off x="1295400" y="2697163"/>
            <a:ext cx="215900" cy="520700"/>
          </a:xfrm>
          <a:prstGeom prst="ellipse">
            <a:avLst/>
          </a:prstGeom>
          <a:gradFill rotWithShape="0">
            <a:gsLst>
              <a:gs pos="0">
                <a:srgbClr val="FFFF00"/>
              </a:gs>
              <a:gs pos="100000">
                <a:srgbClr val="FF3300"/>
              </a:gs>
            </a:gsLst>
            <a:path path="shape">
              <a:fillToRect l="50000" t="50000" r="50000" b="50000"/>
            </a:path>
          </a:gradFill>
          <a:ln w="12700">
            <a:noFill/>
            <a:round/>
            <a:headEnd/>
            <a:tailEnd/>
          </a:ln>
        </p:spPr>
        <p:txBody>
          <a:bodyPr lIns="92075" tIns="46038" rIns="92075" bIns="46038" anchor="ctr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 kern="0">
              <a:solidFill>
                <a:sysClr val="windowText" lastClr="000000"/>
              </a:solidFill>
              <a:latin typeface="LG스마트체 Regular" pitchFamily="50" charset="-127"/>
              <a:ea typeface="LG스마트체 Regular" pitchFamily="50" charset="-127"/>
            </a:endParaRPr>
          </a:p>
        </p:txBody>
      </p:sp>
      <p:sp>
        <p:nvSpPr>
          <p:cNvPr id="166" name="Text Box 366"/>
          <p:cNvSpPr txBox="1">
            <a:spLocks noChangeArrowheads="1"/>
          </p:cNvSpPr>
          <p:nvPr/>
        </p:nvSpPr>
        <p:spPr bwMode="auto">
          <a:xfrm>
            <a:off x="5313363" y="1125538"/>
            <a:ext cx="1508125" cy="43021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7620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100" kern="0" dirty="0" err="1">
                <a:solidFill>
                  <a:sysClr val="windowText" lastClr="000000"/>
                </a:solidFill>
                <a:latin typeface="LG스마트체 Regular" pitchFamily="50" charset="-127"/>
                <a:ea typeface="LG스마트체 Regular" pitchFamily="50" charset="-127"/>
              </a:rPr>
              <a:t>i-Butyraldehyde</a:t>
            </a:r>
            <a:endParaRPr kumimoji="0" lang="en-US" altLang="ko-KR" sz="1100" kern="0" dirty="0">
              <a:solidFill>
                <a:sysClr val="windowText" lastClr="000000"/>
              </a:solidFill>
              <a:latin typeface="LG스마트체 Regular" pitchFamily="50" charset="-127"/>
              <a:ea typeface="LG스마트체 Regular" pitchFamily="50" charset="-127"/>
            </a:endParaRPr>
          </a:p>
          <a:p>
            <a:pPr defTabSz="7620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100" kern="0" dirty="0">
                <a:solidFill>
                  <a:sysClr val="windowText" lastClr="000000"/>
                </a:solidFill>
                <a:latin typeface="LG스마트체 Regular" pitchFamily="50" charset="-127"/>
                <a:ea typeface="LG스마트체 Regular" pitchFamily="50" charset="-127"/>
              </a:rPr>
              <a:t>(To </a:t>
            </a:r>
            <a:r>
              <a:rPr kumimoji="0" lang="ko-KR" altLang="en-US" sz="1100" kern="0" dirty="0">
                <a:solidFill>
                  <a:sysClr val="windowText" lastClr="000000"/>
                </a:solidFill>
                <a:latin typeface="LG스마트체 Regular" pitchFamily="50" charset="-127"/>
                <a:ea typeface="LG스마트체 Regular" pitchFamily="50" charset="-127"/>
              </a:rPr>
              <a:t> </a:t>
            </a:r>
            <a:r>
              <a:rPr kumimoji="0" lang="en-US" altLang="ko-KR" sz="1100" kern="0" dirty="0">
                <a:solidFill>
                  <a:sysClr val="windowText" lastClr="000000"/>
                </a:solidFill>
                <a:latin typeface="LG스마트체 Regular" pitchFamily="50" charset="-127"/>
                <a:ea typeface="LG스마트체 Regular" pitchFamily="50" charset="-127"/>
              </a:rPr>
              <a:t>NPG Part)</a:t>
            </a:r>
            <a:endParaRPr kumimoji="0" lang="ko-KR" altLang="en-US" sz="1100" kern="0" dirty="0">
              <a:solidFill>
                <a:sysClr val="windowText" lastClr="000000"/>
              </a:solidFill>
              <a:latin typeface="LG스마트체 Regular" pitchFamily="50" charset="-127"/>
              <a:ea typeface="LG스마트체 Regular" pitchFamily="50" charset="-127"/>
            </a:endParaRPr>
          </a:p>
        </p:txBody>
      </p:sp>
      <p:sp>
        <p:nvSpPr>
          <p:cNvPr id="167" name="Freeform 367"/>
          <p:cNvSpPr>
            <a:spLocks/>
          </p:cNvSpPr>
          <p:nvPr/>
        </p:nvSpPr>
        <p:spPr bwMode="auto">
          <a:xfrm>
            <a:off x="7777163" y="1844675"/>
            <a:ext cx="508000" cy="369888"/>
          </a:xfrm>
          <a:custGeom>
            <a:avLst/>
            <a:gdLst>
              <a:gd name="T0" fmla="*/ 0 w 384"/>
              <a:gd name="T1" fmla="*/ 189669443 h 96"/>
              <a:gd name="T2" fmla="*/ 0 w 384"/>
              <a:gd name="T3" fmla="*/ 0 h 96"/>
              <a:gd name="T4" fmla="*/ 672041618 w 384"/>
              <a:gd name="T5" fmla="*/ 0 h 96"/>
              <a:gd name="T6" fmla="*/ 0 60000 65536"/>
              <a:gd name="T7" fmla="*/ 0 60000 65536"/>
              <a:gd name="T8" fmla="*/ 0 60000 65536"/>
              <a:gd name="T9" fmla="*/ 0 w 384"/>
              <a:gd name="T10" fmla="*/ 0 h 96"/>
              <a:gd name="T11" fmla="*/ 384 w 384"/>
              <a:gd name="T12" fmla="*/ 96 h 9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384" h="96">
                <a:moveTo>
                  <a:pt x="0" y="96"/>
                </a:moveTo>
                <a:lnTo>
                  <a:pt x="0" y="0"/>
                </a:lnTo>
                <a:lnTo>
                  <a:pt x="384" y="0"/>
                </a:lnTo>
              </a:path>
            </a:pathLst>
          </a:custGeom>
          <a:noFill/>
          <a:ln w="38100" cap="flat" cmpd="sng">
            <a:solidFill>
              <a:srgbClr val="CC0000"/>
            </a:solidFill>
            <a:prstDash val="solid"/>
            <a:round/>
            <a:headEnd type="none" w="med" len="med"/>
            <a:tailEnd type="stealth" w="sm" len="sm"/>
          </a:ln>
        </p:spPr>
        <p:txBody>
          <a:bodyPr anchor="ctr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 kern="0">
              <a:solidFill>
                <a:sysClr val="windowText" lastClr="000000"/>
              </a:solidFill>
              <a:latin typeface="LG스마트체 Regular" pitchFamily="50" charset="-127"/>
              <a:ea typeface="LG스마트체 Regular" pitchFamily="50" charset="-127"/>
            </a:endParaRPr>
          </a:p>
        </p:txBody>
      </p:sp>
      <p:sp>
        <p:nvSpPr>
          <p:cNvPr id="168" name="AutoShape 368"/>
          <p:cNvSpPr>
            <a:spLocks noChangeArrowheads="1"/>
          </p:cNvSpPr>
          <p:nvPr/>
        </p:nvSpPr>
        <p:spPr bwMode="auto">
          <a:xfrm>
            <a:off x="7577138" y="1989138"/>
            <a:ext cx="369887" cy="658812"/>
          </a:xfrm>
          <a:prstGeom prst="flowChartAlternateProcess">
            <a:avLst/>
          </a:prstGeom>
          <a:gradFill rotWithShape="0">
            <a:gsLst>
              <a:gs pos="0">
                <a:srgbClr val="993300"/>
              </a:gs>
              <a:gs pos="100000">
                <a:srgbClr val="DDDDDD"/>
              </a:gs>
            </a:gsLst>
            <a:path path="shape">
              <a:fillToRect l="50000" t="50000" r="50000" b="50000"/>
            </a:path>
          </a:gradFill>
          <a:ln w="9525">
            <a:solidFill>
              <a:srgbClr val="333399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 kern="0">
              <a:solidFill>
                <a:sysClr val="windowText" lastClr="000000"/>
              </a:solidFill>
              <a:latin typeface="LG스마트체 Regular" pitchFamily="50" charset="-127"/>
              <a:ea typeface="LG스마트체 Regular" pitchFamily="50" charset="-127"/>
            </a:endParaRPr>
          </a:p>
        </p:txBody>
      </p:sp>
      <p:grpSp>
        <p:nvGrpSpPr>
          <p:cNvPr id="13373" name="Group 369"/>
          <p:cNvGrpSpPr>
            <a:grpSpLocks/>
          </p:cNvGrpSpPr>
          <p:nvPr/>
        </p:nvGrpSpPr>
        <p:grpSpPr bwMode="auto">
          <a:xfrm>
            <a:off x="7577138" y="2497138"/>
            <a:ext cx="369887" cy="44450"/>
            <a:chOff x="3240" y="2790"/>
            <a:chExt cx="216" cy="30"/>
          </a:xfrm>
        </p:grpSpPr>
        <p:sp>
          <p:nvSpPr>
            <p:cNvPr id="170" name="Line 370"/>
            <p:cNvSpPr>
              <a:spLocks noChangeShapeType="1"/>
            </p:cNvSpPr>
            <p:nvPr/>
          </p:nvSpPr>
          <p:spPr bwMode="auto">
            <a:xfrm>
              <a:off x="3240" y="2790"/>
              <a:ext cx="216" cy="0"/>
            </a:xfrm>
            <a:prstGeom prst="line">
              <a:avLst/>
            </a:prstGeom>
            <a:noFill/>
            <a:ln w="9525">
              <a:solidFill>
                <a:srgbClr val="333399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sz="1800" kern="0">
                <a:solidFill>
                  <a:sysClr val="windowText" lastClr="000000"/>
                </a:solidFill>
                <a:latin typeface="LG스마트체 Regular" pitchFamily="50" charset="-127"/>
                <a:ea typeface="LG스마트체 Regular" pitchFamily="50" charset="-127"/>
              </a:endParaRPr>
            </a:p>
          </p:txBody>
        </p:sp>
        <p:sp>
          <p:nvSpPr>
            <p:cNvPr id="171" name="Line 371"/>
            <p:cNvSpPr>
              <a:spLocks noChangeShapeType="1"/>
            </p:cNvSpPr>
            <p:nvPr/>
          </p:nvSpPr>
          <p:spPr bwMode="auto">
            <a:xfrm>
              <a:off x="3240" y="2820"/>
              <a:ext cx="216" cy="0"/>
            </a:xfrm>
            <a:prstGeom prst="line">
              <a:avLst/>
            </a:prstGeom>
            <a:noFill/>
            <a:ln w="9525">
              <a:solidFill>
                <a:srgbClr val="333399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sz="1800" kern="0">
                <a:solidFill>
                  <a:sysClr val="windowText" lastClr="000000"/>
                </a:solidFill>
                <a:latin typeface="LG스마트체 Regular" pitchFamily="50" charset="-127"/>
                <a:ea typeface="LG스마트체 Regular" pitchFamily="50" charset="-127"/>
              </a:endParaRPr>
            </a:p>
          </p:txBody>
        </p:sp>
      </p:grpSp>
      <p:grpSp>
        <p:nvGrpSpPr>
          <p:cNvPr id="13374" name="Group 372"/>
          <p:cNvGrpSpPr>
            <a:grpSpLocks/>
          </p:cNvGrpSpPr>
          <p:nvPr/>
        </p:nvGrpSpPr>
        <p:grpSpPr bwMode="auto">
          <a:xfrm>
            <a:off x="7624763" y="2259013"/>
            <a:ext cx="282575" cy="236537"/>
            <a:chOff x="3042" y="2844"/>
            <a:chExt cx="161" cy="168"/>
          </a:xfrm>
        </p:grpSpPr>
        <p:sp>
          <p:nvSpPr>
            <p:cNvPr id="173" name="Rectangle 373" descr="60%"/>
            <p:cNvSpPr>
              <a:spLocks noChangeArrowheads="1"/>
            </p:cNvSpPr>
            <p:nvPr/>
          </p:nvSpPr>
          <p:spPr bwMode="auto">
            <a:xfrm>
              <a:off x="3042" y="2844"/>
              <a:ext cx="39" cy="168"/>
            </a:xfrm>
            <a:prstGeom prst="rect">
              <a:avLst/>
            </a:prstGeom>
            <a:pattFill prst="pct60">
              <a:fgClr>
                <a:srgbClr val="000000"/>
              </a:fgClr>
              <a:bgClr>
                <a:srgbClr val="FFFFFF"/>
              </a:bgClr>
            </a:pattFill>
            <a:ln w="9525">
              <a:solidFill>
                <a:srgbClr val="333399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sz="1800" kern="0">
                <a:solidFill>
                  <a:sysClr val="windowText" lastClr="000000"/>
                </a:solidFill>
                <a:latin typeface="LG스마트체 Regular" pitchFamily="50" charset="-127"/>
                <a:ea typeface="LG스마트체 Regular" pitchFamily="50" charset="-127"/>
              </a:endParaRPr>
            </a:p>
          </p:txBody>
        </p:sp>
        <p:sp>
          <p:nvSpPr>
            <p:cNvPr id="174" name="Rectangle 374" descr="60%"/>
            <p:cNvSpPr>
              <a:spLocks noChangeArrowheads="1"/>
            </p:cNvSpPr>
            <p:nvPr/>
          </p:nvSpPr>
          <p:spPr bwMode="auto">
            <a:xfrm>
              <a:off x="3103" y="2844"/>
              <a:ext cx="38" cy="168"/>
            </a:xfrm>
            <a:prstGeom prst="rect">
              <a:avLst/>
            </a:prstGeom>
            <a:pattFill prst="pct60">
              <a:fgClr>
                <a:srgbClr val="000000"/>
              </a:fgClr>
              <a:bgClr>
                <a:srgbClr val="FFFFFF"/>
              </a:bgClr>
            </a:pattFill>
            <a:ln w="9525">
              <a:solidFill>
                <a:srgbClr val="333399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sz="1800" kern="0">
                <a:solidFill>
                  <a:sysClr val="windowText" lastClr="000000"/>
                </a:solidFill>
                <a:latin typeface="LG스마트체 Regular" pitchFamily="50" charset="-127"/>
                <a:ea typeface="LG스마트체 Regular" pitchFamily="50" charset="-127"/>
              </a:endParaRPr>
            </a:p>
          </p:txBody>
        </p:sp>
        <p:sp>
          <p:nvSpPr>
            <p:cNvPr id="175" name="Rectangle 375" descr="60%"/>
            <p:cNvSpPr>
              <a:spLocks noChangeArrowheads="1"/>
            </p:cNvSpPr>
            <p:nvPr/>
          </p:nvSpPr>
          <p:spPr bwMode="auto">
            <a:xfrm>
              <a:off x="3164" y="2844"/>
              <a:ext cx="39" cy="168"/>
            </a:xfrm>
            <a:prstGeom prst="rect">
              <a:avLst/>
            </a:prstGeom>
            <a:pattFill prst="pct60">
              <a:fgClr>
                <a:srgbClr val="000000"/>
              </a:fgClr>
              <a:bgClr>
                <a:srgbClr val="FFFFFF"/>
              </a:bgClr>
            </a:pattFill>
            <a:ln w="9525">
              <a:solidFill>
                <a:srgbClr val="333399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sz="1800" kern="0">
                <a:solidFill>
                  <a:sysClr val="windowText" lastClr="000000"/>
                </a:solidFill>
                <a:latin typeface="LG스마트체 Regular" pitchFamily="50" charset="-127"/>
                <a:ea typeface="LG스마트체 Regular" pitchFamily="50" charset="-127"/>
              </a:endParaRPr>
            </a:p>
          </p:txBody>
        </p:sp>
      </p:grpSp>
      <p:grpSp>
        <p:nvGrpSpPr>
          <p:cNvPr id="13375" name="Group 376"/>
          <p:cNvGrpSpPr>
            <a:grpSpLocks/>
          </p:cNvGrpSpPr>
          <p:nvPr/>
        </p:nvGrpSpPr>
        <p:grpSpPr bwMode="auto">
          <a:xfrm>
            <a:off x="7577138" y="2209800"/>
            <a:ext cx="369887" cy="44450"/>
            <a:chOff x="3240" y="2790"/>
            <a:chExt cx="216" cy="30"/>
          </a:xfrm>
        </p:grpSpPr>
        <p:sp>
          <p:nvSpPr>
            <p:cNvPr id="177" name="Line 377"/>
            <p:cNvSpPr>
              <a:spLocks noChangeShapeType="1"/>
            </p:cNvSpPr>
            <p:nvPr/>
          </p:nvSpPr>
          <p:spPr bwMode="auto">
            <a:xfrm>
              <a:off x="3240" y="2790"/>
              <a:ext cx="216" cy="0"/>
            </a:xfrm>
            <a:prstGeom prst="line">
              <a:avLst/>
            </a:prstGeom>
            <a:noFill/>
            <a:ln w="9525">
              <a:solidFill>
                <a:srgbClr val="333399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sz="1800" kern="0">
                <a:solidFill>
                  <a:sysClr val="windowText" lastClr="000000"/>
                </a:solidFill>
                <a:latin typeface="LG스마트체 Regular" pitchFamily="50" charset="-127"/>
                <a:ea typeface="LG스마트체 Regular" pitchFamily="50" charset="-127"/>
              </a:endParaRPr>
            </a:p>
          </p:txBody>
        </p:sp>
        <p:sp>
          <p:nvSpPr>
            <p:cNvPr id="178" name="Line 378"/>
            <p:cNvSpPr>
              <a:spLocks noChangeShapeType="1"/>
            </p:cNvSpPr>
            <p:nvPr/>
          </p:nvSpPr>
          <p:spPr bwMode="auto">
            <a:xfrm>
              <a:off x="3240" y="2820"/>
              <a:ext cx="216" cy="0"/>
            </a:xfrm>
            <a:prstGeom prst="line">
              <a:avLst/>
            </a:prstGeom>
            <a:noFill/>
            <a:ln w="9525">
              <a:solidFill>
                <a:srgbClr val="333399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sz="1800" kern="0">
                <a:solidFill>
                  <a:sysClr val="windowText" lastClr="000000"/>
                </a:solidFill>
                <a:latin typeface="LG스마트체 Regular" pitchFamily="50" charset="-127"/>
                <a:ea typeface="LG스마트체 Regular" pitchFamily="50" charset="-127"/>
              </a:endParaRPr>
            </a:p>
          </p:txBody>
        </p:sp>
      </p:grpSp>
      <p:sp>
        <p:nvSpPr>
          <p:cNvPr id="179" name="Text Box 381"/>
          <p:cNvSpPr txBox="1">
            <a:spLocks noChangeArrowheads="1"/>
          </p:cNvSpPr>
          <p:nvPr/>
        </p:nvSpPr>
        <p:spPr bwMode="auto">
          <a:xfrm>
            <a:off x="8797925" y="858838"/>
            <a:ext cx="842963" cy="46196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7620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200" kern="0" dirty="0">
                <a:solidFill>
                  <a:sysClr val="windowText" lastClr="000000"/>
                </a:solidFill>
                <a:latin typeface="LG스마트체 Regular" pitchFamily="50" charset="-127"/>
                <a:ea typeface="LG스마트체 Regular" pitchFamily="50" charset="-127"/>
              </a:rPr>
              <a:t>아크릴</a:t>
            </a:r>
            <a:r>
              <a:rPr kumimoji="0" lang="en-US" altLang="ko-KR" sz="1200" kern="0" dirty="0">
                <a:solidFill>
                  <a:sysClr val="windowText" lastClr="000000"/>
                </a:solidFill>
                <a:latin typeface="LG스마트체 Regular" pitchFamily="50" charset="-127"/>
                <a:ea typeface="LG스마트체 Regular" pitchFamily="50" charset="-127"/>
              </a:rPr>
              <a:t>/</a:t>
            </a:r>
          </a:p>
          <a:p>
            <a:pPr defTabSz="7620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200" kern="0" dirty="0">
                <a:solidFill>
                  <a:sysClr val="windowText" lastClr="000000"/>
                </a:solidFill>
                <a:latin typeface="LG스마트체 Regular" pitchFamily="50" charset="-127"/>
                <a:ea typeface="LG스마트체 Regular" pitchFamily="50" charset="-127"/>
              </a:rPr>
              <a:t>가소제</a:t>
            </a:r>
          </a:p>
        </p:txBody>
      </p:sp>
      <p:grpSp>
        <p:nvGrpSpPr>
          <p:cNvPr id="13377" name="그룹 3"/>
          <p:cNvGrpSpPr>
            <a:grpSpLocks/>
          </p:cNvGrpSpPr>
          <p:nvPr/>
        </p:nvGrpSpPr>
        <p:grpSpPr bwMode="auto">
          <a:xfrm>
            <a:off x="8267700" y="1060450"/>
            <a:ext cx="354013" cy="1255713"/>
            <a:chOff x="8267700" y="1195487"/>
            <a:chExt cx="409575" cy="1825625"/>
          </a:xfrm>
        </p:grpSpPr>
        <p:sp>
          <p:nvSpPr>
            <p:cNvPr id="180" name="AutoShape 382"/>
            <p:cNvSpPr>
              <a:spLocks noChangeArrowheads="1"/>
            </p:cNvSpPr>
            <p:nvPr/>
          </p:nvSpPr>
          <p:spPr bwMode="auto">
            <a:xfrm rot="5400000">
              <a:off x="7559675" y="1903512"/>
              <a:ext cx="1825625" cy="409575"/>
            </a:xfrm>
            <a:prstGeom prst="roundRect">
              <a:avLst>
                <a:gd name="adj" fmla="val 16667"/>
              </a:avLst>
            </a:prstGeom>
            <a:gradFill rotWithShape="0">
              <a:gsLst>
                <a:gs pos="0">
                  <a:srgbClr val="33CC33"/>
                </a:gs>
                <a:gs pos="50000">
                  <a:srgbClr val="CCFFFF"/>
                </a:gs>
                <a:gs pos="100000">
                  <a:srgbClr val="33CC33"/>
                </a:gs>
              </a:gsLst>
              <a:lin ang="0" scaled="1"/>
            </a:gradFill>
            <a:ln w="9525">
              <a:solidFill>
                <a:srgbClr val="333399"/>
              </a:solidFill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sz="1800" kern="0">
                <a:solidFill>
                  <a:sysClr val="windowText" lastClr="000000"/>
                </a:solidFill>
                <a:latin typeface="LG스마트체 Regular" pitchFamily="50" charset="-127"/>
                <a:ea typeface="LG스마트체 Regular" pitchFamily="50" charset="-127"/>
              </a:endParaRPr>
            </a:p>
          </p:txBody>
        </p:sp>
        <p:sp>
          <p:nvSpPr>
            <p:cNvPr id="181" name="AutoShape 383"/>
            <p:cNvSpPr>
              <a:spLocks noChangeArrowheads="1"/>
            </p:cNvSpPr>
            <p:nvPr/>
          </p:nvSpPr>
          <p:spPr bwMode="auto">
            <a:xfrm>
              <a:off x="8282393" y="2481041"/>
              <a:ext cx="361822" cy="360047"/>
            </a:xfrm>
            <a:prstGeom prst="flowChartCollate">
              <a:avLst/>
            </a:prstGeom>
            <a:gradFill rotWithShape="0">
              <a:gsLst>
                <a:gs pos="0">
                  <a:srgbClr val="000000"/>
                </a:gs>
                <a:gs pos="100000">
                  <a:srgbClr val="DDDDDD"/>
                </a:gs>
              </a:gsLst>
              <a:path path="shape">
                <a:fillToRect l="50000" t="50000" r="50000" b="50000"/>
              </a:path>
            </a:gradFill>
            <a:ln w="3175" cap="rnd">
              <a:solidFill>
                <a:srgbClr val="FFFFFF"/>
              </a:solidFill>
              <a:prstDash val="sysDot"/>
              <a:miter lim="800000"/>
              <a:headEnd/>
              <a:tailEnd/>
            </a:ln>
          </p:spPr>
          <p:txBody>
            <a:bodyPr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sz="1800" kern="0">
                <a:solidFill>
                  <a:sysClr val="windowText" lastClr="000000"/>
                </a:solidFill>
                <a:latin typeface="LG스마트체 Regular" pitchFamily="50" charset="-127"/>
                <a:ea typeface="LG스마트체 Regular" pitchFamily="50" charset="-127"/>
              </a:endParaRPr>
            </a:p>
          </p:txBody>
        </p:sp>
        <p:sp>
          <p:nvSpPr>
            <p:cNvPr id="182" name="AutoShape 384"/>
            <p:cNvSpPr>
              <a:spLocks noChangeArrowheads="1"/>
            </p:cNvSpPr>
            <p:nvPr/>
          </p:nvSpPr>
          <p:spPr bwMode="auto">
            <a:xfrm>
              <a:off x="8282393" y="1299348"/>
              <a:ext cx="361822" cy="325427"/>
            </a:xfrm>
            <a:prstGeom prst="flowChartCollate">
              <a:avLst/>
            </a:prstGeom>
            <a:gradFill rotWithShape="0">
              <a:gsLst>
                <a:gs pos="0">
                  <a:srgbClr val="000000"/>
                </a:gs>
                <a:gs pos="100000">
                  <a:srgbClr val="DDDDDD"/>
                </a:gs>
              </a:gsLst>
              <a:path path="shape">
                <a:fillToRect l="50000" t="50000" r="50000" b="50000"/>
              </a:path>
            </a:gradFill>
            <a:ln w="3175" cap="rnd">
              <a:solidFill>
                <a:srgbClr val="FFFFFF"/>
              </a:solidFill>
              <a:prstDash val="sysDot"/>
              <a:miter lim="800000"/>
              <a:headEnd/>
              <a:tailEnd/>
            </a:ln>
          </p:spPr>
          <p:txBody>
            <a:bodyPr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sz="1800" kern="0">
                <a:solidFill>
                  <a:sysClr val="windowText" lastClr="000000"/>
                </a:solidFill>
                <a:latin typeface="LG스마트체 Regular" pitchFamily="50" charset="-127"/>
                <a:ea typeface="LG스마트체 Regular" pitchFamily="50" charset="-127"/>
              </a:endParaRPr>
            </a:p>
          </p:txBody>
        </p:sp>
        <p:sp>
          <p:nvSpPr>
            <p:cNvPr id="183" name="AutoShape 385"/>
            <p:cNvSpPr>
              <a:spLocks noChangeArrowheads="1"/>
            </p:cNvSpPr>
            <p:nvPr/>
          </p:nvSpPr>
          <p:spPr bwMode="auto">
            <a:xfrm>
              <a:off x="8282393" y="1839418"/>
              <a:ext cx="361822" cy="355431"/>
            </a:xfrm>
            <a:prstGeom prst="flowChartCollate">
              <a:avLst/>
            </a:prstGeom>
            <a:gradFill rotWithShape="0">
              <a:gsLst>
                <a:gs pos="0">
                  <a:srgbClr val="000000"/>
                </a:gs>
                <a:gs pos="100000">
                  <a:srgbClr val="DDDDDD"/>
                </a:gs>
              </a:gsLst>
              <a:path path="shape">
                <a:fillToRect l="50000" t="50000" r="50000" b="50000"/>
              </a:path>
            </a:gradFill>
            <a:ln w="3175" cap="rnd">
              <a:solidFill>
                <a:srgbClr val="FFFFFF"/>
              </a:solidFill>
              <a:prstDash val="sysDot"/>
              <a:miter lim="800000"/>
              <a:headEnd/>
              <a:tailEnd/>
            </a:ln>
          </p:spPr>
          <p:txBody>
            <a:bodyPr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sz="1800" kern="0">
                <a:solidFill>
                  <a:sysClr val="windowText" lastClr="000000"/>
                </a:solidFill>
                <a:latin typeface="LG스마트체 Regular" pitchFamily="50" charset="-127"/>
                <a:ea typeface="LG스마트체 Regular" pitchFamily="50" charset="-127"/>
              </a:endParaRPr>
            </a:p>
          </p:txBody>
        </p:sp>
      </p:grpSp>
      <p:grpSp>
        <p:nvGrpSpPr>
          <p:cNvPr id="13378" name="Group 391"/>
          <p:cNvGrpSpPr>
            <a:grpSpLocks/>
          </p:cNvGrpSpPr>
          <p:nvPr/>
        </p:nvGrpSpPr>
        <p:grpSpPr bwMode="auto">
          <a:xfrm>
            <a:off x="2079625" y="1792288"/>
            <a:ext cx="407988" cy="2044700"/>
            <a:chOff x="2815" y="1364"/>
            <a:chExt cx="232" cy="1453"/>
          </a:xfrm>
        </p:grpSpPr>
        <p:sp>
          <p:nvSpPr>
            <p:cNvPr id="185" name="AutoShape 392"/>
            <p:cNvSpPr>
              <a:spLocks noChangeArrowheads="1"/>
            </p:cNvSpPr>
            <p:nvPr/>
          </p:nvSpPr>
          <p:spPr bwMode="auto">
            <a:xfrm rot="5400000">
              <a:off x="2205" y="1970"/>
              <a:ext cx="1453" cy="232"/>
            </a:xfrm>
            <a:prstGeom prst="roundRect">
              <a:avLst>
                <a:gd name="adj" fmla="val 16667"/>
              </a:avLst>
            </a:prstGeom>
            <a:gradFill rotWithShape="0">
              <a:gsLst>
                <a:gs pos="0">
                  <a:srgbClr val="003399"/>
                </a:gs>
                <a:gs pos="50000">
                  <a:srgbClr val="BBE0E3"/>
                </a:gs>
                <a:gs pos="100000">
                  <a:srgbClr val="003399"/>
                </a:gs>
              </a:gsLst>
              <a:lin ang="0" scaled="1"/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sz="1800" kern="0">
                <a:solidFill>
                  <a:sysClr val="windowText" lastClr="000000"/>
                </a:solidFill>
                <a:latin typeface="LG스마트체 Regular" pitchFamily="50" charset="-127"/>
                <a:ea typeface="LG스마트체 Regular" pitchFamily="50" charset="-127"/>
              </a:endParaRPr>
            </a:p>
          </p:txBody>
        </p:sp>
        <p:grpSp>
          <p:nvGrpSpPr>
            <p:cNvPr id="13582" name="Group 393"/>
            <p:cNvGrpSpPr>
              <a:grpSpLocks/>
            </p:cNvGrpSpPr>
            <p:nvPr/>
          </p:nvGrpSpPr>
          <p:grpSpPr bwMode="auto">
            <a:xfrm>
              <a:off x="2832" y="1364"/>
              <a:ext cx="200" cy="1115"/>
              <a:chOff x="4488" y="821"/>
              <a:chExt cx="200" cy="1115"/>
            </a:xfrm>
          </p:grpSpPr>
          <p:grpSp>
            <p:nvGrpSpPr>
              <p:cNvPr id="13583" name="Group 394"/>
              <p:cNvGrpSpPr>
                <a:grpSpLocks/>
              </p:cNvGrpSpPr>
              <p:nvPr/>
            </p:nvGrpSpPr>
            <p:grpSpPr bwMode="auto">
              <a:xfrm>
                <a:off x="4488" y="1310"/>
                <a:ext cx="200" cy="48"/>
                <a:chOff x="2880" y="824"/>
                <a:chExt cx="200" cy="48"/>
              </a:xfrm>
            </p:grpSpPr>
            <p:sp>
              <p:nvSpPr>
                <p:cNvPr id="205" name="Line 395"/>
                <p:cNvSpPr>
                  <a:spLocks noChangeShapeType="1"/>
                </p:cNvSpPr>
                <p:nvPr/>
              </p:nvSpPr>
              <p:spPr bwMode="auto">
                <a:xfrm>
                  <a:off x="2880" y="819"/>
                  <a:ext cx="135" cy="0"/>
                </a:xfrm>
                <a:prstGeom prst="line">
                  <a:avLst/>
                </a:prstGeom>
                <a:noFill/>
                <a:ln w="9525" cap="rnd">
                  <a:solidFill>
                    <a:schemeClr val="tx1"/>
                  </a:solidFill>
                  <a:prstDash val="sysDot"/>
                  <a:round/>
                  <a:headEnd/>
                  <a:tailEnd/>
                </a:ln>
              </p:spPr>
              <p:txBody>
                <a:bodyPr wrap="none" anchor="ctr">
                  <a:spAutoFit/>
                </a:bodyPr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kumimoji="0" lang="ko-KR" altLang="en-US" sz="1800" kern="0">
                    <a:solidFill>
                      <a:sysClr val="windowText" lastClr="000000"/>
                    </a:solidFill>
                    <a:latin typeface="LG스마트체 Regular" pitchFamily="50" charset="-127"/>
                    <a:ea typeface="LG스마트체 Regular" pitchFamily="50" charset="-127"/>
                  </a:endParaRPr>
                </a:p>
              </p:txBody>
            </p:sp>
            <p:sp>
              <p:nvSpPr>
                <p:cNvPr id="206" name="Line 396"/>
                <p:cNvSpPr>
                  <a:spLocks noChangeShapeType="1"/>
                </p:cNvSpPr>
                <p:nvPr/>
              </p:nvSpPr>
              <p:spPr bwMode="auto">
                <a:xfrm>
                  <a:off x="2944" y="872"/>
                  <a:ext cx="135" cy="0"/>
                </a:xfrm>
                <a:prstGeom prst="line">
                  <a:avLst/>
                </a:prstGeom>
                <a:noFill/>
                <a:ln w="9525" cap="rnd">
                  <a:solidFill>
                    <a:schemeClr val="tx1"/>
                  </a:solidFill>
                  <a:prstDash val="sysDot"/>
                  <a:round/>
                  <a:headEnd/>
                  <a:tailEnd/>
                </a:ln>
              </p:spPr>
              <p:txBody>
                <a:bodyPr wrap="none" anchor="ctr">
                  <a:spAutoFit/>
                </a:bodyPr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kumimoji="0" lang="ko-KR" altLang="en-US" sz="1800" kern="0">
                    <a:solidFill>
                      <a:sysClr val="windowText" lastClr="000000"/>
                    </a:solidFill>
                    <a:latin typeface="LG스마트체 Regular" pitchFamily="50" charset="-127"/>
                    <a:ea typeface="LG스마트체 Regular" pitchFamily="50" charset="-127"/>
                  </a:endParaRPr>
                </a:p>
              </p:txBody>
            </p:sp>
          </p:grpSp>
          <p:grpSp>
            <p:nvGrpSpPr>
              <p:cNvPr id="13584" name="Group 397"/>
              <p:cNvGrpSpPr>
                <a:grpSpLocks/>
              </p:cNvGrpSpPr>
              <p:nvPr/>
            </p:nvGrpSpPr>
            <p:grpSpPr bwMode="auto">
              <a:xfrm>
                <a:off x="4488" y="1430"/>
                <a:ext cx="200" cy="48"/>
                <a:chOff x="2880" y="824"/>
                <a:chExt cx="200" cy="48"/>
              </a:xfrm>
            </p:grpSpPr>
            <p:sp>
              <p:nvSpPr>
                <p:cNvPr id="203" name="Line 398"/>
                <p:cNvSpPr>
                  <a:spLocks noChangeShapeType="1"/>
                </p:cNvSpPr>
                <p:nvPr/>
              </p:nvSpPr>
              <p:spPr bwMode="auto">
                <a:xfrm>
                  <a:off x="2880" y="824"/>
                  <a:ext cx="135" cy="0"/>
                </a:xfrm>
                <a:prstGeom prst="line">
                  <a:avLst/>
                </a:prstGeom>
                <a:noFill/>
                <a:ln w="9525" cap="rnd">
                  <a:solidFill>
                    <a:schemeClr val="tx1"/>
                  </a:solidFill>
                  <a:prstDash val="sysDot"/>
                  <a:round/>
                  <a:headEnd/>
                  <a:tailEnd/>
                </a:ln>
              </p:spPr>
              <p:txBody>
                <a:bodyPr wrap="none" anchor="ctr">
                  <a:spAutoFit/>
                </a:bodyPr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kumimoji="0" lang="ko-KR" altLang="en-US" sz="1800" kern="0">
                    <a:solidFill>
                      <a:sysClr val="windowText" lastClr="000000"/>
                    </a:solidFill>
                    <a:latin typeface="LG스마트체 Regular" pitchFamily="50" charset="-127"/>
                    <a:ea typeface="LG스마트체 Regular" pitchFamily="50" charset="-127"/>
                  </a:endParaRPr>
                </a:p>
              </p:txBody>
            </p:sp>
            <p:sp>
              <p:nvSpPr>
                <p:cNvPr id="204" name="Line 399"/>
                <p:cNvSpPr>
                  <a:spLocks noChangeShapeType="1"/>
                </p:cNvSpPr>
                <p:nvPr/>
              </p:nvSpPr>
              <p:spPr bwMode="auto">
                <a:xfrm>
                  <a:off x="2944" y="872"/>
                  <a:ext cx="135" cy="0"/>
                </a:xfrm>
                <a:prstGeom prst="line">
                  <a:avLst/>
                </a:prstGeom>
                <a:noFill/>
                <a:ln w="9525" cap="rnd">
                  <a:solidFill>
                    <a:schemeClr val="tx1"/>
                  </a:solidFill>
                  <a:prstDash val="sysDot"/>
                  <a:round/>
                  <a:headEnd/>
                  <a:tailEnd/>
                </a:ln>
              </p:spPr>
              <p:txBody>
                <a:bodyPr wrap="none" anchor="ctr">
                  <a:spAutoFit/>
                </a:bodyPr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kumimoji="0" lang="ko-KR" altLang="en-US" sz="1800" kern="0">
                    <a:solidFill>
                      <a:sysClr val="windowText" lastClr="000000"/>
                    </a:solidFill>
                    <a:latin typeface="LG스마트체 Regular" pitchFamily="50" charset="-127"/>
                    <a:ea typeface="LG스마트체 Regular" pitchFamily="50" charset="-127"/>
                  </a:endParaRPr>
                </a:p>
              </p:txBody>
            </p:sp>
          </p:grpSp>
          <p:sp>
            <p:nvSpPr>
              <p:cNvPr id="189" name="Line 400"/>
              <p:cNvSpPr>
                <a:spLocks noChangeShapeType="1"/>
              </p:cNvSpPr>
              <p:nvPr/>
            </p:nvSpPr>
            <p:spPr bwMode="auto">
              <a:xfrm>
                <a:off x="4488" y="1756"/>
                <a:ext cx="135" cy="0"/>
              </a:xfrm>
              <a:prstGeom prst="line">
                <a:avLst/>
              </a:prstGeom>
              <a:noFill/>
              <a:ln w="9525" cap="rnd">
                <a:solidFill>
                  <a:schemeClr val="tx1"/>
                </a:solidFill>
                <a:prstDash val="sysDot"/>
                <a:round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 sz="1800" kern="0">
                  <a:solidFill>
                    <a:sysClr val="windowText" lastClr="000000"/>
                  </a:solidFill>
                  <a:latin typeface="LG스마트체 Regular" pitchFamily="50" charset="-127"/>
                  <a:ea typeface="LG스마트체 Regular" pitchFamily="50" charset="-127"/>
                </a:endParaRPr>
              </a:p>
            </p:txBody>
          </p:sp>
          <p:sp>
            <p:nvSpPr>
              <p:cNvPr id="190" name="Line 401"/>
              <p:cNvSpPr>
                <a:spLocks noChangeShapeType="1"/>
              </p:cNvSpPr>
              <p:nvPr/>
            </p:nvSpPr>
            <p:spPr bwMode="auto">
              <a:xfrm>
                <a:off x="4552" y="1816"/>
                <a:ext cx="135" cy="0"/>
              </a:xfrm>
              <a:prstGeom prst="line">
                <a:avLst/>
              </a:prstGeom>
              <a:noFill/>
              <a:ln w="9525" cap="rnd">
                <a:solidFill>
                  <a:schemeClr val="tx1"/>
                </a:solidFill>
                <a:prstDash val="sysDot"/>
                <a:round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 sz="1800" kern="0">
                  <a:solidFill>
                    <a:sysClr val="windowText" lastClr="000000"/>
                  </a:solidFill>
                  <a:latin typeface="LG스마트체 Regular" pitchFamily="50" charset="-127"/>
                  <a:ea typeface="LG스마트체 Regular" pitchFamily="50" charset="-127"/>
                </a:endParaRPr>
              </a:p>
            </p:txBody>
          </p:sp>
          <p:sp>
            <p:nvSpPr>
              <p:cNvPr id="191" name="Line 402"/>
              <p:cNvSpPr>
                <a:spLocks noChangeShapeType="1"/>
              </p:cNvSpPr>
              <p:nvPr/>
            </p:nvSpPr>
            <p:spPr bwMode="auto">
              <a:xfrm>
                <a:off x="4488" y="1876"/>
                <a:ext cx="135" cy="0"/>
              </a:xfrm>
              <a:prstGeom prst="line">
                <a:avLst/>
              </a:prstGeom>
              <a:noFill/>
              <a:ln w="9525" cap="rnd">
                <a:solidFill>
                  <a:schemeClr val="tx1"/>
                </a:solidFill>
                <a:prstDash val="sysDot"/>
                <a:round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 sz="1800" kern="0">
                  <a:solidFill>
                    <a:sysClr val="windowText" lastClr="000000"/>
                  </a:solidFill>
                  <a:latin typeface="LG스마트체 Regular" pitchFamily="50" charset="-127"/>
                  <a:ea typeface="LG스마트체 Regular" pitchFamily="50" charset="-127"/>
                </a:endParaRPr>
              </a:p>
            </p:txBody>
          </p:sp>
          <p:sp>
            <p:nvSpPr>
              <p:cNvPr id="192" name="Line 403"/>
              <p:cNvSpPr>
                <a:spLocks noChangeShapeType="1"/>
              </p:cNvSpPr>
              <p:nvPr/>
            </p:nvSpPr>
            <p:spPr bwMode="auto">
              <a:xfrm>
                <a:off x="4552" y="1936"/>
                <a:ext cx="135" cy="0"/>
              </a:xfrm>
              <a:prstGeom prst="line">
                <a:avLst/>
              </a:prstGeom>
              <a:noFill/>
              <a:ln w="9525" cap="rnd">
                <a:solidFill>
                  <a:schemeClr val="tx1"/>
                </a:solidFill>
                <a:prstDash val="sysDot"/>
                <a:round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 sz="1800" kern="0">
                  <a:solidFill>
                    <a:sysClr val="windowText" lastClr="000000"/>
                  </a:solidFill>
                  <a:latin typeface="LG스마트체 Regular" pitchFamily="50" charset="-127"/>
                  <a:ea typeface="LG스마트체 Regular" pitchFamily="50" charset="-127"/>
                </a:endParaRPr>
              </a:p>
            </p:txBody>
          </p:sp>
          <p:grpSp>
            <p:nvGrpSpPr>
              <p:cNvPr id="13589" name="Group 404"/>
              <p:cNvGrpSpPr>
                <a:grpSpLocks/>
              </p:cNvGrpSpPr>
              <p:nvPr/>
            </p:nvGrpSpPr>
            <p:grpSpPr bwMode="auto">
              <a:xfrm>
                <a:off x="4488" y="821"/>
                <a:ext cx="200" cy="48"/>
                <a:chOff x="2880" y="824"/>
                <a:chExt cx="200" cy="48"/>
              </a:xfrm>
            </p:grpSpPr>
            <p:sp>
              <p:nvSpPr>
                <p:cNvPr id="201" name="Line 405"/>
                <p:cNvSpPr>
                  <a:spLocks noChangeShapeType="1"/>
                </p:cNvSpPr>
                <p:nvPr/>
              </p:nvSpPr>
              <p:spPr bwMode="auto">
                <a:xfrm>
                  <a:off x="2880" y="824"/>
                  <a:ext cx="135" cy="0"/>
                </a:xfrm>
                <a:prstGeom prst="line">
                  <a:avLst/>
                </a:prstGeom>
                <a:noFill/>
                <a:ln w="9525" cap="rnd">
                  <a:solidFill>
                    <a:schemeClr val="tx1"/>
                  </a:solidFill>
                  <a:prstDash val="sysDot"/>
                  <a:round/>
                  <a:headEnd/>
                  <a:tailEnd/>
                </a:ln>
              </p:spPr>
              <p:txBody>
                <a:bodyPr wrap="none" anchor="ctr">
                  <a:spAutoFit/>
                </a:bodyPr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kumimoji="0" lang="ko-KR" altLang="en-US" sz="1800" kern="0">
                    <a:solidFill>
                      <a:sysClr val="windowText" lastClr="000000"/>
                    </a:solidFill>
                    <a:latin typeface="LG스마트체 Regular" pitchFamily="50" charset="-127"/>
                    <a:ea typeface="LG스마트체 Regular" pitchFamily="50" charset="-127"/>
                  </a:endParaRPr>
                </a:p>
              </p:txBody>
            </p:sp>
            <p:sp>
              <p:nvSpPr>
                <p:cNvPr id="202" name="Line 406"/>
                <p:cNvSpPr>
                  <a:spLocks noChangeShapeType="1"/>
                </p:cNvSpPr>
                <p:nvPr/>
              </p:nvSpPr>
              <p:spPr bwMode="auto">
                <a:xfrm>
                  <a:off x="2944" y="877"/>
                  <a:ext cx="135" cy="0"/>
                </a:xfrm>
                <a:prstGeom prst="line">
                  <a:avLst/>
                </a:prstGeom>
                <a:noFill/>
                <a:ln w="9525" cap="rnd">
                  <a:solidFill>
                    <a:schemeClr val="tx1"/>
                  </a:solidFill>
                  <a:prstDash val="sysDot"/>
                  <a:round/>
                  <a:headEnd/>
                  <a:tailEnd/>
                </a:ln>
              </p:spPr>
              <p:txBody>
                <a:bodyPr wrap="none" anchor="ctr">
                  <a:spAutoFit/>
                </a:bodyPr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kumimoji="0" lang="ko-KR" altLang="en-US" sz="1800" kern="0">
                    <a:solidFill>
                      <a:sysClr val="windowText" lastClr="000000"/>
                    </a:solidFill>
                    <a:latin typeface="LG스마트체 Regular" pitchFamily="50" charset="-127"/>
                    <a:ea typeface="LG스마트체 Regular" pitchFamily="50" charset="-127"/>
                  </a:endParaRPr>
                </a:p>
              </p:txBody>
            </p:sp>
          </p:grpSp>
          <p:grpSp>
            <p:nvGrpSpPr>
              <p:cNvPr id="13590" name="Group 407"/>
              <p:cNvGrpSpPr>
                <a:grpSpLocks/>
              </p:cNvGrpSpPr>
              <p:nvPr/>
            </p:nvGrpSpPr>
            <p:grpSpPr bwMode="auto">
              <a:xfrm>
                <a:off x="4488" y="941"/>
                <a:ext cx="200" cy="48"/>
                <a:chOff x="2880" y="824"/>
                <a:chExt cx="200" cy="48"/>
              </a:xfrm>
            </p:grpSpPr>
            <p:sp>
              <p:nvSpPr>
                <p:cNvPr id="199" name="Line 408"/>
                <p:cNvSpPr>
                  <a:spLocks noChangeShapeType="1"/>
                </p:cNvSpPr>
                <p:nvPr/>
              </p:nvSpPr>
              <p:spPr bwMode="auto">
                <a:xfrm>
                  <a:off x="2880" y="824"/>
                  <a:ext cx="135" cy="0"/>
                </a:xfrm>
                <a:prstGeom prst="line">
                  <a:avLst/>
                </a:prstGeom>
                <a:noFill/>
                <a:ln w="9525" cap="rnd">
                  <a:solidFill>
                    <a:schemeClr val="tx1"/>
                  </a:solidFill>
                  <a:prstDash val="sysDot"/>
                  <a:round/>
                  <a:headEnd/>
                  <a:tailEnd/>
                </a:ln>
              </p:spPr>
              <p:txBody>
                <a:bodyPr wrap="none" anchor="ctr">
                  <a:spAutoFit/>
                </a:bodyPr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kumimoji="0" lang="ko-KR" altLang="en-US" sz="1800" kern="0">
                    <a:solidFill>
                      <a:sysClr val="windowText" lastClr="000000"/>
                    </a:solidFill>
                    <a:latin typeface="LG스마트체 Regular" pitchFamily="50" charset="-127"/>
                    <a:ea typeface="LG스마트체 Regular" pitchFamily="50" charset="-127"/>
                  </a:endParaRPr>
                </a:p>
              </p:txBody>
            </p:sp>
            <p:sp>
              <p:nvSpPr>
                <p:cNvPr id="200" name="Line 409"/>
                <p:cNvSpPr>
                  <a:spLocks noChangeShapeType="1"/>
                </p:cNvSpPr>
                <p:nvPr/>
              </p:nvSpPr>
              <p:spPr bwMode="auto">
                <a:xfrm>
                  <a:off x="2944" y="872"/>
                  <a:ext cx="135" cy="0"/>
                </a:xfrm>
                <a:prstGeom prst="line">
                  <a:avLst/>
                </a:prstGeom>
                <a:noFill/>
                <a:ln w="9525" cap="rnd">
                  <a:solidFill>
                    <a:schemeClr val="tx1"/>
                  </a:solidFill>
                  <a:prstDash val="sysDot"/>
                  <a:round/>
                  <a:headEnd/>
                  <a:tailEnd/>
                </a:ln>
              </p:spPr>
              <p:txBody>
                <a:bodyPr wrap="none" anchor="ctr">
                  <a:spAutoFit/>
                </a:bodyPr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kumimoji="0" lang="ko-KR" altLang="en-US" sz="1800" kern="0">
                    <a:solidFill>
                      <a:sysClr val="windowText" lastClr="000000"/>
                    </a:solidFill>
                    <a:latin typeface="LG스마트체 Regular" pitchFamily="50" charset="-127"/>
                    <a:ea typeface="LG스마트체 Regular" pitchFamily="50" charset="-127"/>
                  </a:endParaRPr>
                </a:p>
              </p:txBody>
            </p:sp>
          </p:grpSp>
          <p:sp>
            <p:nvSpPr>
              <p:cNvPr id="195" name="Line 410"/>
              <p:cNvSpPr>
                <a:spLocks noChangeShapeType="1"/>
              </p:cNvSpPr>
              <p:nvPr/>
            </p:nvSpPr>
            <p:spPr bwMode="auto">
              <a:xfrm>
                <a:off x="4488" y="1267"/>
                <a:ext cx="135" cy="0"/>
              </a:xfrm>
              <a:prstGeom prst="line">
                <a:avLst/>
              </a:prstGeom>
              <a:noFill/>
              <a:ln w="9525" cap="rnd">
                <a:solidFill>
                  <a:schemeClr val="tx1"/>
                </a:solidFill>
                <a:prstDash val="sysDot"/>
                <a:round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 sz="1800" kern="0">
                  <a:solidFill>
                    <a:sysClr val="windowText" lastClr="000000"/>
                  </a:solidFill>
                  <a:latin typeface="LG스마트체 Regular" pitchFamily="50" charset="-127"/>
                  <a:ea typeface="LG스마트체 Regular" pitchFamily="50" charset="-127"/>
                </a:endParaRPr>
              </a:p>
            </p:txBody>
          </p:sp>
          <p:sp>
            <p:nvSpPr>
              <p:cNvPr id="196" name="Line 411"/>
              <p:cNvSpPr>
                <a:spLocks noChangeShapeType="1"/>
              </p:cNvSpPr>
              <p:nvPr/>
            </p:nvSpPr>
            <p:spPr bwMode="auto">
              <a:xfrm>
                <a:off x="4552" y="1325"/>
                <a:ext cx="135" cy="0"/>
              </a:xfrm>
              <a:prstGeom prst="line">
                <a:avLst/>
              </a:prstGeom>
              <a:noFill/>
              <a:ln w="9525" cap="rnd">
                <a:solidFill>
                  <a:schemeClr val="tx1"/>
                </a:solidFill>
                <a:prstDash val="sysDot"/>
                <a:round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 sz="1800" kern="0">
                  <a:solidFill>
                    <a:sysClr val="windowText" lastClr="000000"/>
                  </a:solidFill>
                  <a:latin typeface="LG스마트체 Regular" pitchFamily="50" charset="-127"/>
                  <a:ea typeface="LG스마트체 Regular" pitchFamily="50" charset="-127"/>
                </a:endParaRPr>
              </a:p>
            </p:txBody>
          </p:sp>
          <p:sp>
            <p:nvSpPr>
              <p:cNvPr id="197" name="Line 412"/>
              <p:cNvSpPr>
                <a:spLocks noChangeShapeType="1"/>
              </p:cNvSpPr>
              <p:nvPr/>
            </p:nvSpPr>
            <p:spPr bwMode="auto">
              <a:xfrm>
                <a:off x="4488" y="1387"/>
                <a:ext cx="135" cy="0"/>
              </a:xfrm>
              <a:prstGeom prst="line">
                <a:avLst/>
              </a:prstGeom>
              <a:noFill/>
              <a:ln w="9525" cap="rnd">
                <a:solidFill>
                  <a:schemeClr val="tx1"/>
                </a:solidFill>
                <a:prstDash val="sysDot"/>
                <a:round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 sz="1800" kern="0">
                  <a:solidFill>
                    <a:sysClr val="windowText" lastClr="000000"/>
                  </a:solidFill>
                  <a:latin typeface="LG스마트체 Regular" pitchFamily="50" charset="-127"/>
                  <a:ea typeface="LG스마트체 Regular" pitchFamily="50" charset="-127"/>
                </a:endParaRPr>
              </a:p>
            </p:txBody>
          </p:sp>
          <p:sp>
            <p:nvSpPr>
              <p:cNvPr id="198" name="Line 413"/>
              <p:cNvSpPr>
                <a:spLocks noChangeShapeType="1"/>
              </p:cNvSpPr>
              <p:nvPr/>
            </p:nvSpPr>
            <p:spPr bwMode="auto">
              <a:xfrm>
                <a:off x="4552" y="1447"/>
                <a:ext cx="135" cy="0"/>
              </a:xfrm>
              <a:prstGeom prst="line">
                <a:avLst/>
              </a:prstGeom>
              <a:noFill/>
              <a:ln w="9525" cap="rnd">
                <a:solidFill>
                  <a:schemeClr val="tx1"/>
                </a:solidFill>
                <a:prstDash val="sysDot"/>
                <a:round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 sz="1800" kern="0">
                  <a:solidFill>
                    <a:sysClr val="windowText" lastClr="000000"/>
                  </a:solidFill>
                  <a:latin typeface="LG스마트체 Regular" pitchFamily="50" charset="-127"/>
                  <a:ea typeface="LG스마트체 Regular" pitchFamily="50" charset="-127"/>
                </a:endParaRPr>
              </a:p>
            </p:txBody>
          </p:sp>
        </p:grpSp>
      </p:grpSp>
      <p:sp>
        <p:nvSpPr>
          <p:cNvPr id="207" name="Line 414"/>
          <p:cNvSpPr>
            <a:spLocks noChangeShapeType="1"/>
          </p:cNvSpPr>
          <p:nvPr/>
        </p:nvSpPr>
        <p:spPr bwMode="auto">
          <a:xfrm>
            <a:off x="1789113" y="3240088"/>
            <a:ext cx="312737" cy="0"/>
          </a:xfrm>
          <a:prstGeom prst="line">
            <a:avLst/>
          </a:prstGeom>
          <a:noFill/>
          <a:ln w="38100">
            <a:solidFill>
              <a:srgbClr val="FFFFFF"/>
            </a:solidFill>
            <a:round/>
            <a:headEnd/>
            <a:tailEnd type="stealth" w="sm" len="sm"/>
          </a:ln>
        </p:spPr>
        <p:txBody>
          <a:bodyPr wrap="none" anchor="ctr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 kern="0">
              <a:solidFill>
                <a:sysClr val="windowText" lastClr="000000"/>
              </a:solidFill>
              <a:latin typeface="LG스마트체 Regular" pitchFamily="50" charset="-127"/>
              <a:ea typeface="LG스마트체 Regular" pitchFamily="50" charset="-127"/>
            </a:endParaRPr>
          </a:p>
        </p:txBody>
      </p:sp>
      <p:sp>
        <p:nvSpPr>
          <p:cNvPr id="208" name="Line 415"/>
          <p:cNvSpPr>
            <a:spLocks noChangeShapeType="1"/>
          </p:cNvSpPr>
          <p:nvPr/>
        </p:nvSpPr>
        <p:spPr bwMode="auto">
          <a:xfrm>
            <a:off x="1795463" y="3243263"/>
            <a:ext cx="312737" cy="0"/>
          </a:xfrm>
          <a:prstGeom prst="line">
            <a:avLst/>
          </a:prstGeom>
          <a:noFill/>
          <a:ln w="38100">
            <a:solidFill>
              <a:srgbClr val="CC0000"/>
            </a:solidFill>
            <a:round/>
            <a:headEnd/>
            <a:tailEnd type="stealth" w="sm" len="sm"/>
          </a:ln>
        </p:spPr>
        <p:txBody>
          <a:bodyPr wrap="none" anchor="ctr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 kern="0">
              <a:solidFill>
                <a:sysClr val="windowText" lastClr="000000"/>
              </a:solidFill>
              <a:latin typeface="LG스마트체 Regular" pitchFamily="50" charset="-127"/>
              <a:ea typeface="LG스마트체 Regular" pitchFamily="50" charset="-127"/>
            </a:endParaRPr>
          </a:p>
        </p:txBody>
      </p:sp>
      <p:grpSp>
        <p:nvGrpSpPr>
          <p:cNvPr id="13381" name="Group 416"/>
          <p:cNvGrpSpPr>
            <a:grpSpLocks/>
          </p:cNvGrpSpPr>
          <p:nvPr/>
        </p:nvGrpSpPr>
        <p:grpSpPr bwMode="auto">
          <a:xfrm>
            <a:off x="4727575" y="2633663"/>
            <a:ext cx="495300" cy="931862"/>
            <a:chOff x="2834" y="2754"/>
            <a:chExt cx="282" cy="662"/>
          </a:xfrm>
        </p:grpSpPr>
        <p:sp>
          <p:nvSpPr>
            <p:cNvPr id="210" name="Rectangle 417"/>
            <p:cNvSpPr>
              <a:spLocks noChangeArrowheads="1"/>
            </p:cNvSpPr>
            <p:nvPr/>
          </p:nvSpPr>
          <p:spPr bwMode="auto">
            <a:xfrm>
              <a:off x="2891" y="3247"/>
              <a:ext cx="146" cy="27"/>
            </a:xfrm>
            <a:prstGeom prst="rect">
              <a:avLst/>
            </a:prstGeom>
            <a:gradFill rotWithShape="0">
              <a:gsLst>
                <a:gs pos="0">
                  <a:srgbClr val="009999"/>
                </a:gs>
                <a:gs pos="100000">
                  <a:srgbClr val="009999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12700">
              <a:solidFill>
                <a:srgbClr val="333399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sz="1800" kern="0">
                <a:solidFill>
                  <a:sysClr val="windowText" lastClr="000000"/>
                </a:solidFill>
                <a:latin typeface="LG스마트체 Regular" pitchFamily="50" charset="-127"/>
                <a:ea typeface="LG스마트체 Regular" pitchFamily="50" charset="-127"/>
              </a:endParaRPr>
            </a:p>
          </p:txBody>
        </p:sp>
        <p:grpSp>
          <p:nvGrpSpPr>
            <p:cNvPr id="13571" name="Group 418"/>
            <p:cNvGrpSpPr>
              <a:grpSpLocks/>
            </p:cNvGrpSpPr>
            <p:nvPr/>
          </p:nvGrpSpPr>
          <p:grpSpPr bwMode="auto">
            <a:xfrm>
              <a:off x="2834" y="2754"/>
              <a:ext cx="106" cy="520"/>
              <a:chOff x="3322" y="2094"/>
              <a:chExt cx="106" cy="520"/>
            </a:xfrm>
          </p:grpSpPr>
          <p:sp>
            <p:nvSpPr>
              <p:cNvPr id="213" name="AutoShape 419"/>
              <p:cNvSpPr>
                <a:spLocks noChangeArrowheads="1"/>
              </p:cNvSpPr>
              <p:nvPr/>
            </p:nvSpPr>
            <p:spPr bwMode="auto">
              <a:xfrm>
                <a:off x="3322" y="2094"/>
                <a:ext cx="106" cy="520"/>
              </a:xfrm>
              <a:prstGeom prst="roundRect">
                <a:avLst>
                  <a:gd name="adj" fmla="val 39995"/>
                </a:avLst>
              </a:prstGeom>
              <a:gradFill rotWithShape="0">
                <a:gsLst>
                  <a:gs pos="0">
                    <a:srgbClr val="009999"/>
                  </a:gs>
                  <a:gs pos="100000">
                    <a:srgbClr val="009999">
                      <a:gamma/>
                      <a:shade val="46275"/>
                      <a:invGamma/>
                    </a:srgbClr>
                  </a:gs>
                </a:gsLst>
                <a:lin ang="5400000" scaled="1"/>
              </a:gradFill>
              <a:ln w="12700">
                <a:solidFill>
                  <a:srgbClr val="333399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 sz="1800" kern="0">
                  <a:solidFill>
                    <a:sysClr val="windowText" lastClr="000000"/>
                  </a:solidFill>
                  <a:latin typeface="LG스마트체 Regular" pitchFamily="50" charset="-127"/>
                  <a:ea typeface="LG스마트체 Regular" pitchFamily="50" charset="-127"/>
                </a:endParaRPr>
              </a:p>
            </p:txBody>
          </p:sp>
          <p:grpSp>
            <p:nvGrpSpPr>
              <p:cNvPr id="13574" name="Group 420"/>
              <p:cNvGrpSpPr>
                <a:grpSpLocks/>
              </p:cNvGrpSpPr>
              <p:nvPr/>
            </p:nvGrpSpPr>
            <p:grpSpPr bwMode="auto">
              <a:xfrm>
                <a:off x="3322" y="2180"/>
                <a:ext cx="106" cy="348"/>
                <a:chOff x="3324" y="2182"/>
                <a:chExt cx="106" cy="348"/>
              </a:xfrm>
            </p:grpSpPr>
            <p:sp>
              <p:nvSpPr>
                <p:cNvPr id="215" name="Line 421"/>
                <p:cNvSpPr>
                  <a:spLocks noChangeShapeType="1"/>
                </p:cNvSpPr>
                <p:nvPr/>
              </p:nvSpPr>
              <p:spPr bwMode="auto">
                <a:xfrm>
                  <a:off x="3324" y="2183"/>
                  <a:ext cx="106" cy="0"/>
                </a:xfrm>
                <a:prstGeom prst="line">
                  <a:avLst/>
                </a:prstGeom>
                <a:noFill/>
                <a:ln w="12700">
                  <a:solidFill>
                    <a:srgbClr val="333399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 wrap="none" anchor="ctr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kumimoji="0" lang="ko-KR" altLang="en-US" sz="1800" kern="0">
                    <a:solidFill>
                      <a:sysClr val="windowText" lastClr="000000"/>
                    </a:solidFill>
                    <a:latin typeface="LG스마트체 Regular" pitchFamily="50" charset="-127"/>
                    <a:ea typeface="LG스마트체 Regular" pitchFamily="50" charset="-127"/>
                  </a:endParaRPr>
                </a:p>
              </p:txBody>
            </p:sp>
            <p:sp>
              <p:nvSpPr>
                <p:cNvPr id="216" name="Line 422"/>
                <p:cNvSpPr>
                  <a:spLocks noChangeShapeType="1"/>
                </p:cNvSpPr>
                <p:nvPr/>
              </p:nvSpPr>
              <p:spPr bwMode="auto">
                <a:xfrm>
                  <a:off x="3324" y="2530"/>
                  <a:ext cx="106" cy="0"/>
                </a:xfrm>
                <a:prstGeom prst="line">
                  <a:avLst/>
                </a:prstGeom>
                <a:noFill/>
                <a:ln w="12700">
                  <a:solidFill>
                    <a:srgbClr val="333399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 wrap="none" anchor="ctr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kumimoji="0" lang="ko-KR" altLang="en-US" sz="1800" kern="0">
                    <a:solidFill>
                      <a:sysClr val="windowText" lastClr="000000"/>
                    </a:solidFill>
                    <a:latin typeface="LG스마트체 Regular" pitchFamily="50" charset="-127"/>
                    <a:ea typeface="LG스마트체 Regular" pitchFamily="50" charset="-127"/>
                  </a:endParaRPr>
                </a:p>
              </p:txBody>
            </p:sp>
            <p:sp>
              <p:nvSpPr>
                <p:cNvPr id="217" name="Line 423"/>
                <p:cNvSpPr>
                  <a:spLocks noChangeShapeType="1"/>
                </p:cNvSpPr>
                <p:nvPr/>
              </p:nvSpPr>
              <p:spPr bwMode="auto">
                <a:xfrm>
                  <a:off x="3365" y="2182"/>
                  <a:ext cx="0" cy="345"/>
                </a:xfrm>
                <a:prstGeom prst="line">
                  <a:avLst/>
                </a:prstGeom>
                <a:noFill/>
                <a:ln w="12700">
                  <a:solidFill>
                    <a:srgbClr val="333399"/>
                  </a:solidFill>
                  <a:round/>
                  <a:headEnd/>
                  <a:tailEnd/>
                </a:ln>
              </p:spPr>
              <p:txBody>
                <a:bodyPr wrap="none" lIns="92075" tIns="46038" rIns="92075" bIns="46038">
                  <a:spAutoFit/>
                </a:bodyPr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kumimoji="0" lang="ko-KR" altLang="en-US" sz="1800" kern="0">
                    <a:solidFill>
                      <a:sysClr val="windowText" lastClr="000000"/>
                    </a:solidFill>
                    <a:latin typeface="LG스마트체 Regular" pitchFamily="50" charset="-127"/>
                    <a:ea typeface="LG스마트체 Regular" pitchFamily="50" charset="-127"/>
                  </a:endParaRPr>
                </a:p>
              </p:txBody>
            </p:sp>
            <p:sp>
              <p:nvSpPr>
                <p:cNvPr id="218" name="Line 424"/>
                <p:cNvSpPr>
                  <a:spLocks noChangeShapeType="1"/>
                </p:cNvSpPr>
                <p:nvPr/>
              </p:nvSpPr>
              <p:spPr bwMode="auto">
                <a:xfrm>
                  <a:off x="3338" y="2182"/>
                  <a:ext cx="0" cy="345"/>
                </a:xfrm>
                <a:prstGeom prst="line">
                  <a:avLst/>
                </a:prstGeom>
                <a:noFill/>
                <a:ln w="12700">
                  <a:solidFill>
                    <a:srgbClr val="333399"/>
                  </a:solidFill>
                  <a:round/>
                  <a:headEnd/>
                  <a:tailEnd/>
                </a:ln>
              </p:spPr>
              <p:txBody>
                <a:bodyPr wrap="none" lIns="92075" tIns="46038" rIns="92075" bIns="46038">
                  <a:spAutoFit/>
                </a:bodyPr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kumimoji="0" lang="ko-KR" altLang="en-US" sz="1800" kern="0">
                    <a:solidFill>
                      <a:sysClr val="windowText" lastClr="000000"/>
                    </a:solidFill>
                    <a:latin typeface="LG스마트체 Regular" pitchFamily="50" charset="-127"/>
                    <a:ea typeface="LG스마트체 Regular" pitchFamily="50" charset="-127"/>
                  </a:endParaRPr>
                </a:p>
              </p:txBody>
            </p:sp>
            <p:sp>
              <p:nvSpPr>
                <p:cNvPr id="219" name="Line 425"/>
                <p:cNvSpPr>
                  <a:spLocks noChangeShapeType="1"/>
                </p:cNvSpPr>
                <p:nvPr/>
              </p:nvSpPr>
              <p:spPr bwMode="auto">
                <a:xfrm>
                  <a:off x="3413" y="2182"/>
                  <a:ext cx="0" cy="345"/>
                </a:xfrm>
                <a:prstGeom prst="line">
                  <a:avLst/>
                </a:prstGeom>
                <a:noFill/>
                <a:ln w="12700">
                  <a:solidFill>
                    <a:srgbClr val="333399"/>
                  </a:solidFill>
                  <a:round/>
                  <a:headEnd/>
                  <a:tailEnd/>
                </a:ln>
              </p:spPr>
              <p:txBody>
                <a:bodyPr wrap="none" lIns="92075" tIns="46038" rIns="92075" bIns="46038">
                  <a:spAutoFit/>
                </a:bodyPr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kumimoji="0" lang="ko-KR" altLang="en-US" sz="1800" kern="0">
                    <a:solidFill>
                      <a:sysClr val="windowText" lastClr="000000"/>
                    </a:solidFill>
                    <a:latin typeface="LG스마트체 Regular" pitchFamily="50" charset="-127"/>
                    <a:ea typeface="LG스마트체 Regular" pitchFamily="50" charset="-127"/>
                  </a:endParaRPr>
                </a:p>
              </p:txBody>
            </p:sp>
            <p:sp>
              <p:nvSpPr>
                <p:cNvPr id="220" name="Line 426"/>
                <p:cNvSpPr>
                  <a:spLocks noChangeShapeType="1"/>
                </p:cNvSpPr>
                <p:nvPr/>
              </p:nvSpPr>
              <p:spPr bwMode="auto">
                <a:xfrm>
                  <a:off x="3387" y="2182"/>
                  <a:ext cx="0" cy="345"/>
                </a:xfrm>
                <a:prstGeom prst="line">
                  <a:avLst/>
                </a:prstGeom>
                <a:noFill/>
                <a:ln w="12700">
                  <a:solidFill>
                    <a:srgbClr val="333399"/>
                  </a:solidFill>
                  <a:round/>
                  <a:headEnd/>
                  <a:tailEnd/>
                </a:ln>
              </p:spPr>
              <p:txBody>
                <a:bodyPr wrap="none" lIns="92075" tIns="46038" rIns="92075" bIns="46038">
                  <a:spAutoFit/>
                </a:bodyPr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kumimoji="0" lang="ko-KR" altLang="en-US" sz="1800" kern="0">
                    <a:solidFill>
                      <a:sysClr val="windowText" lastClr="000000"/>
                    </a:solidFill>
                    <a:latin typeface="LG스마트체 Regular" pitchFamily="50" charset="-127"/>
                    <a:ea typeface="LG스마트체 Regular" pitchFamily="50" charset="-127"/>
                  </a:endParaRPr>
                </a:p>
              </p:txBody>
            </p:sp>
          </p:grpSp>
        </p:grpSp>
        <p:sp>
          <p:nvSpPr>
            <p:cNvPr id="212" name="AutoShape 427"/>
            <p:cNvSpPr>
              <a:spLocks noChangeArrowheads="1"/>
            </p:cNvSpPr>
            <p:nvPr/>
          </p:nvSpPr>
          <p:spPr bwMode="auto">
            <a:xfrm>
              <a:off x="3011" y="3188"/>
              <a:ext cx="105" cy="228"/>
            </a:xfrm>
            <a:prstGeom prst="octagon">
              <a:avLst>
                <a:gd name="adj" fmla="val 29282"/>
              </a:avLst>
            </a:prstGeom>
            <a:gradFill rotWithShape="0">
              <a:gsLst>
                <a:gs pos="0">
                  <a:srgbClr val="009999"/>
                </a:gs>
                <a:gs pos="100000">
                  <a:srgbClr val="009999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12700">
              <a:solidFill>
                <a:srgbClr val="333399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sz="1800" kern="0">
                <a:solidFill>
                  <a:sysClr val="windowText" lastClr="000000"/>
                </a:solidFill>
                <a:latin typeface="LG스마트체 Regular" pitchFamily="50" charset="-127"/>
                <a:ea typeface="LG스마트체 Regular" pitchFamily="50" charset="-127"/>
              </a:endParaRPr>
            </a:p>
          </p:txBody>
        </p:sp>
      </p:grpSp>
      <p:sp>
        <p:nvSpPr>
          <p:cNvPr id="221" name="Line 428"/>
          <p:cNvSpPr>
            <a:spLocks noChangeShapeType="1"/>
          </p:cNvSpPr>
          <p:nvPr/>
        </p:nvSpPr>
        <p:spPr bwMode="auto">
          <a:xfrm>
            <a:off x="947738" y="1644650"/>
            <a:ext cx="396875" cy="0"/>
          </a:xfrm>
          <a:prstGeom prst="line">
            <a:avLst/>
          </a:prstGeom>
          <a:noFill/>
          <a:ln w="28575">
            <a:solidFill>
              <a:srgbClr val="808080"/>
            </a:solidFill>
            <a:round/>
            <a:headEnd/>
            <a:tailEnd type="stealth" w="sm" len="sm"/>
          </a:ln>
        </p:spPr>
        <p:txBody>
          <a:bodyPr wrap="none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 kern="0">
              <a:solidFill>
                <a:sysClr val="windowText" lastClr="000000"/>
              </a:solidFill>
              <a:latin typeface="LG스마트체 Regular" pitchFamily="50" charset="-127"/>
              <a:ea typeface="LG스마트체 Regular" pitchFamily="50" charset="-127"/>
            </a:endParaRPr>
          </a:p>
        </p:txBody>
      </p:sp>
      <p:sp>
        <p:nvSpPr>
          <p:cNvPr id="222" name="Line 430"/>
          <p:cNvSpPr>
            <a:spLocks noChangeShapeType="1"/>
          </p:cNvSpPr>
          <p:nvPr/>
        </p:nvSpPr>
        <p:spPr bwMode="auto">
          <a:xfrm>
            <a:off x="992188" y="2405063"/>
            <a:ext cx="298450" cy="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 type="stealth" w="sm" len="sm"/>
          </a:ln>
        </p:spPr>
        <p:txBody>
          <a:bodyPr wrap="none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 kern="0">
              <a:solidFill>
                <a:sysClr val="windowText" lastClr="000000"/>
              </a:solidFill>
              <a:latin typeface="LG스마트체 Regular" pitchFamily="50" charset="-127"/>
              <a:ea typeface="LG스마트체 Regular" pitchFamily="50" charset="-127"/>
            </a:endParaRPr>
          </a:p>
        </p:txBody>
      </p:sp>
      <p:sp>
        <p:nvSpPr>
          <p:cNvPr id="223" name="Line 435"/>
          <p:cNvSpPr>
            <a:spLocks noChangeShapeType="1"/>
          </p:cNvSpPr>
          <p:nvPr/>
        </p:nvSpPr>
        <p:spPr bwMode="auto">
          <a:xfrm>
            <a:off x="920750" y="2035175"/>
            <a:ext cx="344488" cy="0"/>
          </a:xfrm>
          <a:prstGeom prst="line">
            <a:avLst/>
          </a:prstGeom>
          <a:noFill/>
          <a:ln w="28575">
            <a:solidFill>
              <a:srgbClr val="FFFF00"/>
            </a:solidFill>
            <a:round/>
            <a:headEnd/>
            <a:tailEnd type="stealth" w="sm" len="sm"/>
          </a:ln>
        </p:spPr>
        <p:txBody>
          <a:bodyPr wrap="none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 kern="0">
              <a:solidFill>
                <a:sysClr val="windowText" lastClr="000000"/>
              </a:solidFill>
              <a:latin typeface="LG스마트체 Regular" pitchFamily="50" charset="-127"/>
              <a:ea typeface="LG스마트체 Regular" pitchFamily="50" charset="-127"/>
            </a:endParaRPr>
          </a:p>
        </p:txBody>
      </p:sp>
      <p:sp>
        <p:nvSpPr>
          <p:cNvPr id="224" name="Text Box 440"/>
          <p:cNvSpPr txBox="1">
            <a:spLocks noChangeArrowheads="1"/>
          </p:cNvSpPr>
          <p:nvPr/>
        </p:nvSpPr>
        <p:spPr bwMode="auto">
          <a:xfrm>
            <a:off x="5156200" y="3325813"/>
            <a:ext cx="746125" cy="2286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762000" eaLnBrk="1" fontAlgn="auto" hangingPunct="1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200" kern="0" dirty="0">
                <a:solidFill>
                  <a:sysClr val="windowText" lastClr="000000"/>
                </a:solidFill>
                <a:latin typeface="LG스마트체 Regular" pitchFamily="50" charset="-127"/>
                <a:ea typeface="LG스마트체 Regular" pitchFamily="50" charset="-127"/>
              </a:rPr>
              <a:t>M-Bal</a:t>
            </a:r>
          </a:p>
        </p:txBody>
      </p:sp>
      <p:sp>
        <p:nvSpPr>
          <p:cNvPr id="225" name="Oval 442"/>
          <p:cNvSpPr>
            <a:spLocks noChangeArrowheads="1"/>
          </p:cNvSpPr>
          <p:nvPr/>
        </p:nvSpPr>
        <p:spPr bwMode="auto">
          <a:xfrm>
            <a:off x="8813800" y="1549400"/>
            <a:ext cx="676275" cy="539750"/>
          </a:xfrm>
          <a:prstGeom prst="ellipse">
            <a:avLst/>
          </a:prstGeom>
          <a:gradFill rotWithShape="0">
            <a:gsLst>
              <a:gs pos="0">
                <a:srgbClr val="FFFFFF"/>
              </a:gs>
              <a:gs pos="100000">
                <a:srgbClr val="C0C0C0"/>
              </a:gs>
            </a:gsLst>
            <a:path path="shape">
              <a:fillToRect l="50000" t="50000" r="50000" b="50000"/>
            </a:path>
          </a:gradFill>
          <a:ln w="12700">
            <a:noFill/>
            <a:round/>
            <a:headEnd/>
            <a:tailEnd/>
          </a:ln>
        </p:spPr>
        <p:txBody>
          <a:bodyPr wrap="none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 kern="0">
              <a:solidFill>
                <a:sysClr val="windowText" lastClr="000000"/>
              </a:solidFill>
              <a:latin typeface="LG스마트체 Regular" pitchFamily="50" charset="-127"/>
              <a:ea typeface="LG스마트체 Regular" pitchFamily="50" charset="-127"/>
            </a:endParaRPr>
          </a:p>
        </p:txBody>
      </p:sp>
      <p:sp>
        <p:nvSpPr>
          <p:cNvPr id="226" name="Text Box 443"/>
          <p:cNvSpPr txBox="1">
            <a:spLocks noChangeArrowheads="1"/>
          </p:cNvSpPr>
          <p:nvPr/>
        </p:nvSpPr>
        <p:spPr bwMode="auto">
          <a:xfrm>
            <a:off x="8791575" y="1603375"/>
            <a:ext cx="914400" cy="46196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7620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200" kern="0" dirty="0">
                <a:solidFill>
                  <a:sysClr val="windowText" lastClr="000000"/>
                </a:solidFill>
                <a:latin typeface="LG스마트체 Regular" pitchFamily="50" charset="-127"/>
                <a:ea typeface="LG스마트체 Regular" pitchFamily="50" charset="-127"/>
              </a:rPr>
              <a:t>2-Ethyl </a:t>
            </a:r>
          </a:p>
          <a:p>
            <a:pPr defTabSz="7620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200" kern="0" dirty="0">
                <a:solidFill>
                  <a:sysClr val="windowText" lastClr="000000"/>
                </a:solidFill>
                <a:latin typeface="LG스마트체 Regular" pitchFamily="50" charset="-127"/>
                <a:ea typeface="LG스마트체 Regular" pitchFamily="50" charset="-127"/>
              </a:rPr>
              <a:t>Hexanol</a:t>
            </a:r>
          </a:p>
        </p:txBody>
      </p:sp>
      <p:sp>
        <p:nvSpPr>
          <p:cNvPr id="227" name="Text Box 444"/>
          <p:cNvSpPr txBox="1">
            <a:spLocks noChangeArrowheads="1"/>
          </p:cNvSpPr>
          <p:nvPr/>
        </p:nvSpPr>
        <p:spPr bwMode="auto">
          <a:xfrm>
            <a:off x="452438" y="4308475"/>
            <a:ext cx="138112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fontAlgn="auto" latinLnBrk="1" hangingPunct="1">
              <a:spcAft>
                <a:spcPts val="0"/>
              </a:spcAft>
              <a:defRPr/>
            </a:pPr>
            <a:r>
              <a:rPr kumimoji="0" lang="ko-KR" altLang="en-US" sz="1400" kern="0" dirty="0">
                <a:solidFill>
                  <a:srgbClr val="292929"/>
                </a:solidFill>
                <a:latin typeface="LG스마트체 Regular" pitchFamily="50" charset="-127"/>
                <a:ea typeface="LG스마트체 Regular" pitchFamily="50" charset="-127"/>
              </a:rPr>
              <a:t>합성가스 발생</a:t>
            </a:r>
          </a:p>
        </p:txBody>
      </p:sp>
      <p:sp>
        <p:nvSpPr>
          <p:cNvPr id="228" name="Text Box 445"/>
          <p:cNvSpPr txBox="1">
            <a:spLocks noChangeArrowheads="1"/>
          </p:cNvSpPr>
          <p:nvPr/>
        </p:nvSpPr>
        <p:spPr bwMode="auto">
          <a:xfrm>
            <a:off x="1797050" y="4308475"/>
            <a:ext cx="1370013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fontAlgn="auto" latinLnBrk="1" hangingPunct="1">
              <a:spcAft>
                <a:spcPts val="0"/>
              </a:spcAft>
              <a:defRPr/>
            </a:pPr>
            <a:r>
              <a:rPr kumimoji="0" lang="ko-KR" altLang="en-US" sz="1400" kern="0" dirty="0">
                <a:solidFill>
                  <a:srgbClr val="292929"/>
                </a:solidFill>
                <a:latin typeface="LG스마트체 Regular" pitchFamily="50" charset="-127"/>
                <a:ea typeface="LG스마트체 Regular" pitchFamily="50" charset="-127"/>
              </a:rPr>
              <a:t>합성가스 정제</a:t>
            </a:r>
          </a:p>
        </p:txBody>
      </p:sp>
      <p:sp>
        <p:nvSpPr>
          <p:cNvPr id="229" name="Text Box 446"/>
          <p:cNvSpPr txBox="1">
            <a:spLocks noChangeArrowheads="1"/>
          </p:cNvSpPr>
          <p:nvPr/>
        </p:nvSpPr>
        <p:spPr bwMode="auto">
          <a:xfrm>
            <a:off x="2952750" y="4308475"/>
            <a:ext cx="1516063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fontAlgn="auto" latinLnBrk="1" hangingPunct="1">
              <a:spcAft>
                <a:spcPts val="0"/>
              </a:spcAft>
              <a:defRPr/>
            </a:pPr>
            <a:r>
              <a:rPr kumimoji="0" lang="en-US" altLang="ko-KR" sz="1400" kern="0" dirty="0">
                <a:solidFill>
                  <a:srgbClr val="292929"/>
                </a:solidFill>
                <a:latin typeface="LG스마트체 Regular" pitchFamily="50" charset="-127"/>
                <a:ea typeface="LG스마트체 Regular" pitchFamily="50" charset="-127"/>
              </a:rPr>
              <a:t>OXO </a:t>
            </a:r>
            <a:r>
              <a:rPr kumimoji="0" lang="ko-KR" altLang="en-US" sz="1400" kern="0" dirty="0">
                <a:solidFill>
                  <a:srgbClr val="292929"/>
                </a:solidFill>
                <a:latin typeface="LG스마트체 Regular" pitchFamily="50" charset="-127"/>
                <a:ea typeface="LG스마트체 Regular" pitchFamily="50" charset="-127"/>
              </a:rPr>
              <a:t>반응</a:t>
            </a:r>
          </a:p>
        </p:txBody>
      </p:sp>
      <p:sp>
        <p:nvSpPr>
          <p:cNvPr id="230" name="Text Box 447"/>
          <p:cNvSpPr txBox="1">
            <a:spLocks noChangeArrowheads="1"/>
          </p:cNvSpPr>
          <p:nvPr/>
        </p:nvSpPr>
        <p:spPr bwMode="auto">
          <a:xfrm>
            <a:off x="4368800" y="4308475"/>
            <a:ext cx="173672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fontAlgn="auto" latinLnBrk="1" hangingPunct="1">
              <a:spcAft>
                <a:spcPts val="0"/>
              </a:spcAft>
              <a:defRPr/>
            </a:pPr>
            <a:r>
              <a:rPr lang="en-US" altLang="ko-KR" sz="1400" dirty="0" err="1">
                <a:latin typeface="맑은 고딕" pitchFamily="50" charset="-127"/>
                <a:ea typeface="맑은 고딕" pitchFamily="50" charset="-127"/>
              </a:rPr>
              <a:t>Butyraldehyde</a:t>
            </a:r>
            <a:r>
              <a:rPr kumimoji="0" lang="ko-KR" altLang="en-US" sz="1400" kern="0" dirty="0">
                <a:solidFill>
                  <a:srgbClr val="292929"/>
                </a:solidFill>
                <a:latin typeface="LG스마트체 Regular" pitchFamily="50" charset="-127"/>
                <a:ea typeface="LG스마트체 Regular" pitchFamily="50" charset="-127"/>
              </a:rPr>
              <a:t> 분리</a:t>
            </a:r>
          </a:p>
        </p:txBody>
      </p:sp>
      <p:sp>
        <p:nvSpPr>
          <p:cNvPr id="231" name="Text Box 448"/>
          <p:cNvSpPr txBox="1">
            <a:spLocks noChangeArrowheads="1"/>
          </p:cNvSpPr>
          <p:nvPr/>
        </p:nvSpPr>
        <p:spPr bwMode="auto">
          <a:xfrm>
            <a:off x="6213475" y="4308475"/>
            <a:ext cx="827088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1" fontAlgn="auto" latinLnBrk="1" hangingPunct="1">
              <a:spcAft>
                <a:spcPts val="0"/>
              </a:spcAft>
              <a:defRPr/>
            </a:pPr>
            <a:r>
              <a:rPr kumimoji="0" lang="ko-KR" altLang="en-US" sz="1400" kern="0" dirty="0" err="1">
                <a:solidFill>
                  <a:srgbClr val="292929"/>
                </a:solidFill>
                <a:latin typeface="LG스마트체 Regular" pitchFamily="50" charset="-127"/>
                <a:ea typeface="LG스마트체 Regular" pitchFamily="50" charset="-127"/>
              </a:rPr>
              <a:t>알돌반응</a:t>
            </a:r>
            <a:endParaRPr kumimoji="0" lang="ko-KR" altLang="en-US" sz="1400" kern="0" dirty="0">
              <a:solidFill>
                <a:srgbClr val="292929"/>
              </a:solidFill>
              <a:latin typeface="LG스마트체 Regular" pitchFamily="50" charset="-127"/>
              <a:ea typeface="LG스마트체 Regular" pitchFamily="50" charset="-127"/>
            </a:endParaRPr>
          </a:p>
        </p:txBody>
      </p:sp>
      <p:sp>
        <p:nvSpPr>
          <p:cNvPr id="232" name="Text Box 449"/>
          <p:cNvSpPr txBox="1">
            <a:spLocks noChangeArrowheads="1"/>
          </p:cNvSpPr>
          <p:nvPr/>
        </p:nvSpPr>
        <p:spPr bwMode="auto">
          <a:xfrm>
            <a:off x="8121650" y="4308475"/>
            <a:ext cx="1674813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1" fontAlgn="auto" latinLnBrk="1" hangingPunct="1">
              <a:spcAft>
                <a:spcPts val="0"/>
              </a:spcAft>
              <a:defRPr/>
            </a:pPr>
            <a:r>
              <a:rPr kumimoji="0" lang="en-US" altLang="ko-KR" sz="1400" kern="0" dirty="0">
                <a:solidFill>
                  <a:srgbClr val="292929"/>
                </a:solidFill>
                <a:latin typeface="LG스마트체 Regular" pitchFamily="50" charset="-127"/>
                <a:ea typeface="LG스마트체 Regular" pitchFamily="50" charset="-127"/>
              </a:rPr>
              <a:t>2-EH/n-</a:t>
            </a:r>
            <a:r>
              <a:rPr kumimoji="0" lang="en-US" altLang="ko-KR" sz="1400" kern="0" dirty="0" err="1">
                <a:solidFill>
                  <a:srgbClr val="292929"/>
                </a:solidFill>
                <a:latin typeface="LG스마트체 Regular" pitchFamily="50" charset="-127"/>
                <a:ea typeface="LG스마트체 Regular" pitchFamily="50" charset="-127"/>
              </a:rPr>
              <a:t>BuOH</a:t>
            </a:r>
            <a:r>
              <a:rPr kumimoji="0" lang="en-US" altLang="ko-KR" sz="1400" kern="0" dirty="0">
                <a:solidFill>
                  <a:srgbClr val="292929"/>
                </a:solidFill>
                <a:latin typeface="LG스마트체 Regular" pitchFamily="50" charset="-127"/>
                <a:ea typeface="LG스마트체 Regular" pitchFamily="50" charset="-127"/>
              </a:rPr>
              <a:t> </a:t>
            </a:r>
            <a:r>
              <a:rPr kumimoji="0" lang="ko-KR" altLang="en-US" sz="1400" kern="0" dirty="0">
                <a:solidFill>
                  <a:srgbClr val="292929"/>
                </a:solidFill>
                <a:latin typeface="LG스마트체 Regular" pitchFamily="50" charset="-127"/>
                <a:ea typeface="LG스마트체 Regular" pitchFamily="50" charset="-127"/>
              </a:rPr>
              <a:t>정제</a:t>
            </a:r>
          </a:p>
        </p:txBody>
      </p:sp>
      <p:sp>
        <p:nvSpPr>
          <p:cNvPr id="233" name="Text Box 450"/>
          <p:cNvSpPr txBox="1">
            <a:spLocks noChangeArrowheads="1"/>
          </p:cNvSpPr>
          <p:nvPr/>
        </p:nvSpPr>
        <p:spPr bwMode="auto">
          <a:xfrm>
            <a:off x="7083425" y="4308475"/>
            <a:ext cx="1062038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1" fontAlgn="auto" latinLnBrk="1" hangingPunct="1">
              <a:spcAft>
                <a:spcPts val="0"/>
              </a:spcAft>
              <a:defRPr/>
            </a:pPr>
            <a:r>
              <a:rPr kumimoji="0" lang="en-US" altLang="ko-KR" sz="1400" kern="0" dirty="0">
                <a:solidFill>
                  <a:srgbClr val="292929"/>
                </a:solidFill>
                <a:latin typeface="LG스마트체 Regular" pitchFamily="50" charset="-127"/>
                <a:ea typeface="LG스마트체 Regular" pitchFamily="50" charset="-127"/>
              </a:rPr>
              <a:t>H</a:t>
            </a:r>
            <a:r>
              <a:rPr kumimoji="0" lang="en-US" altLang="ko-KR" sz="1400" kern="0" baseline="-25000" dirty="0">
                <a:solidFill>
                  <a:srgbClr val="292929"/>
                </a:solidFill>
                <a:latin typeface="LG스마트체 Regular" pitchFamily="50" charset="-127"/>
                <a:ea typeface="LG스마트체 Regular" pitchFamily="50" charset="-127"/>
              </a:rPr>
              <a:t>2 </a:t>
            </a:r>
            <a:r>
              <a:rPr kumimoji="0" lang="ko-KR" altLang="en-US" sz="1400" kern="0" dirty="0">
                <a:solidFill>
                  <a:srgbClr val="292929"/>
                </a:solidFill>
                <a:latin typeface="LG스마트체 Regular" pitchFamily="50" charset="-127"/>
                <a:ea typeface="LG스마트체 Regular" pitchFamily="50" charset="-127"/>
              </a:rPr>
              <a:t>첨가반응</a:t>
            </a:r>
          </a:p>
        </p:txBody>
      </p:sp>
      <p:sp>
        <p:nvSpPr>
          <p:cNvPr id="234" name="Rectangle 456"/>
          <p:cNvSpPr>
            <a:spLocks noChangeArrowheads="1"/>
          </p:cNvSpPr>
          <p:nvPr/>
        </p:nvSpPr>
        <p:spPr bwMode="auto">
          <a:xfrm>
            <a:off x="6654800" y="2373313"/>
            <a:ext cx="290513" cy="58737"/>
          </a:xfrm>
          <a:prstGeom prst="rect">
            <a:avLst/>
          </a:prstGeom>
          <a:gradFill rotWithShape="0">
            <a:gsLst>
              <a:gs pos="0">
                <a:srgbClr val="808080"/>
              </a:gs>
              <a:gs pos="50000">
                <a:srgbClr val="808080">
                  <a:gamma/>
                  <a:shade val="46275"/>
                  <a:invGamma/>
                </a:srgbClr>
              </a:gs>
              <a:gs pos="100000">
                <a:srgbClr val="808080"/>
              </a:gs>
            </a:gsLst>
            <a:lin ang="5400000" scaled="1"/>
          </a:gradFill>
          <a:ln w="9525">
            <a:solidFill>
              <a:srgbClr val="FFFFFF"/>
            </a:solidFill>
            <a:miter lim="800000"/>
            <a:headEnd/>
            <a:tailEnd/>
          </a:ln>
          <a:effectLst/>
        </p:spPr>
        <p:txBody>
          <a:bodyPr wrap="none" lIns="92075" tIns="46038" rIns="92075" bIns="46038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 kern="0">
              <a:solidFill>
                <a:sysClr val="windowText" lastClr="000000"/>
              </a:solidFill>
              <a:latin typeface="LG스마트체 Regular" pitchFamily="50" charset="-127"/>
              <a:ea typeface="LG스마트체 Regular" pitchFamily="50" charset="-127"/>
            </a:endParaRPr>
          </a:p>
        </p:txBody>
      </p:sp>
      <p:sp>
        <p:nvSpPr>
          <p:cNvPr id="235" name="Rectangle 318"/>
          <p:cNvSpPr>
            <a:spLocks noChangeArrowheads="1"/>
          </p:cNvSpPr>
          <p:nvPr/>
        </p:nvSpPr>
        <p:spPr bwMode="auto">
          <a:xfrm>
            <a:off x="6797675" y="1719263"/>
            <a:ext cx="17463" cy="920750"/>
          </a:xfrm>
          <a:prstGeom prst="rect">
            <a:avLst/>
          </a:prstGeom>
          <a:gradFill rotWithShape="0">
            <a:gsLst>
              <a:gs pos="0">
                <a:srgbClr val="009999">
                  <a:gamma/>
                  <a:shade val="46275"/>
                  <a:invGamma/>
                </a:srgbClr>
              </a:gs>
              <a:gs pos="100000">
                <a:srgbClr val="009999"/>
              </a:gs>
            </a:gsLst>
            <a:lin ang="0" scaled="1"/>
          </a:gradFill>
          <a:ln w="9525">
            <a:solidFill>
              <a:srgbClr val="FFFFFF"/>
            </a:solidFill>
            <a:miter lim="800000"/>
            <a:headEnd/>
            <a:tailEnd/>
          </a:ln>
          <a:effectLst/>
        </p:spPr>
        <p:txBody>
          <a:bodyPr wrap="none" lIns="92075" tIns="46038" rIns="92075" bIns="46038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 kern="0">
              <a:solidFill>
                <a:sysClr val="windowText" lastClr="000000"/>
              </a:solidFill>
              <a:latin typeface="LG스마트체 Regular" pitchFamily="50" charset="-127"/>
              <a:ea typeface="LG스마트체 Regular" pitchFamily="50" charset="-127"/>
            </a:endParaRPr>
          </a:p>
        </p:txBody>
      </p:sp>
      <p:sp>
        <p:nvSpPr>
          <p:cNvPr id="236" name="Line 468"/>
          <p:cNvSpPr>
            <a:spLocks noChangeShapeType="1"/>
          </p:cNvSpPr>
          <p:nvPr/>
        </p:nvSpPr>
        <p:spPr bwMode="auto">
          <a:xfrm flipH="1">
            <a:off x="5884863" y="3644900"/>
            <a:ext cx="4762" cy="504825"/>
          </a:xfrm>
          <a:prstGeom prst="line">
            <a:avLst/>
          </a:prstGeom>
          <a:noFill/>
          <a:ln w="38100">
            <a:solidFill>
              <a:srgbClr val="CC3300"/>
            </a:solidFill>
            <a:round/>
            <a:headEnd/>
            <a:tailEnd/>
          </a:ln>
        </p:spPr>
        <p:txBody>
          <a:bodyPr lIns="0" tIns="0" rIns="0" bIns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 kern="0">
              <a:solidFill>
                <a:sysClr val="windowText" lastClr="000000"/>
              </a:solidFill>
              <a:latin typeface="LG스마트체 Regular" pitchFamily="50" charset="-127"/>
              <a:ea typeface="LG스마트체 Regular" pitchFamily="50" charset="-127"/>
            </a:endParaRPr>
          </a:p>
        </p:txBody>
      </p:sp>
      <p:sp>
        <p:nvSpPr>
          <p:cNvPr id="238" name="Line 470"/>
          <p:cNvSpPr>
            <a:spLocks noChangeShapeType="1"/>
          </p:cNvSpPr>
          <p:nvPr/>
        </p:nvSpPr>
        <p:spPr bwMode="auto">
          <a:xfrm flipV="1">
            <a:off x="6248400" y="2349500"/>
            <a:ext cx="0" cy="1798638"/>
          </a:xfrm>
          <a:prstGeom prst="line">
            <a:avLst/>
          </a:prstGeom>
          <a:noFill/>
          <a:ln w="38100">
            <a:solidFill>
              <a:srgbClr val="CC3300"/>
            </a:solidFill>
            <a:round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 kern="0">
              <a:solidFill>
                <a:sysClr val="windowText" lastClr="000000"/>
              </a:solidFill>
              <a:latin typeface="LG스마트체 Regular" pitchFamily="50" charset="-127"/>
              <a:ea typeface="LG스마트체 Regular" pitchFamily="50" charset="-127"/>
            </a:endParaRPr>
          </a:p>
        </p:txBody>
      </p:sp>
      <p:sp>
        <p:nvSpPr>
          <p:cNvPr id="240" name="Text Box 472"/>
          <p:cNvSpPr txBox="1">
            <a:spLocks noChangeArrowheads="1"/>
          </p:cNvSpPr>
          <p:nvPr/>
        </p:nvSpPr>
        <p:spPr bwMode="auto">
          <a:xfrm>
            <a:off x="8161338" y="787400"/>
            <a:ext cx="760412" cy="1587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762000" eaLnBrk="1" fontAlgn="auto" hangingPunct="1">
              <a:lnSpc>
                <a:spcPct val="4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100" kern="0">
                <a:solidFill>
                  <a:sysClr val="windowText" lastClr="000000"/>
                </a:solidFill>
                <a:latin typeface="LG스마트체 Regular" pitchFamily="50" charset="-127"/>
                <a:ea typeface="LG스마트체 Regular" pitchFamily="50" charset="-127"/>
              </a:rPr>
              <a:t>저비점</a:t>
            </a:r>
          </a:p>
        </p:txBody>
      </p:sp>
      <p:sp>
        <p:nvSpPr>
          <p:cNvPr id="242" name="Text Box 474"/>
          <p:cNvSpPr txBox="1">
            <a:spLocks noChangeArrowheads="1"/>
          </p:cNvSpPr>
          <p:nvPr/>
        </p:nvSpPr>
        <p:spPr bwMode="auto">
          <a:xfrm>
            <a:off x="8877300" y="2236788"/>
            <a:ext cx="760413" cy="1587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762000" eaLnBrk="1" fontAlgn="auto" hangingPunct="1">
              <a:lnSpc>
                <a:spcPct val="4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100" kern="0" dirty="0">
                <a:solidFill>
                  <a:sysClr val="windowText" lastClr="000000"/>
                </a:solidFill>
                <a:latin typeface="LG스마트체 Regular" pitchFamily="50" charset="-127"/>
                <a:ea typeface="LG스마트체 Regular" pitchFamily="50" charset="-127"/>
              </a:rPr>
              <a:t>고비점</a:t>
            </a:r>
          </a:p>
        </p:txBody>
      </p:sp>
      <p:sp>
        <p:nvSpPr>
          <p:cNvPr id="243" name="Line 475"/>
          <p:cNvSpPr>
            <a:spLocks noChangeShapeType="1"/>
          </p:cNvSpPr>
          <p:nvPr/>
        </p:nvSpPr>
        <p:spPr bwMode="auto">
          <a:xfrm>
            <a:off x="7040563" y="2589213"/>
            <a:ext cx="530225" cy="0"/>
          </a:xfrm>
          <a:prstGeom prst="line">
            <a:avLst/>
          </a:prstGeom>
          <a:noFill/>
          <a:ln w="38100">
            <a:solidFill>
              <a:srgbClr val="CC0000"/>
            </a:solidFill>
            <a:round/>
            <a:headEnd/>
            <a:tailEnd type="stealth" w="sm" len="sm"/>
          </a:ln>
        </p:spPr>
        <p:txBody>
          <a:bodyPr anchor="ctr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 kern="0">
              <a:solidFill>
                <a:sysClr val="windowText" lastClr="000000"/>
              </a:solidFill>
              <a:latin typeface="LG스마트체 Regular" pitchFamily="50" charset="-127"/>
              <a:ea typeface="LG스마트체 Regular" pitchFamily="50" charset="-127"/>
            </a:endParaRPr>
          </a:p>
        </p:txBody>
      </p:sp>
      <p:sp>
        <p:nvSpPr>
          <p:cNvPr id="245" name="Text Box 390"/>
          <p:cNvSpPr txBox="1">
            <a:spLocks noChangeArrowheads="1"/>
          </p:cNvSpPr>
          <p:nvPr/>
        </p:nvSpPr>
        <p:spPr bwMode="auto">
          <a:xfrm>
            <a:off x="66675" y="1103313"/>
            <a:ext cx="1028700" cy="27781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defTabSz="7620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200" b="1" kern="0" dirty="0">
                <a:solidFill>
                  <a:sysClr val="windowText" lastClr="000000"/>
                </a:solidFill>
                <a:latin typeface="LG스마트체 Regular" pitchFamily="50" charset="-127"/>
                <a:ea typeface="LG스마트체 Regular" pitchFamily="50" charset="-127"/>
              </a:rPr>
              <a:t>Propylene</a:t>
            </a:r>
            <a:endParaRPr kumimoji="0" lang="ko-KR" altLang="en-US" sz="1200" b="1" kern="0" dirty="0">
              <a:solidFill>
                <a:sysClr val="windowText" lastClr="000000"/>
              </a:solidFill>
              <a:latin typeface="LG스마트체 Regular" pitchFamily="50" charset="-127"/>
              <a:ea typeface="LG스마트체 Regular" pitchFamily="50" charset="-127"/>
            </a:endParaRPr>
          </a:p>
        </p:txBody>
      </p:sp>
      <p:sp>
        <p:nvSpPr>
          <p:cNvPr id="246" name="Text Box 387"/>
          <p:cNvSpPr txBox="1">
            <a:spLocks noChangeArrowheads="1"/>
          </p:cNvSpPr>
          <p:nvPr/>
        </p:nvSpPr>
        <p:spPr bwMode="auto">
          <a:xfrm>
            <a:off x="152400" y="717550"/>
            <a:ext cx="857250" cy="2762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defTabSz="7620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200" b="1" kern="0" dirty="0">
                <a:solidFill>
                  <a:sysClr val="windowText" lastClr="000000"/>
                </a:solidFill>
                <a:latin typeface="LG스마트체 Regular" pitchFamily="50" charset="-127"/>
                <a:ea typeface="LG스마트체 Regular" pitchFamily="50" charset="-127"/>
              </a:rPr>
              <a:t>H</a:t>
            </a:r>
            <a:r>
              <a:rPr kumimoji="0" lang="en-US" altLang="ko-KR" sz="1200" b="1" kern="0" baseline="-25000" dirty="0">
                <a:solidFill>
                  <a:sysClr val="windowText" lastClr="000000"/>
                </a:solidFill>
                <a:latin typeface="LG스마트체 Regular" pitchFamily="50" charset="-127"/>
                <a:ea typeface="LG스마트체 Regular" pitchFamily="50" charset="-127"/>
              </a:rPr>
              <a:t>2</a:t>
            </a:r>
            <a:endParaRPr kumimoji="0" lang="ko-KR" altLang="en-US" sz="1200" b="1" kern="0" baseline="-25000" dirty="0">
              <a:solidFill>
                <a:sysClr val="windowText" lastClr="000000"/>
              </a:solidFill>
              <a:latin typeface="LG스마트체 Regular" pitchFamily="50" charset="-127"/>
              <a:ea typeface="LG스마트체 Regular" pitchFamily="50" charset="-127"/>
            </a:endParaRPr>
          </a:p>
        </p:txBody>
      </p:sp>
      <p:sp>
        <p:nvSpPr>
          <p:cNvPr id="247" name="Text Box 432"/>
          <p:cNvSpPr txBox="1">
            <a:spLocks noChangeArrowheads="1"/>
          </p:cNvSpPr>
          <p:nvPr/>
        </p:nvSpPr>
        <p:spPr bwMode="auto">
          <a:xfrm>
            <a:off x="150813" y="2281238"/>
            <a:ext cx="860425" cy="2762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defTabSz="7620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200" b="1" kern="0">
                <a:solidFill>
                  <a:sysClr val="windowText" lastClr="000000"/>
                </a:solidFill>
                <a:latin typeface="LG스마트체 Regular" pitchFamily="50" charset="-127"/>
                <a:ea typeface="LG스마트체 Regular" pitchFamily="50" charset="-127"/>
              </a:rPr>
              <a:t>Steam</a:t>
            </a:r>
            <a:endParaRPr kumimoji="0" lang="ko-KR" altLang="en-US" sz="1200" b="1" kern="0" dirty="0">
              <a:solidFill>
                <a:sysClr val="windowText" lastClr="000000"/>
              </a:solidFill>
              <a:latin typeface="LG스마트체 Regular" pitchFamily="50" charset="-127"/>
              <a:ea typeface="LG스마트체 Regular" pitchFamily="50" charset="-127"/>
            </a:endParaRPr>
          </a:p>
        </p:txBody>
      </p:sp>
      <p:sp>
        <p:nvSpPr>
          <p:cNvPr id="248" name="Text Box 434"/>
          <p:cNvSpPr txBox="1">
            <a:spLocks noChangeArrowheads="1"/>
          </p:cNvSpPr>
          <p:nvPr/>
        </p:nvSpPr>
        <p:spPr bwMode="auto">
          <a:xfrm>
            <a:off x="266700" y="1917700"/>
            <a:ext cx="628650" cy="2762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defTabSz="7620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200" b="1" kern="0">
                <a:solidFill>
                  <a:sysClr val="windowText" lastClr="000000"/>
                </a:solidFill>
                <a:latin typeface="LG스마트체 Regular" pitchFamily="50" charset="-127"/>
                <a:ea typeface="LG스마트체 Regular" pitchFamily="50" charset="-127"/>
              </a:rPr>
              <a:t>O2</a:t>
            </a:r>
            <a:endParaRPr kumimoji="0" lang="ko-KR" altLang="en-US" sz="1200" b="1" kern="0" dirty="0">
              <a:solidFill>
                <a:sysClr val="windowText" lastClr="000000"/>
              </a:solidFill>
              <a:latin typeface="LG스마트체 Regular" pitchFamily="50" charset="-127"/>
              <a:ea typeface="LG스마트체 Regular" pitchFamily="50" charset="-127"/>
            </a:endParaRPr>
          </a:p>
        </p:txBody>
      </p:sp>
      <p:sp>
        <p:nvSpPr>
          <p:cNvPr id="249" name="Text Box 438"/>
          <p:cNvSpPr txBox="1">
            <a:spLocks noChangeArrowheads="1"/>
          </p:cNvSpPr>
          <p:nvPr/>
        </p:nvSpPr>
        <p:spPr bwMode="auto">
          <a:xfrm>
            <a:off x="50800" y="1509713"/>
            <a:ext cx="1060450" cy="2762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defTabSz="7620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200" b="1" kern="0">
                <a:solidFill>
                  <a:sysClr val="windowText" lastClr="000000"/>
                </a:solidFill>
                <a:latin typeface="LG스마트체 Regular" pitchFamily="50" charset="-127"/>
                <a:ea typeface="LG스마트체 Regular" pitchFamily="50" charset="-127"/>
              </a:rPr>
              <a:t>VR OIL</a:t>
            </a:r>
          </a:p>
        </p:txBody>
      </p:sp>
      <p:sp>
        <p:nvSpPr>
          <p:cNvPr id="250" name="Text Box 366"/>
          <p:cNvSpPr txBox="1">
            <a:spLocks noChangeArrowheads="1"/>
          </p:cNvSpPr>
          <p:nvPr/>
        </p:nvSpPr>
        <p:spPr bwMode="auto">
          <a:xfrm>
            <a:off x="6199188" y="3836988"/>
            <a:ext cx="1508125" cy="26193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7620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100" kern="0" dirty="0">
                <a:solidFill>
                  <a:sysClr val="windowText" lastClr="000000"/>
                </a:solidFill>
                <a:latin typeface="LG스마트체 Regular" pitchFamily="50" charset="-127"/>
                <a:ea typeface="LG스마트체 Regular" pitchFamily="50" charset="-127"/>
              </a:rPr>
              <a:t>n-</a:t>
            </a:r>
            <a:r>
              <a:rPr kumimoji="0" lang="en-US" altLang="ko-KR" sz="1100" kern="0" dirty="0" err="1">
                <a:solidFill>
                  <a:sysClr val="windowText" lastClr="000000"/>
                </a:solidFill>
                <a:latin typeface="LG스마트체 Regular" pitchFamily="50" charset="-127"/>
                <a:ea typeface="LG스마트체 Regular" pitchFamily="50" charset="-127"/>
              </a:rPr>
              <a:t>Butyraldehyde</a:t>
            </a:r>
            <a:endParaRPr kumimoji="0" lang="ko-KR" altLang="en-US" sz="1100" kern="0" dirty="0">
              <a:solidFill>
                <a:sysClr val="windowText" lastClr="000000"/>
              </a:solidFill>
              <a:latin typeface="LG스마트체 Regular" pitchFamily="50" charset="-127"/>
              <a:ea typeface="LG스마트체 Regular" pitchFamily="50" charset="-127"/>
            </a:endParaRPr>
          </a:p>
        </p:txBody>
      </p:sp>
      <p:cxnSp>
        <p:nvCxnSpPr>
          <p:cNvPr id="251" name="직선 연결선 250"/>
          <p:cNvCxnSpPr/>
          <p:nvPr/>
        </p:nvCxnSpPr>
        <p:spPr>
          <a:xfrm>
            <a:off x="500063" y="4595813"/>
            <a:ext cx="1285875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2" name="직선 연결선 251"/>
          <p:cNvCxnSpPr/>
          <p:nvPr/>
        </p:nvCxnSpPr>
        <p:spPr>
          <a:xfrm>
            <a:off x="1838325" y="4595813"/>
            <a:ext cx="1285875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3" name="직선 연결선 252"/>
          <p:cNvCxnSpPr/>
          <p:nvPr/>
        </p:nvCxnSpPr>
        <p:spPr>
          <a:xfrm>
            <a:off x="3290888" y="4595813"/>
            <a:ext cx="839787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4" name="직선 연결선 253"/>
          <p:cNvCxnSpPr/>
          <p:nvPr/>
        </p:nvCxnSpPr>
        <p:spPr>
          <a:xfrm>
            <a:off x="4486275" y="4595813"/>
            <a:ext cx="1500188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5" name="직선 연결선 254"/>
          <p:cNvCxnSpPr/>
          <p:nvPr/>
        </p:nvCxnSpPr>
        <p:spPr>
          <a:xfrm>
            <a:off x="6234113" y="4595813"/>
            <a:ext cx="785812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6" name="직선 연결선 255"/>
          <p:cNvCxnSpPr/>
          <p:nvPr/>
        </p:nvCxnSpPr>
        <p:spPr>
          <a:xfrm>
            <a:off x="7115175" y="4595813"/>
            <a:ext cx="1000125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7" name="직선 연결선 256"/>
          <p:cNvCxnSpPr/>
          <p:nvPr/>
        </p:nvCxnSpPr>
        <p:spPr>
          <a:xfrm>
            <a:off x="8223250" y="4595813"/>
            <a:ext cx="1573213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415" name="Rectangle 125"/>
          <p:cNvSpPr>
            <a:spLocks noChangeArrowheads="1"/>
          </p:cNvSpPr>
          <p:nvPr/>
        </p:nvSpPr>
        <p:spPr bwMode="auto">
          <a:xfrm>
            <a:off x="-14288" y="6051550"/>
            <a:ext cx="3781426" cy="227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9pPr>
          </a:lstStyle>
          <a:p>
            <a:pPr eaLnBrk="1" latinLnBrk="1" hangingPunct="1">
              <a:lnSpc>
                <a:spcPts val="1000"/>
              </a:lnSpc>
              <a:spcBef>
                <a:spcPct val="50000"/>
              </a:spcBef>
            </a:pPr>
            <a:r>
              <a:rPr lang="en-US" altLang="ko-KR" sz="1000" b="1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▶VR Oil  (C</a:t>
            </a:r>
            <a:r>
              <a:rPr lang="en-US" altLang="ko-KR" sz="1000" b="1" baseline="-2500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m</a:t>
            </a:r>
            <a:r>
              <a:rPr lang="en-US" altLang="ko-KR" sz="1000" b="1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H</a:t>
            </a:r>
            <a:r>
              <a:rPr lang="en-US" altLang="ko-KR" sz="1000" b="1" baseline="-2500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n</a:t>
            </a:r>
            <a:r>
              <a:rPr lang="en-US" altLang="ko-KR" sz="1000" b="1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) +Steam+O</a:t>
            </a:r>
            <a:r>
              <a:rPr lang="en-US" altLang="ko-KR" sz="1000" b="1" baseline="-2500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2 </a:t>
            </a:r>
            <a:r>
              <a:rPr lang="ko-KR" altLang="en-US" sz="1000" b="1">
                <a:latin typeface="LG스마트체 Regular" panose="020B0600000101010101" pitchFamily="50" charset="-127"/>
                <a:ea typeface="LG스마트체 Regular" panose="020B0600000101010101" pitchFamily="50" charset="-127"/>
                <a:sym typeface="Wingdings" panose="05000000000000000000" pitchFamily="2" charset="2"/>
              </a:rPr>
              <a:t>→</a:t>
            </a:r>
            <a:r>
              <a:rPr lang="en-US" altLang="ko-KR" sz="1000" b="1">
                <a:latin typeface="LG스마트체 Regular" panose="020B0600000101010101" pitchFamily="50" charset="-127"/>
                <a:ea typeface="LG스마트체 Regular" panose="020B0600000101010101" pitchFamily="50" charset="-127"/>
                <a:sym typeface="Wingdings" panose="05000000000000000000" pitchFamily="2" charset="2"/>
              </a:rPr>
              <a:t> CO + </a:t>
            </a:r>
            <a:r>
              <a:rPr lang="en-US" altLang="ko-KR" sz="1000" b="1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H</a:t>
            </a:r>
            <a:r>
              <a:rPr lang="en-US" altLang="ko-KR" sz="1000" b="1" baseline="-2500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2 </a:t>
            </a:r>
            <a:r>
              <a:rPr lang="en-US" altLang="ko-KR" sz="1000" b="1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+ Acid Gas</a:t>
            </a:r>
          </a:p>
        </p:txBody>
      </p:sp>
      <p:sp>
        <p:nvSpPr>
          <p:cNvPr id="13416" name="Rectangle 236"/>
          <p:cNvSpPr>
            <a:spLocks noChangeArrowheads="1"/>
          </p:cNvSpPr>
          <p:nvPr/>
        </p:nvSpPr>
        <p:spPr bwMode="auto">
          <a:xfrm>
            <a:off x="3675063" y="5994400"/>
            <a:ext cx="2357437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9pPr>
          </a:lstStyle>
          <a:p>
            <a:pPr eaLnBrk="1" latinLnBrk="1" hangingPunct="1">
              <a:lnSpc>
                <a:spcPct val="120000"/>
              </a:lnSpc>
              <a:spcBef>
                <a:spcPct val="50000"/>
              </a:spcBef>
            </a:pPr>
            <a:r>
              <a:rPr lang="en-US" altLang="ko-KR" sz="1000" b="1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▶ C</a:t>
            </a:r>
            <a:r>
              <a:rPr lang="en-US" altLang="ko-KR" sz="1000" b="1" baseline="-2500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3</a:t>
            </a:r>
            <a:r>
              <a:rPr lang="en-US" altLang="ko-KR" sz="1000" b="1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H</a:t>
            </a:r>
            <a:r>
              <a:rPr lang="en-US" altLang="ko-KR" sz="1000" b="1" baseline="-2500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6</a:t>
            </a:r>
            <a:r>
              <a:rPr lang="en-US" altLang="ko-KR" sz="1000" b="1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+CO+H</a:t>
            </a:r>
            <a:r>
              <a:rPr lang="en-US" altLang="ko-KR" sz="1000" b="1" baseline="-2500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2</a:t>
            </a:r>
            <a:r>
              <a:rPr lang="en-US" altLang="ko-KR" sz="1000" b="1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</a:t>
            </a:r>
            <a:r>
              <a:rPr lang="ko-KR" altLang="en-US" sz="1000" b="1">
                <a:latin typeface="LG스마트체 Regular" panose="020B0600000101010101" pitchFamily="50" charset="-127"/>
                <a:ea typeface="LG스마트체 Regular" panose="020B0600000101010101" pitchFamily="50" charset="-127"/>
                <a:sym typeface="Wingdings" panose="05000000000000000000" pitchFamily="2" charset="2"/>
              </a:rPr>
              <a:t>→</a:t>
            </a:r>
            <a:r>
              <a:rPr lang="en-US" altLang="ko-KR" sz="1000" b="1">
                <a:latin typeface="LG스마트체 Regular" panose="020B0600000101010101" pitchFamily="50" charset="-127"/>
                <a:ea typeface="LG스마트체 Regular" panose="020B0600000101010101" pitchFamily="50" charset="-127"/>
                <a:sym typeface="Wingdings" panose="05000000000000000000" pitchFamily="2" charset="2"/>
              </a:rPr>
              <a:t> </a:t>
            </a:r>
            <a:r>
              <a:rPr lang="en-US" altLang="ko-KR" sz="1000" b="1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C</a:t>
            </a:r>
            <a:r>
              <a:rPr lang="en-US" altLang="ko-KR" sz="1000" b="1" baseline="-2500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4</a:t>
            </a:r>
            <a:r>
              <a:rPr lang="en-US" altLang="ko-KR" sz="1000" b="1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H</a:t>
            </a:r>
            <a:r>
              <a:rPr lang="en-US" altLang="ko-KR" sz="1000" b="1" baseline="-2500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8</a:t>
            </a:r>
            <a:r>
              <a:rPr lang="en-US" altLang="ko-KR" sz="1000" b="1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O</a:t>
            </a:r>
          </a:p>
        </p:txBody>
      </p:sp>
      <p:sp>
        <p:nvSpPr>
          <p:cNvPr id="13417" name="Rectangle 136"/>
          <p:cNvSpPr>
            <a:spLocks noChangeArrowheads="1"/>
          </p:cNvSpPr>
          <p:nvPr/>
        </p:nvSpPr>
        <p:spPr bwMode="auto">
          <a:xfrm>
            <a:off x="6381750" y="6051550"/>
            <a:ext cx="3214688" cy="836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9pPr>
          </a:lstStyle>
          <a:p>
            <a:pPr eaLnBrk="1" latinLnBrk="1" hangingPunct="1">
              <a:lnSpc>
                <a:spcPts val="1000"/>
              </a:lnSpc>
              <a:spcBef>
                <a:spcPct val="50000"/>
              </a:spcBef>
            </a:pPr>
            <a:r>
              <a:rPr lang="en-US" altLang="ko-KR" sz="1000" b="1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▶ 2C</a:t>
            </a:r>
            <a:r>
              <a:rPr lang="en-US" altLang="ko-KR" sz="1000" b="1" baseline="-2500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4</a:t>
            </a:r>
            <a:r>
              <a:rPr lang="en-US" altLang="ko-KR" sz="1000" b="1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H</a:t>
            </a:r>
            <a:r>
              <a:rPr lang="en-US" altLang="ko-KR" sz="1000" b="1" baseline="-2500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8</a:t>
            </a:r>
            <a:r>
              <a:rPr lang="en-US" altLang="ko-KR" sz="1000" b="1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O </a:t>
            </a:r>
            <a:r>
              <a:rPr lang="ko-KR" altLang="en-US" sz="1000" b="1">
                <a:latin typeface="LG스마트체 Regular" panose="020B0600000101010101" pitchFamily="50" charset="-127"/>
                <a:ea typeface="LG스마트체 Regular" panose="020B0600000101010101" pitchFamily="50" charset="-127"/>
                <a:sym typeface="Wingdings" panose="05000000000000000000" pitchFamily="2" charset="2"/>
              </a:rPr>
              <a:t>→</a:t>
            </a:r>
            <a:r>
              <a:rPr lang="en-US" altLang="ko-KR" sz="1000" b="1">
                <a:latin typeface="LG스마트체 Regular" panose="020B0600000101010101" pitchFamily="50" charset="-127"/>
                <a:ea typeface="LG스마트체 Regular" panose="020B0600000101010101" pitchFamily="50" charset="-127"/>
                <a:sym typeface="Wingdings" panose="05000000000000000000" pitchFamily="2" charset="2"/>
              </a:rPr>
              <a:t> C</a:t>
            </a:r>
            <a:r>
              <a:rPr lang="en-US" altLang="ko-KR" sz="1000" b="1" baseline="-25000">
                <a:latin typeface="LG스마트체 Regular" panose="020B0600000101010101" pitchFamily="50" charset="-127"/>
                <a:ea typeface="LG스마트체 Regular" panose="020B0600000101010101" pitchFamily="50" charset="-127"/>
                <a:sym typeface="Wingdings" panose="05000000000000000000" pitchFamily="2" charset="2"/>
              </a:rPr>
              <a:t>8</a:t>
            </a:r>
            <a:r>
              <a:rPr lang="en-US" altLang="ko-KR" sz="1000" b="1">
                <a:latin typeface="LG스마트체 Regular" panose="020B0600000101010101" pitchFamily="50" charset="-127"/>
                <a:ea typeface="LG스마트체 Regular" panose="020B0600000101010101" pitchFamily="50" charset="-127"/>
                <a:sym typeface="Wingdings" panose="05000000000000000000" pitchFamily="2" charset="2"/>
              </a:rPr>
              <a:t>H</a:t>
            </a:r>
            <a:r>
              <a:rPr lang="en-US" altLang="ko-KR" sz="1000" b="1" baseline="-25000">
                <a:latin typeface="LG스마트체 Regular" panose="020B0600000101010101" pitchFamily="50" charset="-127"/>
                <a:ea typeface="LG스마트체 Regular" panose="020B0600000101010101" pitchFamily="50" charset="-127"/>
                <a:sym typeface="Wingdings" panose="05000000000000000000" pitchFamily="2" charset="2"/>
              </a:rPr>
              <a:t>14</a:t>
            </a:r>
            <a:r>
              <a:rPr lang="en-US" altLang="ko-KR" sz="1000" b="1">
                <a:latin typeface="LG스마트체 Regular" panose="020B0600000101010101" pitchFamily="50" charset="-127"/>
                <a:ea typeface="LG스마트체 Regular" panose="020B0600000101010101" pitchFamily="50" charset="-127"/>
                <a:sym typeface="Wingdings" panose="05000000000000000000" pitchFamily="2" charset="2"/>
              </a:rPr>
              <a:t>O(EPA) + H</a:t>
            </a:r>
            <a:r>
              <a:rPr lang="en-US" altLang="ko-KR" sz="1000" b="1" baseline="-25000">
                <a:latin typeface="LG스마트체 Regular" panose="020B0600000101010101" pitchFamily="50" charset="-127"/>
                <a:ea typeface="LG스마트체 Regular" panose="020B0600000101010101" pitchFamily="50" charset="-127"/>
                <a:sym typeface="Wingdings" panose="05000000000000000000" pitchFamily="2" charset="2"/>
              </a:rPr>
              <a:t>2</a:t>
            </a:r>
            <a:r>
              <a:rPr lang="en-US" altLang="ko-KR" sz="1000" b="1">
                <a:latin typeface="LG스마트체 Regular" panose="020B0600000101010101" pitchFamily="50" charset="-127"/>
                <a:ea typeface="LG스마트체 Regular" panose="020B0600000101010101" pitchFamily="50" charset="-127"/>
                <a:sym typeface="Wingdings" panose="05000000000000000000" pitchFamily="2" charset="2"/>
              </a:rPr>
              <a:t>O</a:t>
            </a:r>
          </a:p>
          <a:p>
            <a:pPr eaLnBrk="1" latinLnBrk="1" hangingPunct="1">
              <a:lnSpc>
                <a:spcPts val="1000"/>
              </a:lnSpc>
              <a:spcBef>
                <a:spcPct val="50000"/>
              </a:spcBef>
            </a:pPr>
            <a:r>
              <a:rPr lang="en-US" altLang="ko-KR" sz="1000" b="1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▶ C</a:t>
            </a:r>
            <a:r>
              <a:rPr lang="en-US" altLang="ko-KR" sz="1000" b="1" baseline="-2500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8</a:t>
            </a:r>
            <a:r>
              <a:rPr lang="en-US" altLang="ko-KR" sz="1000" b="1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H</a:t>
            </a:r>
            <a:r>
              <a:rPr lang="en-US" altLang="ko-KR" sz="1000" b="1" baseline="-2500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14</a:t>
            </a:r>
            <a:r>
              <a:rPr lang="en-US" altLang="ko-KR" sz="1000" b="1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O + 2H</a:t>
            </a:r>
            <a:r>
              <a:rPr lang="en-US" altLang="ko-KR" sz="1000" b="1" baseline="-2500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2</a:t>
            </a:r>
            <a:r>
              <a:rPr lang="ko-KR" altLang="en-US" sz="1000" b="1">
                <a:latin typeface="LG스마트체 Regular" panose="020B0600000101010101" pitchFamily="50" charset="-127"/>
                <a:ea typeface="LG스마트체 Regular" panose="020B0600000101010101" pitchFamily="50" charset="-127"/>
                <a:sym typeface="Wingdings" panose="05000000000000000000" pitchFamily="2" charset="2"/>
              </a:rPr>
              <a:t> →</a:t>
            </a:r>
            <a:r>
              <a:rPr lang="en-US" altLang="ko-KR" sz="1000" b="1">
                <a:latin typeface="LG스마트체 Regular" panose="020B0600000101010101" pitchFamily="50" charset="-127"/>
                <a:ea typeface="LG스마트체 Regular" panose="020B0600000101010101" pitchFamily="50" charset="-127"/>
                <a:sym typeface="Wingdings" panose="05000000000000000000" pitchFamily="2" charset="2"/>
              </a:rPr>
              <a:t> C</a:t>
            </a:r>
            <a:r>
              <a:rPr lang="en-US" altLang="ko-KR" sz="1000" b="1" baseline="-25000">
                <a:latin typeface="LG스마트체 Regular" panose="020B0600000101010101" pitchFamily="50" charset="-127"/>
                <a:ea typeface="LG스마트체 Regular" panose="020B0600000101010101" pitchFamily="50" charset="-127"/>
                <a:sym typeface="Wingdings" panose="05000000000000000000" pitchFamily="2" charset="2"/>
              </a:rPr>
              <a:t>8</a:t>
            </a:r>
            <a:r>
              <a:rPr lang="en-US" altLang="ko-KR" sz="1000" b="1">
                <a:latin typeface="LG스마트체 Regular" panose="020B0600000101010101" pitchFamily="50" charset="-127"/>
                <a:ea typeface="LG스마트체 Regular" panose="020B0600000101010101" pitchFamily="50" charset="-127"/>
                <a:sym typeface="Wingdings" panose="05000000000000000000" pitchFamily="2" charset="2"/>
              </a:rPr>
              <a:t>H</a:t>
            </a:r>
            <a:r>
              <a:rPr lang="en-US" altLang="ko-KR" sz="1000" b="1" baseline="-25000">
                <a:latin typeface="LG스마트체 Regular" panose="020B0600000101010101" pitchFamily="50" charset="-127"/>
                <a:ea typeface="LG스마트체 Regular" panose="020B0600000101010101" pitchFamily="50" charset="-127"/>
                <a:sym typeface="Wingdings" panose="05000000000000000000" pitchFamily="2" charset="2"/>
              </a:rPr>
              <a:t>17</a:t>
            </a:r>
            <a:r>
              <a:rPr lang="en-US" altLang="ko-KR" sz="1000" b="1">
                <a:latin typeface="LG스마트체 Regular" panose="020B0600000101010101" pitchFamily="50" charset="-127"/>
                <a:ea typeface="LG스마트체 Regular" panose="020B0600000101010101" pitchFamily="50" charset="-127"/>
                <a:sym typeface="Wingdings" panose="05000000000000000000" pitchFamily="2" charset="2"/>
              </a:rPr>
              <a:t>OH (2-EH)</a:t>
            </a:r>
          </a:p>
          <a:p>
            <a:pPr eaLnBrk="1" latinLnBrk="1" hangingPunct="1">
              <a:lnSpc>
                <a:spcPts val="1000"/>
              </a:lnSpc>
              <a:spcBef>
                <a:spcPct val="50000"/>
              </a:spcBef>
            </a:pPr>
            <a:r>
              <a:rPr lang="en-US" altLang="ko-KR" sz="1000" b="1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▶ C</a:t>
            </a:r>
            <a:r>
              <a:rPr lang="en-US" altLang="ko-KR" sz="1000" b="1" baseline="-2500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4</a:t>
            </a:r>
            <a:r>
              <a:rPr lang="en-US" altLang="ko-KR" sz="1000" b="1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H</a:t>
            </a:r>
            <a:r>
              <a:rPr lang="en-US" altLang="ko-KR" sz="1000" b="1" baseline="-2500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8</a:t>
            </a:r>
            <a:r>
              <a:rPr lang="en-US" altLang="ko-KR" sz="1000" b="1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O + H</a:t>
            </a:r>
            <a:r>
              <a:rPr lang="en-US" altLang="ko-KR" sz="1000" b="1" baseline="-2500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2</a:t>
            </a:r>
            <a:r>
              <a:rPr lang="ko-KR" altLang="en-US" sz="1000" b="1">
                <a:latin typeface="LG스마트체 Regular" panose="020B0600000101010101" pitchFamily="50" charset="-127"/>
                <a:ea typeface="LG스마트체 Regular" panose="020B0600000101010101" pitchFamily="50" charset="-127"/>
                <a:sym typeface="Wingdings" panose="05000000000000000000" pitchFamily="2" charset="2"/>
              </a:rPr>
              <a:t> →</a:t>
            </a:r>
            <a:r>
              <a:rPr lang="en-US" altLang="ko-KR" sz="1000" b="1">
                <a:latin typeface="LG스마트체 Regular" panose="020B0600000101010101" pitchFamily="50" charset="-127"/>
                <a:ea typeface="LG스마트체 Regular" panose="020B0600000101010101" pitchFamily="50" charset="-127"/>
                <a:sym typeface="Wingdings" panose="05000000000000000000" pitchFamily="2" charset="2"/>
              </a:rPr>
              <a:t> C</a:t>
            </a:r>
            <a:r>
              <a:rPr lang="en-US" altLang="ko-KR" sz="1000" b="1" baseline="-25000">
                <a:latin typeface="LG스마트체 Regular" panose="020B0600000101010101" pitchFamily="50" charset="-127"/>
                <a:ea typeface="LG스마트체 Regular" panose="020B0600000101010101" pitchFamily="50" charset="-127"/>
                <a:sym typeface="Wingdings" panose="05000000000000000000" pitchFamily="2" charset="2"/>
              </a:rPr>
              <a:t>4</a:t>
            </a:r>
            <a:r>
              <a:rPr lang="en-US" altLang="ko-KR" sz="1000" b="1">
                <a:latin typeface="LG스마트체 Regular" panose="020B0600000101010101" pitchFamily="50" charset="-127"/>
                <a:ea typeface="LG스마트체 Regular" panose="020B0600000101010101" pitchFamily="50" charset="-127"/>
                <a:sym typeface="Wingdings" panose="05000000000000000000" pitchFamily="2" charset="2"/>
              </a:rPr>
              <a:t>H</a:t>
            </a:r>
            <a:r>
              <a:rPr lang="en-US" altLang="ko-KR" sz="1000" b="1" baseline="-25000">
                <a:latin typeface="LG스마트체 Regular" panose="020B0600000101010101" pitchFamily="50" charset="-127"/>
                <a:ea typeface="LG스마트체 Regular" panose="020B0600000101010101" pitchFamily="50" charset="-127"/>
                <a:sym typeface="Wingdings" panose="05000000000000000000" pitchFamily="2" charset="2"/>
              </a:rPr>
              <a:t>10</a:t>
            </a:r>
            <a:r>
              <a:rPr lang="en-US" altLang="ko-KR" sz="1000" b="1">
                <a:latin typeface="LG스마트체 Regular" panose="020B0600000101010101" pitchFamily="50" charset="-127"/>
                <a:ea typeface="LG스마트체 Regular" panose="020B0600000101010101" pitchFamily="50" charset="-127"/>
                <a:sym typeface="Wingdings" panose="05000000000000000000" pitchFamily="2" charset="2"/>
              </a:rPr>
              <a:t>O (n-BuOH)</a:t>
            </a:r>
          </a:p>
          <a:p>
            <a:pPr eaLnBrk="1" latinLnBrk="1" hangingPunct="1">
              <a:lnSpc>
                <a:spcPts val="1000"/>
              </a:lnSpc>
              <a:spcBef>
                <a:spcPct val="50000"/>
              </a:spcBef>
            </a:pPr>
            <a:endParaRPr lang="en-US" altLang="ko-KR" sz="1000" b="1">
              <a:latin typeface="LG스마트체 Regular" panose="020B0600000101010101" pitchFamily="50" charset="-127"/>
              <a:ea typeface="LG스마트체 Regular" panose="020B0600000101010101" pitchFamily="50" charset="-127"/>
              <a:sym typeface="Wingdings" panose="05000000000000000000" pitchFamily="2" charset="2"/>
            </a:endParaRPr>
          </a:p>
        </p:txBody>
      </p:sp>
      <p:grpSp>
        <p:nvGrpSpPr>
          <p:cNvPr id="13418" name="Group 211"/>
          <p:cNvGrpSpPr>
            <a:grpSpLocks/>
          </p:cNvGrpSpPr>
          <p:nvPr/>
        </p:nvGrpSpPr>
        <p:grpSpPr bwMode="auto">
          <a:xfrm>
            <a:off x="3517900" y="2709863"/>
            <a:ext cx="369888" cy="1154112"/>
            <a:chOff x="2399" y="1499"/>
            <a:chExt cx="738" cy="2003"/>
          </a:xfrm>
        </p:grpSpPr>
        <p:sp>
          <p:nvSpPr>
            <p:cNvPr id="262" name="AutoShape 212"/>
            <p:cNvSpPr>
              <a:spLocks noChangeArrowheads="1"/>
            </p:cNvSpPr>
            <p:nvPr/>
          </p:nvSpPr>
          <p:spPr bwMode="auto">
            <a:xfrm rot="-5400000">
              <a:off x="1961" y="2326"/>
              <a:ext cx="1615" cy="738"/>
            </a:xfrm>
            <a:prstGeom prst="flowChartTerminator">
              <a:avLst/>
            </a:prstGeom>
            <a:gradFill rotWithShape="0">
              <a:gsLst>
                <a:gs pos="0">
                  <a:srgbClr val="FFFF00"/>
                </a:gs>
                <a:gs pos="100000">
                  <a:srgbClr val="0000EC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rgbClr val="FFFFFF"/>
              </a:solidFill>
              <a:miter lim="800000"/>
              <a:headEnd/>
              <a:tailEnd/>
            </a:ln>
          </p:spPr>
          <p:txBody>
            <a:bodyPr wrap="none" lIns="92075" tIns="46038" rIns="92075" bIns="46038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sz="1800" kern="0">
                <a:solidFill>
                  <a:sysClr val="windowText" lastClr="000000"/>
                </a:solidFill>
                <a:latin typeface="LG스마트체 Regular" pitchFamily="50" charset="-127"/>
                <a:ea typeface="LG스마트체 Regular" pitchFamily="50" charset="-127"/>
              </a:endParaRPr>
            </a:p>
          </p:txBody>
        </p:sp>
        <p:sp>
          <p:nvSpPr>
            <p:cNvPr id="263" name="Oval 213"/>
            <p:cNvSpPr>
              <a:spLocks noChangeArrowheads="1"/>
            </p:cNvSpPr>
            <p:nvPr/>
          </p:nvSpPr>
          <p:spPr bwMode="auto">
            <a:xfrm>
              <a:off x="2409" y="2124"/>
              <a:ext cx="54" cy="58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FFFFFF"/>
              </a:solidFill>
              <a:round/>
              <a:headEnd/>
              <a:tailEnd/>
            </a:ln>
          </p:spPr>
          <p:txBody>
            <a:bodyPr wrap="none" lIns="92075" tIns="46038" rIns="92075" bIns="46038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sz="1800" kern="0">
                <a:solidFill>
                  <a:sysClr val="windowText" lastClr="000000"/>
                </a:solidFill>
                <a:latin typeface="LG스마트체 Regular" pitchFamily="50" charset="-127"/>
                <a:ea typeface="LG스마트체 Regular" pitchFamily="50" charset="-127"/>
              </a:endParaRPr>
            </a:p>
          </p:txBody>
        </p:sp>
        <p:sp>
          <p:nvSpPr>
            <p:cNvPr id="264" name="Oval 214"/>
            <p:cNvSpPr>
              <a:spLocks noChangeArrowheads="1"/>
            </p:cNvSpPr>
            <p:nvPr/>
          </p:nvSpPr>
          <p:spPr bwMode="auto">
            <a:xfrm>
              <a:off x="2409" y="2185"/>
              <a:ext cx="54" cy="55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FFFFFF"/>
              </a:solidFill>
              <a:round/>
              <a:headEnd/>
              <a:tailEnd/>
            </a:ln>
          </p:spPr>
          <p:txBody>
            <a:bodyPr wrap="none" lIns="92075" tIns="46038" rIns="92075" bIns="46038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sz="1800" kern="0">
                <a:solidFill>
                  <a:sysClr val="windowText" lastClr="000000"/>
                </a:solidFill>
                <a:latin typeface="LG스마트체 Regular" pitchFamily="50" charset="-127"/>
                <a:ea typeface="LG스마트체 Regular" pitchFamily="50" charset="-127"/>
              </a:endParaRPr>
            </a:p>
          </p:txBody>
        </p:sp>
        <p:sp>
          <p:nvSpPr>
            <p:cNvPr id="265" name="Oval 215"/>
            <p:cNvSpPr>
              <a:spLocks noChangeArrowheads="1"/>
            </p:cNvSpPr>
            <p:nvPr/>
          </p:nvSpPr>
          <p:spPr bwMode="auto">
            <a:xfrm>
              <a:off x="2409" y="2246"/>
              <a:ext cx="54" cy="55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FFFFFF"/>
              </a:solidFill>
              <a:round/>
              <a:headEnd/>
              <a:tailEnd/>
            </a:ln>
          </p:spPr>
          <p:txBody>
            <a:bodyPr wrap="none" lIns="92075" tIns="46038" rIns="92075" bIns="46038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sz="1800" kern="0">
                <a:solidFill>
                  <a:sysClr val="windowText" lastClr="000000"/>
                </a:solidFill>
                <a:latin typeface="LG스마트체 Regular" pitchFamily="50" charset="-127"/>
                <a:ea typeface="LG스마트체 Regular" pitchFamily="50" charset="-127"/>
              </a:endParaRPr>
            </a:p>
          </p:txBody>
        </p:sp>
        <p:sp>
          <p:nvSpPr>
            <p:cNvPr id="266" name="Oval 216"/>
            <p:cNvSpPr>
              <a:spLocks noChangeArrowheads="1"/>
            </p:cNvSpPr>
            <p:nvPr/>
          </p:nvSpPr>
          <p:spPr bwMode="auto">
            <a:xfrm>
              <a:off x="2409" y="2306"/>
              <a:ext cx="54" cy="55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FFFFFF"/>
              </a:solidFill>
              <a:round/>
              <a:headEnd/>
              <a:tailEnd/>
            </a:ln>
          </p:spPr>
          <p:txBody>
            <a:bodyPr wrap="none" lIns="92075" tIns="46038" rIns="92075" bIns="46038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sz="1800" kern="0">
                <a:solidFill>
                  <a:sysClr val="windowText" lastClr="000000"/>
                </a:solidFill>
                <a:latin typeface="LG스마트체 Regular" pitchFamily="50" charset="-127"/>
                <a:ea typeface="LG스마트체 Regular" pitchFamily="50" charset="-127"/>
              </a:endParaRPr>
            </a:p>
          </p:txBody>
        </p:sp>
        <p:sp>
          <p:nvSpPr>
            <p:cNvPr id="267" name="Oval 217"/>
            <p:cNvSpPr>
              <a:spLocks noChangeArrowheads="1"/>
            </p:cNvSpPr>
            <p:nvPr/>
          </p:nvSpPr>
          <p:spPr bwMode="auto">
            <a:xfrm>
              <a:off x="2409" y="2364"/>
              <a:ext cx="54" cy="58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FFFFFF"/>
              </a:solidFill>
              <a:round/>
              <a:headEnd/>
              <a:tailEnd/>
            </a:ln>
          </p:spPr>
          <p:txBody>
            <a:bodyPr wrap="none" lIns="92075" tIns="46038" rIns="92075" bIns="46038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sz="1800" kern="0">
                <a:solidFill>
                  <a:sysClr val="windowText" lastClr="000000"/>
                </a:solidFill>
                <a:latin typeface="LG스마트체 Regular" pitchFamily="50" charset="-127"/>
                <a:ea typeface="LG스마트체 Regular" pitchFamily="50" charset="-127"/>
              </a:endParaRPr>
            </a:p>
          </p:txBody>
        </p:sp>
        <p:sp>
          <p:nvSpPr>
            <p:cNvPr id="268" name="Oval 218"/>
            <p:cNvSpPr>
              <a:spLocks noChangeArrowheads="1"/>
            </p:cNvSpPr>
            <p:nvPr/>
          </p:nvSpPr>
          <p:spPr bwMode="auto">
            <a:xfrm>
              <a:off x="2409" y="2425"/>
              <a:ext cx="54" cy="55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FFFFFF"/>
              </a:solidFill>
              <a:round/>
              <a:headEnd/>
              <a:tailEnd/>
            </a:ln>
          </p:spPr>
          <p:txBody>
            <a:bodyPr wrap="none" lIns="92075" tIns="46038" rIns="92075" bIns="46038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sz="1800" kern="0">
                <a:solidFill>
                  <a:sysClr val="windowText" lastClr="000000"/>
                </a:solidFill>
                <a:latin typeface="LG스마트체 Regular" pitchFamily="50" charset="-127"/>
                <a:ea typeface="LG스마트체 Regular" pitchFamily="50" charset="-127"/>
              </a:endParaRPr>
            </a:p>
          </p:txBody>
        </p:sp>
        <p:sp>
          <p:nvSpPr>
            <p:cNvPr id="269" name="Oval 219"/>
            <p:cNvSpPr>
              <a:spLocks noChangeArrowheads="1"/>
            </p:cNvSpPr>
            <p:nvPr/>
          </p:nvSpPr>
          <p:spPr bwMode="auto">
            <a:xfrm>
              <a:off x="2409" y="2485"/>
              <a:ext cx="54" cy="55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FFFFFF"/>
              </a:solidFill>
              <a:round/>
              <a:headEnd/>
              <a:tailEnd/>
            </a:ln>
          </p:spPr>
          <p:txBody>
            <a:bodyPr wrap="none" lIns="92075" tIns="46038" rIns="92075" bIns="46038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sz="1800" kern="0">
                <a:solidFill>
                  <a:sysClr val="windowText" lastClr="000000"/>
                </a:solidFill>
                <a:latin typeface="LG스마트체 Regular" pitchFamily="50" charset="-127"/>
                <a:ea typeface="LG스마트체 Regular" pitchFamily="50" charset="-127"/>
              </a:endParaRPr>
            </a:p>
          </p:txBody>
        </p:sp>
        <p:sp>
          <p:nvSpPr>
            <p:cNvPr id="270" name="Oval 220"/>
            <p:cNvSpPr>
              <a:spLocks noChangeArrowheads="1"/>
            </p:cNvSpPr>
            <p:nvPr/>
          </p:nvSpPr>
          <p:spPr bwMode="auto">
            <a:xfrm>
              <a:off x="2409" y="2546"/>
              <a:ext cx="54" cy="55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FFFFFF"/>
              </a:solidFill>
              <a:round/>
              <a:headEnd/>
              <a:tailEnd/>
            </a:ln>
          </p:spPr>
          <p:txBody>
            <a:bodyPr wrap="none" lIns="92075" tIns="46038" rIns="92075" bIns="46038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sz="1800" kern="0">
                <a:solidFill>
                  <a:sysClr val="windowText" lastClr="000000"/>
                </a:solidFill>
                <a:latin typeface="LG스마트체 Regular" pitchFamily="50" charset="-127"/>
                <a:ea typeface="LG스마트체 Regular" pitchFamily="50" charset="-127"/>
              </a:endParaRPr>
            </a:p>
          </p:txBody>
        </p:sp>
        <p:sp>
          <p:nvSpPr>
            <p:cNvPr id="271" name="Oval 221"/>
            <p:cNvSpPr>
              <a:spLocks noChangeArrowheads="1"/>
            </p:cNvSpPr>
            <p:nvPr/>
          </p:nvSpPr>
          <p:spPr bwMode="auto">
            <a:xfrm>
              <a:off x="2409" y="2604"/>
              <a:ext cx="54" cy="58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FFFFFF"/>
              </a:solidFill>
              <a:round/>
              <a:headEnd/>
              <a:tailEnd/>
            </a:ln>
          </p:spPr>
          <p:txBody>
            <a:bodyPr wrap="none" lIns="92075" tIns="46038" rIns="92075" bIns="46038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sz="1800" kern="0">
                <a:solidFill>
                  <a:sysClr val="windowText" lastClr="000000"/>
                </a:solidFill>
                <a:latin typeface="LG스마트체 Regular" pitchFamily="50" charset="-127"/>
                <a:ea typeface="LG스마트체 Regular" pitchFamily="50" charset="-127"/>
              </a:endParaRPr>
            </a:p>
          </p:txBody>
        </p:sp>
        <p:sp>
          <p:nvSpPr>
            <p:cNvPr id="272" name="Oval 222"/>
            <p:cNvSpPr>
              <a:spLocks noChangeArrowheads="1"/>
            </p:cNvSpPr>
            <p:nvPr/>
          </p:nvSpPr>
          <p:spPr bwMode="auto">
            <a:xfrm>
              <a:off x="2409" y="2664"/>
              <a:ext cx="54" cy="58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FFFFFF"/>
              </a:solidFill>
              <a:round/>
              <a:headEnd/>
              <a:tailEnd/>
            </a:ln>
          </p:spPr>
          <p:txBody>
            <a:bodyPr wrap="none" lIns="92075" tIns="46038" rIns="92075" bIns="46038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sz="1800" kern="0">
                <a:solidFill>
                  <a:sysClr val="windowText" lastClr="000000"/>
                </a:solidFill>
                <a:latin typeface="LG스마트체 Regular" pitchFamily="50" charset="-127"/>
                <a:ea typeface="LG스마트체 Regular" pitchFamily="50" charset="-127"/>
              </a:endParaRPr>
            </a:p>
          </p:txBody>
        </p:sp>
        <p:sp>
          <p:nvSpPr>
            <p:cNvPr id="273" name="Oval 223"/>
            <p:cNvSpPr>
              <a:spLocks noChangeArrowheads="1"/>
            </p:cNvSpPr>
            <p:nvPr/>
          </p:nvSpPr>
          <p:spPr bwMode="auto">
            <a:xfrm>
              <a:off x="2409" y="2725"/>
              <a:ext cx="54" cy="55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FFFFFF"/>
              </a:solidFill>
              <a:round/>
              <a:headEnd/>
              <a:tailEnd/>
            </a:ln>
          </p:spPr>
          <p:txBody>
            <a:bodyPr wrap="none" lIns="92075" tIns="46038" rIns="92075" bIns="46038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sz="1800" kern="0">
                <a:solidFill>
                  <a:sysClr val="windowText" lastClr="000000"/>
                </a:solidFill>
                <a:latin typeface="LG스마트체 Regular" pitchFamily="50" charset="-127"/>
                <a:ea typeface="LG스마트체 Regular" pitchFamily="50" charset="-127"/>
              </a:endParaRPr>
            </a:p>
          </p:txBody>
        </p:sp>
        <p:sp>
          <p:nvSpPr>
            <p:cNvPr id="274" name="Oval 224"/>
            <p:cNvSpPr>
              <a:spLocks noChangeArrowheads="1"/>
            </p:cNvSpPr>
            <p:nvPr/>
          </p:nvSpPr>
          <p:spPr bwMode="auto">
            <a:xfrm>
              <a:off x="2409" y="2786"/>
              <a:ext cx="54" cy="55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FFFFFF"/>
              </a:solidFill>
              <a:round/>
              <a:headEnd/>
              <a:tailEnd/>
            </a:ln>
          </p:spPr>
          <p:txBody>
            <a:bodyPr wrap="none" lIns="92075" tIns="46038" rIns="92075" bIns="46038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sz="1800" kern="0">
                <a:solidFill>
                  <a:sysClr val="windowText" lastClr="000000"/>
                </a:solidFill>
                <a:latin typeface="LG스마트체 Regular" pitchFamily="50" charset="-127"/>
                <a:ea typeface="LG스마트체 Regular" pitchFamily="50" charset="-127"/>
              </a:endParaRPr>
            </a:p>
          </p:txBody>
        </p:sp>
        <p:sp>
          <p:nvSpPr>
            <p:cNvPr id="275" name="Oval 225"/>
            <p:cNvSpPr>
              <a:spLocks noChangeArrowheads="1"/>
            </p:cNvSpPr>
            <p:nvPr/>
          </p:nvSpPr>
          <p:spPr bwMode="auto">
            <a:xfrm>
              <a:off x="2409" y="2846"/>
              <a:ext cx="54" cy="55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FFFFFF"/>
              </a:solidFill>
              <a:round/>
              <a:headEnd/>
              <a:tailEnd/>
            </a:ln>
          </p:spPr>
          <p:txBody>
            <a:bodyPr wrap="none" lIns="92075" tIns="46038" rIns="92075" bIns="46038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sz="1800" kern="0">
                <a:solidFill>
                  <a:sysClr val="windowText" lastClr="000000"/>
                </a:solidFill>
                <a:latin typeface="LG스마트체 Regular" pitchFamily="50" charset="-127"/>
                <a:ea typeface="LG스마트체 Regular" pitchFamily="50" charset="-127"/>
              </a:endParaRPr>
            </a:p>
          </p:txBody>
        </p:sp>
        <p:sp>
          <p:nvSpPr>
            <p:cNvPr id="276" name="Oval 226"/>
            <p:cNvSpPr>
              <a:spLocks noChangeArrowheads="1"/>
            </p:cNvSpPr>
            <p:nvPr/>
          </p:nvSpPr>
          <p:spPr bwMode="auto">
            <a:xfrm>
              <a:off x="2409" y="2904"/>
              <a:ext cx="54" cy="58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FFFFFF"/>
              </a:solidFill>
              <a:round/>
              <a:headEnd/>
              <a:tailEnd/>
            </a:ln>
          </p:spPr>
          <p:txBody>
            <a:bodyPr wrap="none" lIns="92075" tIns="46038" rIns="92075" bIns="46038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sz="1800" kern="0">
                <a:solidFill>
                  <a:sysClr val="windowText" lastClr="000000"/>
                </a:solidFill>
                <a:latin typeface="LG스마트체 Regular" pitchFamily="50" charset="-127"/>
                <a:ea typeface="LG스마트체 Regular" pitchFamily="50" charset="-127"/>
              </a:endParaRPr>
            </a:p>
          </p:txBody>
        </p:sp>
        <p:sp>
          <p:nvSpPr>
            <p:cNvPr id="277" name="Oval 227"/>
            <p:cNvSpPr>
              <a:spLocks noChangeArrowheads="1"/>
            </p:cNvSpPr>
            <p:nvPr/>
          </p:nvSpPr>
          <p:spPr bwMode="auto">
            <a:xfrm>
              <a:off x="2409" y="2965"/>
              <a:ext cx="54" cy="55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FFFFFF"/>
              </a:solidFill>
              <a:round/>
              <a:headEnd/>
              <a:tailEnd/>
            </a:ln>
          </p:spPr>
          <p:txBody>
            <a:bodyPr wrap="none" lIns="92075" tIns="46038" rIns="92075" bIns="46038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sz="1800" kern="0">
                <a:solidFill>
                  <a:sysClr val="windowText" lastClr="000000"/>
                </a:solidFill>
                <a:latin typeface="LG스마트체 Regular" pitchFamily="50" charset="-127"/>
                <a:ea typeface="LG스마트체 Regular" pitchFamily="50" charset="-127"/>
              </a:endParaRPr>
            </a:p>
          </p:txBody>
        </p:sp>
        <p:sp>
          <p:nvSpPr>
            <p:cNvPr id="278" name="Oval 228"/>
            <p:cNvSpPr>
              <a:spLocks noChangeArrowheads="1"/>
            </p:cNvSpPr>
            <p:nvPr/>
          </p:nvSpPr>
          <p:spPr bwMode="auto">
            <a:xfrm>
              <a:off x="2409" y="3025"/>
              <a:ext cx="54" cy="55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FFFFFF"/>
              </a:solidFill>
              <a:round/>
              <a:headEnd/>
              <a:tailEnd/>
            </a:ln>
          </p:spPr>
          <p:txBody>
            <a:bodyPr wrap="none" lIns="92075" tIns="46038" rIns="92075" bIns="46038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sz="1800" kern="0">
                <a:solidFill>
                  <a:sysClr val="windowText" lastClr="000000"/>
                </a:solidFill>
                <a:latin typeface="LG스마트체 Regular" pitchFamily="50" charset="-127"/>
                <a:ea typeface="LG스마트체 Regular" pitchFamily="50" charset="-127"/>
              </a:endParaRPr>
            </a:p>
          </p:txBody>
        </p:sp>
        <p:sp>
          <p:nvSpPr>
            <p:cNvPr id="279" name="Oval 229"/>
            <p:cNvSpPr>
              <a:spLocks noChangeArrowheads="1"/>
            </p:cNvSpPr>
            <p:nvPr/>
          </p:nvSpPr>
          <p:spPr bwMode="auto">
            <a:xfrm>
              <a:off x="2409" y="3086"/>
              <a:ext cx="54" cy="55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FFFFFF"/>
              </a:solidFill>
              <a:round/>
              <a:headEnd/>
              <a:tailEnd/>
            </a:ln>
          </p:spPr>
          <p:txBody>
            <a:bodyPr wrap="none" lIns="92075" tIns="46038" rIns="92075" bIns="46038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sz="1800" kern="0">
                <a:solidFill>
                  <a:sysClr val="windowText" lastClr="000000"/>
                </a:solidFill>
                <a:latin typeface="LG스마트체 Regular" pitchFamily="50" charset="-127"/>
                <a:ea typeface="LG스마트체 Regular" pitchFamily="50" charset="-127"/>
              </a:endParaRPr>
            </a:p>
          </p:txBody>
        </p:sp>
        <p:sp>
          <p:nvSpPr>
            <p:cNvPr id="280" name="Oval 230"/>
            <p:cNvSpPr>
              <a:spLocks noChangeArrowheads="1"/>
            </p:cNvSpPr>
            <p:nvPr/>
          </p:nvSpPr>
          <p:spPr bwMode="auto">
            <a:xfrm>
              <a:off x="2409" y="3144"/>
              <a:ext cx="54" cy="58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FFFFFF"/>
              </a:solidFill>
              <a:round/>
              <a:headEnd/>
              <a:tailEnd/>
            </a:ln>
          </p:spPr>
          <p:txBody>
            <a:bodyPr wrap="none" lIns="92075" tIns="46038" rIns="92075" bIns="46038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sz="1800" kern="0">
                <a:solidFill>
                  <a:sysClr val="windowText" lastClr="000000"/>
                </a:solidFill>
                <a:latin typeface="LG스마트체 Regular" pitchFamily="50" charset="-127"/>
                <a:ea typeface="LG스마트체 Regular" pitchFamily="50" charset="-127"/>
              </a:endParaRPr>
            </a:p>
          </p:txBody>
        </p:sp>
        <p:sp>
          <p:nvSpPr>
            <p:cNvPr id="281" name="Oval 231"/>
            <p:cNvSpPr>
              <a:spLocks noChangeArrowheads="1"/>
            </p:cNvSpPr>
            <p:nvPr/>
          </p:nvSpPr>
          <p:spPr bwMode="auto">
            <a:xfrm>
              <a:off x="2409" y="3204"/>
              <a:ext cx="54" cy="58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FFFFFF"/>
              </a:solidFill>
              <a:round/>
              <a:headEnd/>
              <a:tailEnd/>
            </a:ln>
          </p:spPr>
          <p:txBody>
            <a:bodyPr wrap="none" lIns="92075" tIns="46038" rIns="92075" bIns="46038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sz="1800" kern="0">
                <a:solidFill>
                  <a:sysClr val="windowText" lastClr="000000"/>
                </a:solidFill>
                <a:latin typeface="LG스마트체 Regular" pitchFamily="50" charset="-127"/>
                <a:ea typeface="LG스마트체 Regular" pitchFamily="50" charset="-127"/>
              </a:endParaRPr>
            </a:p>
          </p:txBody>
        </p:sp>
        <p:sp>
          <p:nvSpPr>
            <p:cNvPr id="282" name="Oval 232"/>
            <p:cNvSpPr>
              <a:spLocks noChangeArrowheads="1"/>
            </p:cNvSpPr>
            <p:nvPr/>
          </p:nvSpPr>
          <p:spPr bwMode="auto">
            <a:xfrm>
              <a:off x="3074" y="2124"/>
              <a:ext cx="57" cy="58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FFFFFF"/>
              </a:solidFill>
              <a:round/>
              <a:headEnd/>
              <a:tailEnd/>
            </a:ln>
          </p:spPr>
          <p:txBody>
            <a:bodyPr wrap="none" lIns="92075" tIns="46038" rIns="92075" bIns="46038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sz="1800" kern="0">
                <a:solidFill>
                  <a:sysClr val="windowText" lastClr="000000"/>
                </a:solidFill>
                <a:latin typeface="LG스마트체 Regular" pitchFamily="50" charset="-127"/>
                <a:ea typeface="LG스마트체 Regular" pitchFamily="50" charset="-127"/>
              </a:endParaRPr>
            </a:p>
          </p:txBody>
        </p:sp>
        <p:sp>
          <p:nvSpPr>
            <p:cNvPr id="283" name="Oval 233"/>
            <p:cNvSpPr>
              <a:spLocks noChangeArrowheads="1"/>
            </p:cNvSpPr>
            <p:nvPr/>
          </p:nvSpPr>
          <p:spPr bwMode="auto">
            <a:xfrm>
              <a:off x="3074" y="2185"/>
              <a:ext cx="57" cy="55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FFFFFF"/>
              </a:solidFill>
              <a:round/>
              <a:headEnd/>
              <a:tailEnd/>
            </a:ln>
          </p:spPr>
          <p:txBody>
            <a:bodyPr wrap="none" lIns="92075" tIns="46038" rIns="92075" bIns="46038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sz="1800" kern="0">
                <a:solidFill>
                  <a:sysClr val="windowText" lastClr="000000"/>
                </a:solidFill>
                <a:latin typeface="LG스마트체 Regular" pitchFamily="50" charset="-127"/>
                <a:ea typeface="LG스마트체 Regular" pitchFamily="50" charset="-127"/>
              </a:endParaRPr>
            </a:p>
          </p:txBody>
        </p:sp>
        <p:sp>
          <p:nvSpPr>
            <p:cNvPr id="284" name="Oval 234"/>
            <p:cNvSpPr>
              <a:spLocks noChangeArrowheads="1"/>
            </p:cNvSpPr>
            <p:nvPr/>
          </p:nvSpPr>
          <p:spPr bwMode="auto">
            <a:xfrm>
              <a:off x="3074" y="2246"/>
              <a:ext cx="57" cy="55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FFFFFF"/>
              </a:solidFill>
              <a:round/>
              <a:headEnd/>
              <a:tailEnd/>
            </a:ln>
          </p:spPr>
          <p:txBody>
            <a:bodyPr wrap="none" lIns="92075" tIns="46038" rIns="92075" bIns="46038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sz="1800" kern="0">
                <a:solidFill>
                  <a:sysClr val="windowText" lastClr="000000"/>
                </a:solidFill>
                <a:latin typeface="LG스마트체 Regular" pitchFamily="50" charset="-127"/>
                <a:ea typeface="LG스마트체 Regular" pitchFamily="50" charset="-127"/>
              </a:endParaRPr>
            </a:p>
          </p:txBody>
        </p:sp>
        <p:sp>
          <p:nvSpPr>
            <p:cNvPr id="285" name="Oval 235"/>
            <p:cNvSpPr>
              <a:spLocks noChangeArrowheads="1"/>
            </p:cNvSpPr>
            <p:nvPr/>
          </p:nvSpPr>
          <p:spPr bwMode="auto">
            <a:xfrm>
              <a:off x="3074" y="2306"/>
              <a:ext cx="57" cy="55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FFFFFF"/>
              </a:solidFill>
              <a:round/>
              <a:headEnd/>
              <a:tailEnd/>
            </a:ln>
          </p:spPr>
          <p:txBody>
            <a:bodyPr wrap="none" lIns="92075" tIns="46038" rIns="92075" bIns="46038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sz="1800" kern="0">
                <a:solidFill>
                  <a:sysClr val="windowText" lastClr="000000"/>
                </a:solidFill>
                <a:latin typeface="LG스마트체 Regular" pitchFamily="50" charset="-127"/>
                <a:ea typeface="LG스마트체 Regular" pitchFamily="50" charset="-127"/>
              </a:endParaRPr>
            </a:p>
          </p:txBody>
        </p:sp>
        <p:sp>
          <p:nvSpPr>
            <p:cNvPr id="286" name="Oval 236"/>
            <p:cNvSpPr>
              <a:spLocks noChangeArrowheads="1"/>
            </p:cNvSpPr>
            <p:nvPr/>
          </p:nvSpPr>
          <p:spPr bwMode="auto">
            <a:xfrm>
              <a:off x="3074" y="2364"/>
              <a:ext cx="57" cy="58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FFFFFF"/>
              </a:solidFill>
              <a:round/>
              <a:headEnd/>
              <a:tailEnd/>
            </a:ln>
          </p:spPr>
          <p:txBody>
            <a:bodyPr wrap="none" lIns="92075" tIns="46038" rIns="92075" bIns="46038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sz="1800" kern="0">
                <a:solidFill>
                  <a:sysClr val="windowText" lastClr="000000"/>
                </a:solidFill>
                <a:latin typeface="LG스마트체 Regular" pitchFamily="50" charset="-127"/>
                <a:ea typeface="LG스마트체 Regular" pitchFamily="50" charset="-127"/>
              </a:endParaRPr>
            </a:p>
          </p:txBody>
        </p:sp>
        <p:sp>
          <p:nvSpPr>
            <p:cNvPr id="287" name="Oval 237"/>
            <p:cNvSpPr>
              <a:spLocks noChangeArrowheads="1"/>
            </p:cNvSpPr>
            <p:nvPr/>
          </p:nvSpPr>
          <p:spPr bwMode="auto">
            <a:xfrm>
              <a:off x="3074" y="2425"/>
              <a:ext cx="57" cy="55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FFFFFF"/>
              </a:solidFill>
              <a:round/>
              <a:headEnd/>
              <a:tailEnd/>
            </a:ln>
          </p:spPr>
          <p:txBody>
            <a:bodyPr wrap="none" lIns="92075" tIns="46038" rIns="92075" bIns="46038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sz="1800" kern="0">
                <a:solidFill>
                  <a:sysClr val="windowText" lastClr="000000"/>
                </a:solidFill>
                <a:latin typeface="LG스마트체 Regular" pitchFamily="50" charset="-127"/>
                <a:ea typeface="LG스마트체 Regular" pitchFamily="50" charset="-127"/>
              </a:endParaRPr>
            </a:p>
          </p:txBody>
        </p:sp>
        <p:sp>
          <p:nvSpPr>
            <p:cNvPr id="288" name="Oval 238"/>
            <p:cNvSpPr>
              <a:spLocks noChangeArrowheads="1"/>
            </p:cNvSpPr>
            <p:nvPr/>
          </p:nvSpPr>
          <p:spPr bwMode="auto">
            <a:xfrm>
              <a:off x="3074" y="2485"/>
              <a:ext cx="57" cy="55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FFFFFF"/>
              </a:solidFill>
              <a:round/>
              <a:headEnd/>
              <a:tailEnd/>
            </a:ln>
          </p:spPr>
          <p:txBody>
            <a:bodyPr wrap="none" lIns="92075" tIns="46038" rIns="92075" bIns="46038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sz="1800" kern="0">
                <a:solidFill>
                  <a:sysClr val="windowText" lastClr="000000"/>
                </a:solidFill>
                <a:latin typeface="LG스마트체 Regular" pitchFamily="50" charset="-127"/>
                <a:ea typeface="LG스마트체 Regular" pitchFamily="50" charset="-127"/>
              </a:endParaRPr>
            </a:p>
          </p:txBody>
        </p:sp>
        <p:sp>
          <p:nvSpPr>
            <p:cNvPr id="289" name="Oval 239"/>
            <p:cNvSpPr>
              <a:spLocks noChangeArrowheads="1"/>
            </p:cNvSpPr>
            <p:nvPr/>
          </p:nvSpPr>
          <p:spPr bwMode="auto">
            <a:xfrm>
              <a:off x="3074" y="2546"/>
              <a:ext cx="57" cy="55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FFFFFF"/>
              </a:solidFill>
              <a:round/>
              <a:headEnd/>
              <a:tailEnd/>
            </a:ln>
          </p:spPr>
          <p:txBody>
            <a:bodyPr wrap="none" lIns="92075" tIns="46038" rIns="92075" bIns="46038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sz="1800" kern="0">
                <a:solidFill>
                  <a:sysClr val="windowText" lastClr="000000"/>
                </a:solidFill>
                <a:latin typeface="LG스마트체 Regular" pitchFamily="50" charset="-127"/>
                <a:ea typeface="LG스마트체 Regular" pitchFamily="50" charset="-127"/>
              </a:endParaRPr>
            </a:p>
          </p:txBody>
        </p:sp>
        <p:sp>
          <p:nvSpPr>
            <p:cNvPr id="290" name="Oval 240"/>
            <p:cNvSpPr>
              <a:spLocks noChangeArrowheads="1"/>
            </p:cNvSpPr>
            <p:nvPr/>
          </p:nvSpPr>
          <p:spPr bwMode="auto">
            <a:xfrm>
              <a:off x="3074" y="2604"/>
              <a:ext cx="57" cy="58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FFFFFF"/>
              </a:solidFill>
              <a:round/>
              <a:headEnd/>
              <a:tailEnd/>
            </a:ln>
          </p:spPr>
          <p:txBody>
            <a:bodyPr wrap="none" lIns="92075" tIns="46038" rIns="92075" bIns="46038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sz="1800" kern="0">
                <a:solidFill>
                  <a:sysClr val="windowText" lastClr="000000"/>
                </a:solidFill>
                <a:latin typeface="LG스마트체 Regular" pitchFamily="50" charset="-127"/>
                <a:ea typeface="LG스마트체 Regular" pitchFamily="50" charset="-127"/>
              </a:endParaRPr>
            </a:p>
          </p:txBody>
        </p:sp>
        <p:sp>
          <p:nvSpPr>
            <p:cNvPr id="291" name="Oval 241"/>
            <p:cNvSpPr>
              <a:spLocks noChangeArrowheads="1"/>
            </p:cNvSpPr>
            <p:nvPr/>
          </p:nvSpPr>
          <p:spPr bwMode="auto">
            <a:xfrm>
              <a:off x="3074" y="2664"/>
              <a:ext cx="57" cy="58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FFFFFF"/>
              </a:solidFill>
              <a:round/>
              <a:headEnd/>
              <a:tailEnd/>
            </a:ln>
          </p:spPr>
          <p:txBody>
            <a:bodyPr wrap="none" lIns="92075" tIns="46038" rIns="92075" bIns="46038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sz="1800" kern="0">
                <a:solidFill>
                  <a:sysClr val="windowText" lastClr="000000"/>
                </a:solidFill>
                <a:latin typeface="LG스마트체 Regular" pitchFamily="50" charset="-127"/>
                <a:ea typeface="LG스마트체 Regular" pitchFamily="50" charset="-127"/>
              </a:endParaRPr>
            </a:p>
          </p:txBody>
        </p:sp>
        <p:sp>
          <p:nvSpPr>
            <p:cNvPr id="292" name="Oval 242"/>
            <p:cNvSpPr>
              <a:spLocks noChangeArrowheads="1"/>
            </p:cNvSpPr>
            <p:nvPr/>
          </p:nvSpPr>
          <p:spPr bwMode="auto">
            <a:xfrm>
              <a:off x="3074" y="2725"/>
              <a:ext cx="57" cy="55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FFFFFF"/>
              </a:solidFill>
              <a:round/>
              <a:headEnd/>
              <a:tailEnd/>
            </a:ln>
          </p:spPr>
          <p:txBody>
            <a:bodyPr wrap="none" lIns="92075" tIns="46038" rIns="92075" bIns="46038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sz="1800" kern="0">
                <a:solidFill>
                  <a:sysClr val="windowText" lastClr="000000"/>
                </a:solidFill>
                <a:latin typeface="LG스마트체 Regular" pitchFamily="50" charset="-127"/>
                <a:ea typeface="LG스마트체 Regular" pitchFamily="50" charset="-127"/>
              </a:endParaRPr>
            </a:p>
          </p:txBody>
        </p:sp>
        <p:sp>
          <p:nvSpPr>
            <p:cNvPr id="293" name="Oval 243"/>
            <p:cNvSpPr>
              <a:spLocks noChangeArrowheads="1"/>
            </p:cNvSpPr>
            <p:nvPr/>
          </p:nvSpPr>
          <p:spPr bwMode="auto">
            <a:xfrm>
              <a:off x="3074" y="2786"/>
              <a:ext cx="57" cy="55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FFFFFF"/>
              </a:solidFill>
              <a:round/>
              <a:headEnd/>
              <a:tailEnd/>
            </a:ln>
          </p:spPr>
          <p:txBody>
            <a:bodyPr wrap="none" lIns="92075" tIns="46038" rIns="92075" bIns="46038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sz="1800" kern="0">
                <a:solidFill>
                  <a:sysClr val="windowText" lastClr="000000"/>
                </a:solidFill>
                <a:latin typeface="LG스마트체 Regular" pitchFamily="50" charset="-127"/>
                <a:ea typeface="LG스마트체 Regular" pitchFamily="50" charset="-127"/>
              </a:endParaRPr>
            </a:p>
          </p:txBody>
        </p:sp>
        <p:sp>
          <p:nvSpPr>
            <p:cNvPr id="294" name="Oval 244"/>
            <p:cNvSpPr>
              <a:spLocks noChangeArrowheads="1"/>
            </p:cNvSpPr>
            <p:nvPr/>
          </p:nvSpPr>
          <p:spPr bwMode="auto">
            <a:xfrm>
              <a:off x="3074" y="2846"/>
              <a:ext cx="57" cy="55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FFFFFF"/>
              </a:solidFill>
              <a:round/>
              <a:headEnd/>
              <a:tailEnd/>
            </a:ln>
          </p:spPr>
          <p:txBody>
            <a:bodyPr wrap="none" lIns="92075" tIns="46038" rIns="92075" bIns="46038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sz="1800" kern="0">
                <a:solidFill>
                  <a:sysClr val="windowText" lastClr="000000"/>
                </a:solidFill>
                <a:latin typeface="LG스마트체 Regular" pitchFamily="50" charset="-127"/>
                <a:ea typeface="LG스마트체 Regular" pitchFamily="50" charset="-127"/>
              </a:endParaRPr>
            </a:p>
          </p:txBody>
        </p:sp>
        <p:sp>
          <p:nvSpPr>
            <p:cNvPr id="295" name="Oval 245"/>
            <p:cNvSpPr>
              <a:spLocks noChangeArrowheads="1"/>
            </p:cNvSpPr>
            <p:nvPr/>
          </p:nvSpPr>
          <p:spPr bwMode="auto">
            <a:xfrm>
              <a:off x="3074" y="2904"/>
              <a:ext cx="57" cy="58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FFFFFF"/>
              </a:solidFill>
              <a:round/>
              <a:headEnd/>
              <a:tailEnd/>
            </a:ln>
          </p:spPr>
          <p:txBody>
            <a:bodyPr wrap="none" lIns="92075" tIns="46038" rIns="92075" bIns="46038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sz="1800" kern="0">
                <a:solidFill>
                  <a:sysClr val="windowText" lastClr="000000"/>
                </a:solidFill>
                <a:latin typeface="LG스마트체 Regular" pitchFamily="50" charset="-127"/>
                <a:ea typeface="LG스마트체 Regular" pitchFamily="50" charset="-127"/>
              </a:endParaRPr>
            </a:p>
          </p:txBody>
        </p:sp>
        <p:sp>
          <p:nvSpPr>
            <p:cNvPr id="296" name="Oval 246"/>
            <p:cNvSpPr>
              <a:spLocks noChangeArrowheads="1"/>
            </p:cNvSpPr>
            <p:nvPr/>
          </p:nvSpPr>
          <p:spPr bwMode="auto">
            <a:xfrm>
              <a:off x="3074" y="2965"/>
              <a:ext cx="57" cy="55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FFFFFF"/>
              </a:solidFill>
              <a:round/>
              <a:headEnd/>
              <a:tailEnd/>
            </a:ln>
          </p:spPr>
          <p:txBody>
            <a:bodyPr wrap="none" lIns="92075" tIns="46038" rIns="92075" bIns="46038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sz="1800" kern="0">
                <a:solidFill>
                  <a:sysClr val="windowText" lastClr="000000"/>
                </a:solidFill>
                <a:latin typeface="LG스마트체 Regular" pitchFamily="50" charset="-127"/>
                <a:ea typeface="LG스마트체 Regular" pitchFamily="50" charset="-127"/>
              </a:endParaRPr>
            </a:p>
          </p:txBody>
        </p:sp>
        <p:sp>
          <p:nvSpPr>
            <p:cNvPr id="297" name="Oval 247"/>
            <p:cNvSpPr>
              <a:spLocks noChangeArrowheads="1"/>
            </p:cNvSpPr>
            <p:nvPr/>
          </p:nvSpPr>
          <p:spPr bwMode="auto">
            <a:xfrm>
              <a:off x="3074" y="3025"/>
              <a:ext cx="57" cy="55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FFFFFF"/>
              </a:solidFill>
              <a:round/>
              <a:headEnd/>
              <a:tailEnd/>
            </a:ln>
          </p:spPr>
          <p:txBody>
            <a:bodyPr wrap="none" lIns="92075" tIns="46038" rIns="92075" bIns="46038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sz="1800" kern="0">
                <a:solidFill>
                  <a:sysClr val="windowText" lastClr="000000"/>
                </a:solidFill>
                <a:latin typeface="LG스마트체 Regular" pitchFamily="50" charset="-127"/>
                <a:ea typeface="LG스마트체 Regular" pitchFamily="50" charset="-127"/>
              </a:endParaRPr>
            </a:p>
          </p:txBody>
        </p:sp>
        <p:sp>
          <p:nvSpPr>
            <p:cNvPr id="298" name="Oval 248"/>
            <p:cNvSpPr>
              <a:spLocks noChangeArrowheads="1"/>
            </p:cNvSpPr>
            <p:nvPr/>
          </p:nvSpPr>
          <p:spPr bwMode="auto">
            <a:xfrm>
              <a:off x="3074" y="3086"/>
              <a:ext cx="57" cy="55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FFFFFF"/>
              </a:solidFill>
              <a:round/>
              <a:headEnd/>
              <a:tailEnd/>
            </a:ln>
          </p:spPr>
          <p:txBody>
            <a:bodyPr wrap="none" lIns="92075" tIns="46038" rIns="92075" bIns="46038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sz="1800" kern="0">
                <a:solidFill>
                  <a:sysClr val="windowText" lastClr="000000"/>
                </a:solidFill>
                <a:latin typeface="LG스마트체 Regular" pitchFamily="50" charset="-127"/>
                <a:ea typeface="LG스마트체 Regular" pitchFamily="50" charset="-127"/>
              </a:endParaRPr>
            </a:p>
          </p:txBody>
        </p:sp>
        <p:sp>
          <p:nvSpPr>
            <p:cNvPr id="299" name="Oval 249"/>
            <p:cNvSpPr>
              <a:spLocks noChangeArrowheads="1"/>
            </p:cNvSpPr>
            <p:nvPr/>
          </p:nvSpPr>
          <p:spPr bwMode="auto">
            <a:xfrm>
              <a:off x="3074" y="3144"/>
              <a:ext cx="57" cy="58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FFFFFF"/>
              </a:solidFill>
              <a:round/>
              <a:headEnd/>
              <a:tailEnd/>
            </a:ln>
          </p:spPr>
          <p:txBody>
            <a:bodyPr wrap="none" lIns="92075" tIns="46038" rIns="92075" bIns="46038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sz="1800" kern="0">
                <a:solidFill>
                  <a:sysClr val="windowText" lastClr="000000"/>
                </a:solidFill>
                <a:latin typeface="LG스마트체 Regular" pitchFamily="50" charset="-127"/>
                <a:ea typeface="LG스마트체 Regular" pitchFamily="50" charset="-127"/>
              </a:endParaRPr>
            </a:p>
          </p:txBody>
        </p:sp>
        <p:sp>
          <p:nvSpPr>
            <p:cNvPr id="300" name="Oval 250"/>
            <p:cNvSpPr>
              <a:spLocks noChangeArrowheads="1"/>
            </p:cNvSpPr>
            <p:nvPr/>
          </p:nvSpPr>
          <p:spPr bwMode="auto">
            <a:xfrm>
              <a:off x="3074" y="3204"/>
              <a:ext cx="57" cy="58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FFFFFF"/>
              </a:solidFill>
              <a:round/>
              <a:headEnd/>
              <a:tailEnd/>
            </a:ln>
          </p:spPr>
          <p:txBody>
            <a:bodyPr wrap="none" lIns="92075" tIns="46038" rIns="92075" bIns="46038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sz="1800" kern="0">
                <a:solidFill>
                  <a:sysClr val="windowText" lastClr="000000"/>
                </a:solidFill>
                <a:latin typeface="LG스마트체 Regular" pitchFamily="50" charset="-127"/>
                <a:ea typeface="LG스마트체 Regular" pitchFamily="50" charset="-127"/>
              </a:endParaRPr>
            </a:p>
          </p:txBody>
        </p:sp>
        <p:sp>
          <p:nvSpPr>
            <p:cNvPr id="301" name="Freeform 251"/>
            <p:cNvSpPr>
              <a:spLocks/>
            </p:cNvSpPr>
            <p:nvPr/>
          </p:nvSpPr>
          <p:spPr bwMode="auto">
            <a:xfrm>
              <a:off x="2437" y="2094"/>
              <a:ext cx="29" cy="1196"/>
            </a:xfrm>
            <a:custGeom>
              <a:avLst/>
              <a:gdLst>
                <a:gd name="T0" fmla="*/ 0 w 48"/>
                <a:gd name="T1" fmla="*/ 0 h 1194"/>
                <a:gd name="T2" fmla="*/ 19 w 48"/>
                <a:gd name="T3" fmla="*/ 48 h 1194"/>
                <a:gd name="T4" fmla="*/ 19 w 48"/>
                <a:gd name="T5" fmla="*/ 1140 h 1194"/>
                <a:gd name="T6" fmla="*/ 3 w 48"/>
                <a:gd name="T7" fmla="*/ 1194 h 1194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48"/>
                <a:gd name="T13" fmla="*/ 0 h 1194"/>
                <a:gd name="T14" fmla="*/ 48 w 48"/>
                <a:gd name="T15" fmla="*/ 1194 h 1194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48" h="1194">
                  <a:moveTo>
                    <a:pt x="0" y="0"/>
                  </a:moveTo>
                  <a:lnTo>
                    <a:pt x="48" y="48"/>
                  </a:lnTo>
                  <a:lnTo>
                    <a:pt x="48" y="1140"/>
                  </a:lnTo>
                  <a:lnTo>
                    <a:pt x="6" y="1194"/>
                  </a:lnTo>
                </a:path>
              </a:pathLst>
            </a:custGeom>
            <a:noFill/>
            <a:ln w="9525" cap="flat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wrap="none" lIns="92075" tIns="46038" rIns="92075" bIns="46038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sz="1800" kern="0">
                <a:solidFill>
                  <a:sysClr val="windowText" lastClr="000000"/>
                </a:solidFill>
                <a:latin typeface="LG스마트체 Regular" pitchFamily="50" charset="-127"/>
                <a:ea typeface="LG스마트체 Regular" pitchFamily="50" charset="-127"/>
              </a:endParaRPr>
            </a:p>
          </p:txBody>
        </p:sp>
        <p:sp>
          <p:nvSpPr>
            <p:cNvPr id="302" name="Freeform 252"/>
            <p:cNvSpPr>
              <a:spLocks/>
            </p:cNvSpPr>
            <p:nvPr/>
          </p:nvSpPr>
          <p:spPr bwMode="auto">
            <a:xfrm flipH="1">
              <a:off x="3070" y="2100"/>
              <a:ext cx="29" cy="1196"/>
            </a:xfrm>
            <a:custGeom>
              <a:avLst/>
              <a:gdLst>
                <a:gd name="T0" fmla="*/ 0 w 48"/>
                <a:gd name="T1" fmla="*/ 0 h 1194"/>
                <a:gd name="T2" fmla="*/ 19 w 48"/>
                <a:gd name="T3" fmla="*/ 48 h 1194"/>
                <a:gd name="T4" fmla="*/ 19 w 48"/>
                <a:gd name="T5" fmla="*/ 1140 h 1194"/>
                <a:gd name="T6" fmla="*/ 3 w 48"/>
                <a:gd name="T7" fmla="*/ 1194 h 1194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48"/>
                <a:gd name="T13" fmla="*/ 0 h 1194"/>
                <a:gd name="T14" fmla="*/ 48 w 48"/>
                <a:gd name="T15" fmla="*/ 1194 h 1194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48" h="1194">
                  <a:moveTo>
                    <a:pt x="0" y="0"/>
                  </a:moveTo>
                  <a:lnTo>
                    <a:pt x="48" y="48"/>
                  </a:lnTo>
                  <a:lnTo>
                    <a:pt x="48" y="1140"/>
                  </a:lnTo>
                  <a:lnTo>
                    <a:pt x="6" y="1194"/>
                  </a:lnTo>
                </a:path>
              </a:pathLst>
            </a:custGeom>
            <a:noFill/>
            <a:ln w="9525" cap="flat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wrap="none" lIns="92075" tIns="46038" rIns="92075" bIns="46038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sz="1800" kern="0">
                <a:solidFill>
                  <a:sysClr val="windowText" lastClr="000000"/>
                </a:solidFill>
                <a:latin typeface="LG스마트체 Regular" pitchFamily="50" charset="-127"/>
                <a:ea typeface="LG스마트체 Regular" pitchFamily="50" charset="-127"/>
              </a:endParaRPr>
            </a:p>
          </p:txBody>
        </p:sp>
        <p:sp>
          <p:nvSpPr>
            <p:cNvPr id="303" name="Rectangle 253"/>
            <p:cNvSpPr>
              <a:spLocks noChangeArrowheads="1"/>
            </p:cNvSpPr>
            <p:nvPr/>
          </p:nvSpPr>
          <p:spPr bwMode="auto">
            <a:xfrm>
              <a:off x="2554" y="2651"/>
              <a:ext cx="447" cy="80"/>
            </a:xfrm>
            <a:prstGeom prst="rect">
              <a:avLst/>
            </a:prstGeom>
            <a:gradFill rotWithShape="0">
              <a:gsLst>
                <a:gs pos="0">
                  <a:srgbClr val="808080"/>
                </a:gs>
                <a:gs pos="50000">
                  <a:srgbClr val="808080">
                    <a:gamma/>
                    <a:shade val="46275"/>
                    <a:invGamma/>
                  </a:srgbClr>
                </a:gs>
                <a:gs pos="100000">
                  <a:srgbClr val="808080"/>
                </a:gs>
              </a:gsLst>
              <a:lin ang="5400000" scaled="1"/>
            </a:gradFill>
            <a:ln w="9525">
              <a:solidFill>
                <a:srgbClr val="FFFFFF"/>
              </a:solidFill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sz="1800" kern="0">
                <a:solidFill>
                  <a:sysClr val="windowText" lastClr="000000"/>
                </a:solidFill>
                <a:latin typeface="LG스마트체 Regular" pitchFamily="50" charset="-127"/>
                <a:ea typeface="LG스마트체 Regular" pitchFamily="50" charset="-127"/>
              </a:endParaRPr>
            </a:p>
          </p:txBody>
        </p:sp>
        <p:sp>
          <p:nvSpPr>
            <p:cNvPr id="304" name="Rectangle 254"/>
            <p:cNvSpPr>
              <a:spLocks noChangeArrowheads="1"/>
            </p:cNvSpPr>
            <p:nvPr/>
          </p:nvSpPr>
          <p:spPr bwMode="auto">
            <a:xfrm>
              <a:off x="2554" y="3089"/>
              <a:ext cx="447" cy="77"/>
            </a:xfrm>
            <a:prstGeom prst="rect">
              <a:avLst/>
            </a:prstGeom>
            <a:gradFill rotWithShape="0">
              <a:gsLst>
                <a:gs pos="0">
                  <a:srgbClr val="808080"/>
                </a:gs>
                <a:gs pos="50000">
                  <a:srgbClr val="808080">
                    <a:gamma/>
                    <a:shade val="46275"/>
                    <a:invGamma/>
                  </a:srgbClr>
                </a:gs>
                <a:gs pos="100000">
                  <a:srgbClr val="808080"/>
                </a:gs>
              </a:gsLst>
              <a:lin ang="5400000" scaled="1"/>
            </a:gradFill>
            <a:ln w="9525">
              <a:solidFill>
                <a:srgbClr val="FFFFFF"/>
              </a:solidFill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sz="1800" kern="0">
                <a:solidFill>
                  <a:sysClr val="windowText" lastClr="000000"/>
                </a:solidFill>
                <a:latin typeface="LG스마트체 Regular" pitchFamily="50" charset="-127"/>
                <a:ea typeface="LG스마트체 Regular" pitchFamily="50" charset="-127"/>
              </a:endParaRPr>
            </a:p>
          </p:txBody>
        </p:sp>
        <p:sp>
          <p:nvSpPr>
            <p:cNvPr id="305" name="Rectangle 255"/>
            <p:cNvSpPr>
              <a:spLocks noChangeArrowheads="1"/>
            </p:cNvSpPr>
            <p:nvPr/>
          </p:nvSpPr>
          <p:spPr bwMode="auto">
            <a:xfrm>
              <a:off x="2766" y="1830"/>
              <a:ext cx="25" cy="1232"/>
            </a:xfrm>
            <a:prstGeom prst="rect">
              <a:avLst/>
            </a:prstGeom>
            <a:gradFill rotWithShape="0">
              <a:gsLst>
                <a:gs pos="0">
                  <a:srgbClr val="009999">
                    <a:gamma/>
                    <a:shade val="46275"/>
                    <a:invGamma/>
                  </a:srgbClr>
                </a:gs>
                <a:gs pos="100000">
                  <a:srgbClr val="009999"/>
                </a:gs>
              </a:gsLst>
              <a:lin ang="0" scaled="1"/>
            </a:gradFill>
            <a:ln w="9525">
              <a:solidFill>
                <a:srgbClr val="FFFFFF"/>
              </a:solidFill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sz="1800" kern="0">
                <a:solidFill>
                  <a:sysClr val="windowText" lastClr="000000"/>
                </a:solidFill>
                <a:latin typeface="LG스마트체 Regular" pitchFamily="50" charset="-127"/>
                <a:ea typeface="LG스마트체 Regular" pitchFamily="50" charset="-127"/>
              </a:endParaRPr>
            </a:p>
          </p:txBody>
        </p:sp>
        <p:grpSp>
          <p:nvGrpSpPr>
            <p:cNvPr id="13559" name="Group 256"/>
            <p:cNvGrpSpPr>
              <a:grpSpLocks/>
            </p:cNvGrpSpPr>
            <p:nvPr/>
          </p:nvGrpSpPr>
          <p:grpSpPr bwMode="auto">
            <a:xfrm>
              <a:off x="2627" y="1498"/>
              <a:ext cx="294" cy="317"/>
              <a:chOff x="2627" y="3502"/>
              <a:chExt cx="294" cy="317"/>
            </a:xfrm>
          </p:grpSpPr>
          <p:sp>
            <p:nvSpPr>
              <p:cNvPr id="309" name="AutoShape 257"/>
              <p:cNvSpPr>
                <a:spLocks noChangeArrowheads="1"/>
              </p:cNvSpPr>
              <p:nvPr/>
            </p:nvSpPr>
            <p:spPr bwMode="auto">
              <a:xfrm rot="-5400000">
                <a:off x="2621" y="3541"/>
                <a:ext cx="317" cy="241"/>
              </a:xfrm>
              <a:prstGeom prst="flowChartTerminator">
                <a:avLst/>
              </a:prstGeom>
              <a:gradFill rotWithShape="0">
                <a:gsLst>
                  <a:gs pos="0">
                    <a:srgbClr val="99CC00"/>
                  </a:gs>
                  <a:gs pos="100000">
                    <a:srgbClr val="99CC00">
                      <a:gamma/>
                      <a:tint val="0"/>
                      <a:invGamma/>
                    </a:srgbClr>
                  </a:gs>
                </a:gsLst>
                <a:lin ang="0" scaled="1"/>
              </a:gradFill>
              <a:ln w="9525">
                <a:solidFill>
                  <a:srgbClr val="FFFFFF"/>
                </a:solidFill>
                <a:miter lim="800000"/>
                <a:headEnd/>
                <a:tailEnd/>
              </a:ln>
              <a:effectLst/>
            </p:spPr>
            <p:txBody>
              <a:bodyPr wrap="none" lIns="92075" tIns="46038" rIns="92075" bIns="46038" anchor="ctr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 sz="1800" kern="0">
                  <a:solidFill>
                    <a:sysClr val="windowText" lastClr="000000"/>
                  </a:solidFill>
                  <a:latin typeface="LG스마트체 Regular" pitchFamily="50" charset="-127"/>
                  <a:ea typeface="LG스마트체 Regular" pitchFamily="50" charset="-127"/>
                </a:endParaRPr>
              </a:p>
            </p:txBody>
          </p:sp>
          <p:sp>
            <p:nvSpPr>
              <p:cNvPr id="310" name="Rectangle 258"/>
              <p:cNvSpPr>
                <a:spLocks noChangeArrowheads="1"/>
              </p:cNvSpPr>
              <p:nvPr/>
            </p:nvSpPr>
            <p:spPr bwMode="auto">
              <a:xfrm>
                <a:off x="2627" y="3572"/>
                <a:ext cx="295" cy="30"/>
              </a:xfrm>
              <a:prstGeom prst="rect">
                <a:avLst/>
              </a:prstGeom>
              <a:solidFill>
                <a:srgbClr val="808080"/>
              </a:solidFill>
              <a:ln w="9525">
                <a:solidFill>
                  <a:srgbClr val="FFFFFF"/>
                </a:solidFill>
                <a:miter lim="800000"/>
                <a:headEnd/>
                <a:tailEnd/>
              </a:ln>
            </p:spPr>
            <p:txBody>
              <a:bodyPr wrap="none" lIns="92075" tIns="46038" rIns="92075" bIns="46038" anchor="ctr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 sz="1800" kern="0">
                  <a:solidFill>
                    <a:sysClr val="windowText" lastClr="000000"/>
                  </a:solidFill>
                  <a:latin typeface="LG스마트체 Regular" pitchFamily="50" charset="-127"/>
                  <a:ea typeface="LG스마트체 Regular" pitchFamily="50" charset="-127"/>
                </a:endParaRPr>
              </a:p>
            </p:txBody>
          </p:sp>
          <p:sp>
            <p:nvSpPr>
              <p:cNvPr id="311" name="Line 259"/>
              <p:cNvSpPr>
                <a:spLocks noChangeShapeType="1"/>
              </p:cNvSpPr>
              <p:nvPr/>
            </p:nvSpPr>
            <p:spPr bwMode="auto">
              <a:xfrm>
                <a:off x="2656" y="3740"/>
                <a:ext cx="241" cy="0"/>
              </a:xfrm>
              <a:prstGeom prst="line">
                <a:avLst/>
              </a:prstGeom>
              <a:noFill/>
              <a:ln w="9525">
                <a:solidFill>
                  <a:srgbClr val="808080"/>
                </a:solidFill>
                <a:round/>
                <a:headEnd/>
                <a:tailEnd/>
              </a:ln>
            </p:spPr>
            <p:txBody>
              <a:bodyPr wrap="none" lIns="92075" tIns="46038" rIns="92075" bIns="46038" anchor="ctr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 sz="1800" kern="0">
                  <a:solidFill>
                    <a:sysClr val="windowText" lastClr="000000"/>
                  </a:solidFill>
                  <a:latin typeface="LG스마트체 Regular" pitchFamily="50" charset="-127"/>
                  <a:ea typeface="LG스마트체 Regular" pitchFamily="50" charset="-127"/>
                </a:endParaRPr>
              </a:p>
            </p:txBody>
          </p:sp>
          <p:sp>
            <p:nvSpPr>
              <p:cNvPr id="312" name="Line 260"/>
              <p:cNvSpPr>
                <a:spLocks noChangeShapeType="1"/>
              </p:cNvSpPr>
              <p:nvPr/>
            </p:nvSpPr>
            <p:spPr bwMode="auto">
              <a:xfrm flipH="1">
                <a:off x="2706" y="3610"/>
                <a:ext cx="0" cy="129"/>
              </a:xfrm>
              <a:prstGeom prst="line">
                <a:avLst/>
              </a:prstGeom>
              <a:noFill/>
              <a:ln w="9525">
                <a:solidFill>
                  <a:srgbClr val="808080"/>
                </a:solidFill>
                <a:round/>
                <a:headEnd/>
                <a:tailEnd/>
              </a:ln>
            </p:spPr>
            <p:txBody>
              <a:bodyPr wrap="none" lIns="92075" tIns="46038" rIns="92075" bIns="46038" anchor="ctr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 sz="1800" kern="0">
                  <a:solidFill>
                    <a:sysClr val="windowText" lastClr="000000"/>
                  </a:solidFill>
                  <a:latin typeface="LG스마트체 Regular" pitchFamily="50" charset="-127"/>
                  <a:ea typeface="LG스마트체 Regular" pitchFamily="50" charset="-127"/>
                </a:endParaRPr>
              </a:p>
            </p:txBody>
          </p:sp>
          <p:sp>
            <p:nvSpPr>
              <p:cNvPr id="313" name="Line 261"/>
              <p:cNvSpPr>
                <a:spLocks noChangeShapeType="1"/>
              </p:cNvSpPr>
              <p:nvPr/>
            </p:nvSpPr>
            <p:spPr bwMode="auto">
              <a:xfrm flipH="1">
                <a:off x="2741" y="3610"/>
                <a:ext cx="0" cy="129"/>
              </a:xfrm>
              <a:prstGeom prst="line">
                <a:avLst/>
              </a:prstGeom>
              <a:noFill/>
              <a:ln w="9525">
                <a:solidFill>
                  <a:srgbClr val="808080"/>
                </a:solidFill>
                <a:round/>
                <a:headEnd/>
                <a:tailEnd/>
              </a:ln>
            </p:spPr>
            <p:txBody>
              <a:bodyPr wrap="none" lIns="92075" tIns="46038" rIns="92075" bIns="46038" anchor="ctr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 sz="1800" kern="0">
                  <a:solidFill>
                    <a:sysClr val="windowText" lastClr="000000"/>
                  </a:solidFill>
                  <a:latin typeface="LG스마트체 Regular" pitchFamily="50" charset="-127"/>
                  <a:ea typeface="LG스마트체 Regular" pitchFamily="50" charset="-127"/>
                </a:endParaRPr>
              </a:p>
            </p:txBody>
          </p:sp>
          <p:sp>
            <p:nvSpPr>
              <p:cNvPr id="314" name="Line 262"/>
              <p:cNvSpPr>
                <a:spLocks noChangeShapeType="1"/>
              </p:cNvSpPr>
              <p:nvPr/>
            </p:nvSpPr>
            <p:spPr bwMode="auto">
              <a:xfrm flipH="1">
                <a:off x="2776" y="3610"/>
                <a:ext cx="0" cy="129"/>
              </a:xfrm>
              <a:prstGeom prst="line">
                <a:avLst/>
              </a:prstGeom>
              <a:noFill/>
              <a:ln w="9525">
                <a:solidFill>
                  <a:srgbClr val="808080"/>
                </a:solidFill>
                <a:round/>
                <a:headEnd/>
                <a:tailEnd/>
              </a:ln>
            </p:spPr>
            <p:txBody>
              <a:bodyPr wrap="none" lIns="92075" tIns="46038" rIns="92075" bIns="46038" anchor="ctr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 sz="1800" kern="0">
                  <a:solidFill>
                    <a:sysClr val="windowText" lastClr="000000"/>
                  </a:solidFill>
                  <a:latin typeface="LG스마트체 Regular" pitchFamily="50" charset="-127"/>
                  <a:ea typeface="LG스마트체 Regular" pitchFamily="50" charset="-127"/>
                </a:endParaRPr>
              </a:p>
            </p:txBody>
          </p:sp>
          <p:sp>
            <p:nvSpPr>
              <p:cNvPr id="315" name="Line 263"/>
              <p:cNvSpPr>
                <a:spLocks noChangeShapeType="1"/>
              </p:cNvSpPr>
              <p:nvPr/>
            </p:nvSpPr>
            <p:spPr bwMode="auto">
              <a:xfrm flipH="1">
                <a:off x="2814" y="3610"/>
                <a:ext cx="0" cy="129"/>
              </a:xfrm>
              <a:prstGeom prst="line">
                <a:avLst/>
              </a:prstGeom>
              <a:noFill/>
              <a:ln w="9525">
                <a:solidFill>
                  <a:srgbClr val="808080"/>
                </a:solidFill>
                <a:round/>
                <a:headEnd/>
                <a:tailEnd/>
              </a:ln>
            </p:spPr>
            <p:txBody>
              <a:bodyPr wrap="none" lIns="92075" tIns="46038" rIns="92075" bIns="46038" anchor="ctr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 sz="1800" kern="0">
                  <a:solidFill>
                    <a:sysClr val="windowText" lastClr="000000"/>
                  </a:solidFill>
                  <a:latin typeface="LG스마트체 Regular" pitchFamily="50" charset="-127"/>
                  <a:ea typeface="LG스마트체 Regular" pitchFamily="50" charset="-127"/>
                </a:endParaRPr>
              </a:p>
            </p:txBody>
          </p:sp>
          <p:sp>
            <p:nvSpPr>
              <p:cNvPr id="316" name="Line 264"/>
              <p:cNvSpPr>
                <a:spLocks noChangeShapeType="1"/>
              </p:cNvSpPr>
              <p:nvPr/>
            </p:nvSpPr>
            <p:spPr bwMode="auto">
              <a:xfrm flipH="1">
                <a:off x="2849" y="3610"/>
                <a:ext cx="0" cy="129"/>
              </a:xfrm>
              <a:prstGeom prst="line">
                <a:avLst/>
              </a:prstGeom>
              <a:noFill/>
              <a:ln w="9525">
                <a:solidFill>
                  <a:srgbClr val="808080"/>
                </a:solidFill>
                <a:round/>
                <a:headEnd/>
                <a:tailEnd/>
              </a:ln>
            </p:spPr>
            <p:txBody>
              <a:bodyPr wrap="none" lIns="92075" tIns="46038" rIns="92075" bIns="46038" anchor="ctr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 sz="1800" kern="0">
                  <a:solidFill>
                    <a:sysClr val="windowText" lastClr="000000"/>
                  </a:solidFill>
                  <a:latin typeface="LG스마트체 Regular" pitchFamily="50" charset="-127"/>
                  <a:ea typeface="LG스마트체 Regular" pitchFamily="50" charset="-127"/>
                </a:endParaRPr>
              </a:p>
            </p:txBody>
          </p:sp>
        </p:grpSp>
        <p:sp>
          <p:nvSpPr>
            <p:cNvPr id="307" name="Rectangle 265"/>
            <p:cNvSpPr>
              <a:spLocks noChangeArrowheads="1"/>
            </p:cNvSpPr>
            <p:nvPr/>
          </p:nvSpPr>
          <p:spPr bwMode="auto">
            <a:xfrm>
              <a:off x="2741" y="2634"/>
              <a:ext cx="73" cy="154"/>
            </a:xfrm>
            <a:prstGeom prst="rect">
              <a:avLst/>
            </a:prstGeom>
            <a:solidFill>
              <a:srgbClr val="99CC00"/>
            </a:solidFill>
            <a:ln w="9525">
              <a:solidFill>
                <a:srgbClr val="FFFFFF"/>
              </a:solidFill>
              <a:miter lim="800000"/>
              <a:headEnd/>
              <a:tailEnd/>
            </a:ln>
          </p:spPr>
          <p:txBody>
            <a:bodyPr wrap="none" lIns="92075" tIns="46038" rIns="92075" bIns="46038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sz="1800" kern="0">
                <a:solidFill>
                  <a:sysClr val="windowText" lastClr="000000"/>
                </a:solidFill>
                <a:latin typeface="LG스마트체 Regular" pitchFamily="50" charset="-127"/>
                <a:ea typeface="LG스마트체 Regular" pitchFamily="50" charset="-127"/>
              </a:endParaRPr>
            </a:p>
          </p:txBody>
        </p:sp>
        <p:sp>
          <p:nvSpPr>
            <p:cNvPr id="308" name="Rectangle 266"/>
            <p:cNvSpPr>
              <a:spLocks noChangeArrowheads="1"/>
            </p:cNvSpPr>
            <p:nvPr/>
          </p:nvSpPr>
          <p:spPr bwMode="auto">
            <a:xfrm>
              <a:off x="2741" y="3042"/>
              <a:ext cx="73" cy="157"/>
            </a:xfrm>
            <a:prstGeom prst="rect">
              <a:avLst/>
            </a:prstGeom>
            <a:solidFill>
              <a:srgbClr val="99CC00"/>
            </a:solidFill>
            <a:ln w="9525">
              <a:solidFill>
                <a:srgbClr val="FFFFFF"/>
              </a:solidFill>
              <a:miter lim="800000"/>
              <a:headEnd/>
              <a:tailEnd/>
            </a:ln>
          </p:spPr>
          <p:txBody>
            <a:bodyPr wrap="none" lIns="92075" tIns="46038" rIns="92075" bIns="46038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sz="1800" kern="0">
                <a:solidFill>
                  <a:sysClr val="windowText" lastClr="000000"/>
                </a:solidFill>
                <a:latin typeface="LG스마트체 Regular" pitchFamily="50" charset="-127"/>
                <a:ea typeface="LG스마트체 Regular" pitchFamily="50" charset="-127"/>
              </a:endParaRPr>
            </a:p>
          </p:txBody>
        </p:sp>
      </p:grpSp>
      <p:grpSp>
        <p:nvGrpSpPr>
          <p:cNvPr id="13419" name="Group 211"/>
          <p:cNvGrpSpPr>
            <a:grpSpLocks/>
          </p:cNvGrpSpPr>
          <p:nvPr/>
        </p:nvGrpSpPr>
        <p:grpSpPr bwMode="auto">
          <a:xfrm>
            <a:off x="3797300" y="2709863"/>
            <a:ext cx="369888" cy="1154112"/>
            <a:chOff x="2399" y="1499"/>
            <a:chExt cx="738" cy="2003"/>
          </a:xfrm>
        </p:grpSpPr>
        <p:sp>
          <p:nvSpPr>
            <p:cNvPr id="318" name="AutoShape 212"/>
            <p:cNvSpPr>
              <a:spLocks noChangeArrowheads="1"/>
            </p:cNvSpPr>
            <p:nvPr/>
          </p:nvSpPr>
          <p:spPr bwMode="auto">
            <a:xfrm rot="-5400000">
              <a:off x="1961" y="2326"/>
              <a:ext cx="1615" cy="738"/>
            </a:xfrm>
            <a:prstGeom prst="flowChartTerminator">
              <a:avLst/>
            </a:prstGeom>
            <a:gradFill rotWithShape="0">
              <a:gsLst>
                <a:gs pos="0">
                  <a:srgbClr val="FFFF00"/>
                </a:gs>
                <a:gs pos="100000">
                  <a:srgbClr val="0000EC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rgbClr val="FFFFFF"/>
              </a:solidFill>
              <a:miter lim="800000"/>
              <a:headEnd/>
              <a:tailEnd/>
            </a:ln>
          </p:spPr>
          <p:txBody>
            <a:bodyPr wrap="none" lIns="92075" tIns="46038" rIns="92075" bIns="46038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sz="1800" kern="0">
                <a:solidFill>
                  <a:sysClr val="windowText" lastClr="000000"/>
                </a:solidFill>
                <a:latin typeface="LG스마트체 Regular" pitchFamily="50" charset="-127"/>
                <a:ea typeface="LG스마트체 Regular" pitchFamily="50" charset="-127"/>
              </a:endParaRPr>
            </a:p>
          </p:txBody>
        </p:sp>
        <p:sp>
          <p:nvSpPr>
            <p:cNvPr id="319" name="Oval 213"/>
            <p:cNvSpPr>
              <a:spLocks noChangeArrowheads="1"/>
            </p:cNvSpPr>
            <p:nvPr/>
          </p:nvSpPr>
          <p:spPr bwMode="auto">
            <a:xfrm>
              <a:off x="2409" y="2124"/>
              <a:ext cx="54" cy="58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FFFFFF"/>
              </a:solidFill>
              <a:round/>
              <a:headEnd/>
              <a:tailEnd/>
            </a:ln>
          </p:spPr>
          <p:txBody>
            <a:bodyPr wrap="none" lIns="92075" tIns="46038" rIns="92075" bIns="46038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sz="1800" kern="0">
                <a:solidFill>
                  <a:sysClr val="windowText" lastClr="000000"/>
                </a:solidFill>
                <a:latin typeface="LG스마트체 Regular" pitchFamily="50" charset="-127"/>
                <a:ea typeface="LG스마트체 Regular" pitchFamily="50" charset="-127"/>
              </a:endParaRPr>
            </a:p>
          </p:txBody>
        </p:sp>
        <p:sp>
          <p:nvSpPr>
            <p:cNvPr id="320" name="Oval 214"/>
            <p:cNvSpPr>
              <a:spLocks noChangeArrowheads="1"/>
            </p:cNvSpPr>
            <p:nvPr/>
          </p:nvSpPr>
          <p:spPr bwMode="auto">
            <a:xfrm>
              <a:off x="2409" y="2185"/>
              <a:ext cx="54" cy="55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FFFFFF"/>
              </a:solidFill>
              <a:round/>
              <a:headEnd/>
              <a:tailEnd/>
            </a:ln>
          </p:spPr>
          <p:txBody>
            <a:bodyPr wrap="none" lIns="92075" tIns="46038" rIns="92075" bIns="46038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sz="1800" kern="0">
                <a:solidFill>
                  <a:sysClr val="windowText" lastClr="000000"/>
                </a:solidFill>
                <a:latin typeface="LG스마트체 Regular" pitchFamily="50" charset="-127"/>
                <a:ea typeface="LG스마트체 Regular" pitchFamily="50" charset="-127"/>
              </a:endParaRPr>
            </a:p>
          </p:txBody>
        </p:sp>
        <p:sp>
          <p:nvSpPr>
            <p:cNvPr id="321" name="Oval 215"/>
            <p:cNvSpPr>
              <a:spLocks noChangeArrowheads="1"/>
            </p:cNvSpPr>
            <p:nvPr/>
          </p:nvSpPr>
          <p:spPr bwMode="auto">
            <a:xfrm>
              <a:off x="2409" y="2246"/>
              <a:ext cx="54" cy="55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FFFFFF"/>
              </a:solidFill>
              <a:round/>
              <a:headEnd/>
              <a:tailEnd/>
            </a:ln>
          </p:spPr>
          <p:txBody>
            <a:bodyPr wrap="none" lIns="92075" tIns="46038" rIns="92075" bIns="46038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sz="1800" kern="0">
                <a:solidFill>
                  <a:sysClr val="windowText" lastClr="000000"/>
                </a:solidFill>
                <a:latin typeface="LG스마트체 Regular" pitchFamily="50" charset="-127"/>
                <a:ea typeface="LG스마트체 Regular" pitchFamily="50" charset="-127"/>
              </a:endParaRPr>
            </a:p>
          </p:txBody>
        </p:sp>
        <p:sp>
          <p:nvSpPr>
            <p:cNvPr id="322" name="Oval 216"/>
            <p:cNvSpPr>
              <a:spLocks noChangeArrowheads="1"/>
            </p:cNvSpPr>
            <p:nvPr/>
          </p:nvSpPr>
          <p:spPr bwMode="auto">
            <a:xfrm>
              <a:off x="2409" y="2306"/>
              <a:ext cx="54" cy="55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FFFFFF"/>
              </a:solidFill>
              <a:round/>
              <a:headEnd/>
              <a:tailEnd/>
            </a:ln>
          </p:spPr>
          <p:txBody>
            <a:bodyPr wrap="none" lIns="92075" tIns="46038" rIns="92075" bIns="46038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sz="1800" kern="0">
                <a:solidFill>
                  <a:sysClr val="windowText" lastClr="000000"/>
                </a:solidFill>
                <a:latin typeface="LG스마트체 Regular" pitchFamily="50" charset="-127"/>
                <a:ea typeface="LG스마트체 Regular" pitchFamily="50" charset="-127"/>
              </a:endParaRPr>
            </a:p>
          </p:txBody>
        </p:sp>
        <p:sp>
          <p:nvSpPr>
            <p:cNvPr id="323" name="Oval 217"/>
            <p:cNvSpPr>
              <a:spLocks noChangeArrowheads="1"/>
            </p:cNvSpPr>
            <p:nvPr/>
          </p:nvSpPr>
          <p:spPr bwMode="auto">
            <a:xfrm>
              <a:off x="2409" y="2364"/>
              <a:ext cx="54" cy="58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FFFFFF"/>
              </a:solidFill>
              <a:round/>
              <a:headEnd/>
              <a:tailEnd/>
            </a:ln>
          </p:spPr>
          <p:txBody>
            <a:bodyPr wrap="none" lIns="92075" tIns="46038" rIns="92075" bIns="46038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sz="1800" kern="0">
                <a:solidFill>
                  <a:sysClr val="windowText" lastClr="000000"/>
                </a:solidFill>
                <a:latin typeface="LG스마트체 Regular" pitchFamily="50" charset="-127"/>
                <a:ea typeface="LG스마트체 Regular" pitchFamily="50" charset="-127"/>
              </a:endParaRPr>
            </a:p>
          </p:txBody>
        </p:sp>
        <p:sp>
          <p:nvSpPr>
            <p:cNvPr id="324" name="Oval 218"/>
            <p:cNvSpPr>
              <a:spLocks noChangeArrowheads="1"/>
            </p:cNvSpPr>
            <p:nvPr/>
          </p:nvSpPr>
          <p:spPr bwMode="auto">
            <a:xfrm>
              <a:off x="2409" y="2425"/>
              <a:ext cx="54" cy="55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FFFFFF"/>
              </a:solidFill>
              <a:round/>
              <a:headEnd/>
              <a:tailEnd/>
            </a:ln>
          </p:spPr>
          <p:txBody>
            <a:bodyPr wrap="none" lIns="92075" tIns="46038" rIns="92075" bIns="46038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sz="1800" kern="0">
                <a:solidFill>
                  <a:sysClr val="windowText" lastClr="000000"/>
                </a:solidFill>
                <a:latin typeface="LG스마트체 Regular" pitchFamily="50" charset="-127"/>
                <a:ea typeface="LG스마트체 Regular" pitchFamily="50" charset="-127"/>
              </a:endParaRPr>
            </a:p>
          </p:txBody>
        </p:sp>
        <p:sp>
          <p:nvSpPr>
            <p:cNvPr id="325" name="Oval 219"/>
            <p:cNvSpPr>
              <a:spLocks noChangeArrowheads="1"/>
            </p:cNvSpPr>
            <p:nvPr/>
          </p:nvSpPr>
          <p:spPr bwMode="auto">
            <a:xfrm>
              <a:off x="2409" y="2485"/>
              <a:ext cx="54" cy="55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FFFFFF"/>
              </a:solidFill>
              <a:round/>
              <a:headEnd/>
              <a:tailEnd/>
            </a:ln>
          </p:spPr>
          <p:txBody>
            <a:bodyPr wrap="none" lIns="92075" tIns="46038" rIns="92075" bIns="46038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sz="1800" kern="0">
                <a:solidFill>
                  <a:sysClr val="windowText" lastClr="000000"/>
                </a:solidFill>
                <a:latin typeface="LG스마트체 Regular" pitchFamily="50" charset="-127"/>
                <a:ea typeface="LG스마트체 Regular" pitchFamily="50" charset="-127"/>
              </a:endParaRPr>
            </a:p>
          </p:txBody>
        </p:sp>
        <p:sp>
          <p:nvSpPr>
            <p:cNvPr id="326" name="Oval 220"/>
            <p:cNvSpPr>
              <a:spLocks noChangeArrowheads="1"/>
            </p:cNvSpPr>
            <p:nvPr/>
          </p:nvSpPr>
          <p:spPr bwMode="auto">
            <a:xfrm>
              <a:off x="2409" y="2546"/>
              <a:ext cx="54" cy="55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FFFFFF"/>
              </a:solidFill>
              <a:round/>
              <a:headEnd/>
              <a:tailEnd/>
            </a:ln>
          </p:spPr>
          <p:txBody>
            <a:bodyPr wrap="none" lIns="92075" tIns="46038" rIns="92075" bIns="46038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sz="1800" kern="0">
                <a:solidFill>
                  <a:sysClr val="windowText" lastClr="000000"/>
                </a:solidFill>
                <a:latin typeface="LG스마트체 Regular" pitchFamily="50" charset="-127"/>
                <a:ea typeface="LG스마트체 Regular" pitchFamily="50" charset="-127"/>
              </a:endParaRPr>
            </a:p>
          </p:txBody>
        </p:sp>
        <p:sp>
          <p:nvSpPr>
            <p:cNvPr id="327" name="Oval 221"/>
            <p:cNvSpPr>
              <a:spLocks noChangeArrowheads="1"/>
            </p:cNvSpPr>
            <p:nvPr/>
          </p:nvSpPr>
          <p:spPr bwMode="auto">
            <a:xfrm>
              <a:off x="2409" y="2604"/>
              <a:ext cx="54" cy="58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FFFFFF"/>
              </a:solidFill>
              <a:round/>
              <a:headEnd/>
              <a:tailEnd/>
            </a:ln>
          </p:spPr>
          <p:txBody>
            <a:bodyPr wrap="none" lIns="92075" tIns="46038" rIns="92075" bIns="46038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sz="1800" kern="0">
                <a:solidFill>
                  <a:sysClr val="windowText" lastClr="000000"/>
                </a:solidFill>
                <a:latin typeface="LG스마트체 Regular" pitchFamily="50" charset="-127"/>
                <a:ea typeface="LG스마트체 Regular" pitchFamily="50" charset="-127"/>
              </a:endParaRPr>
            </a:p>
          </p:txBody>
        </p:sp>
        <p:sp>
          <p:nvSpPr>
            <p:cNvPr id="328" name="Oval 222"/>
            <p:cNvSpPr>
              <a:spLocks noChangeArrowheads="1"/>
            </p:cNvSpPr>
            <p:nvPr/>
          </p:nvSpPr>
          <p:spPr bwMode="auto">
            <a:xfrm>
              <a:off x="2409" y="2664"/>
              <a:ext cx="54" cy="58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FFFFFF"/>
              </a:solidFill>
              <a:round/>
              <a:headEnd/>
              <a:tailEnd/>
            </a:ln>
          </p:spPr>
          <p:txBody>
            <a:bodyPr wrap="none" lIns="92075" tIns="46038" rIns="92075" bIns="46038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sz="1800" kern="0">
                <a:solidFill>
                  <a:sysClr val="windowText" lastClr="000000"/>
                </a:solidFill>
                <a:latin typeface="LG스마트체 Regular" pitchFamily="50" charset="-127"/>
                <a:ea typeface="LG스마트체 Regular" pitchFamily="50" charset="-127"/>
              </a:endParaRPr>
            </a:p>
          </p:txBody>
        </p:sp>
        <p:sp>
          <p:nvSpPr>
            <p:cNvPr id="329" name="Oval 223"/>
            <p:cNvSpPr>
              <a:spLocks noChangeArrowheads="1"/>
            </p:cNvSpPr>
            <p:nvPr/>
          </p:nvSpPr>
          <p:spPr bwMode="auto">
            <a:xfrm>
              <a:off x="2409" y="2725"/>
              <a:ext cx="54" cy="55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FFFFFF"/>
              </a:solidFill>
              <a:round/>
              <a:headEnd/>
              <a:tailEnd/>
            </a:ln>
          </p:spPr>
          <p:txBody>
            <a:bodyPr wrap="none" lIns="92075" tIns="46038" rIns="92075" bIns="46038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sz="1800" kern="0">
                <a:solidFill>
                  <a:sysClr val="windowText" lastClr="000000"/>
                </a:solidFill>
                <a:latin typeface="LG스마트체 Regular" pitchFamily="50" charset="-127"/>
                <a:ea typeface="LG스마트체 Regular" pitchFamily="50" charset="-127"/>
              </a:endParaRPr>
            </a:p>
          </p:txBody>
        </p:sp>
        <p:sp>
          <p:nvSpPr>
            <p:cNvPr id="330" name="Oval 224"/>
            <p:cNvSpPr>
              <a:spLocks noChangeArrowheads="1"/>
            </p:cNvSpPr>
            <p:nvPr/>
          </p:nvSpPr>
          <p:spPr bwMode="auto">
            <a:xfrm>
              <a:off x="2409" y="2786"/>
              <a:ext cx="54" cy="55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FFFFFF"/>
              </a:solidFill>
              <a:round/>
              <a:headEnd/>
              <a:tailEnd/>
            </a:ln>
          </p:spPr>
          <p:txBody>
            <a:bodyPr wrap="none" lIns="92075" tIns="46038" rIns="92075" bIns="46038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sz="1800" kern="0">
                <a:solidFill>
                  <a:sysClr val="windowText" lastClr="000000"/>
                </a:solidFill>
                <a:latin typeface="LG스마트체 Regular" pitchFamily="50" charset="-127"/>
                <a:ea typeface="LG스마트체 Regular" pitchFamily="50" charset="-127"/>
              </a:endParaRPr>
            </a:p>
          </p:txBody>
        </p:sp>
        <p:sp>
          <p:nvSpPr>
            <p:cNvPr id="331" name="Oval 225"/>
            <p:cNvSpPr>
              <a:spLocks noChangeArrowheads="1"/>
            </p:cNvSpPr>
            <p:nvPr/>
          </p:nvSpPr>
          <p:spPr bwMode="auto">
            <a:xfrm>
              <a:off x="2409" y="2846"/>
              <a:ext cx="54" cy="55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FFFFFF"/>
              </a:solidFill>
              <a:round/>
              <a:headEnd/>
              <a:tailEnd/>
            </a:ln>
          </p:spPr>
          <p:txBody>
            <a:bodyPr wrap="none" lIns="92075" tIns="46038" rIns="92075" bIns="46038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sz="1800" kern="0">
                <a:solidFill>
                  <a:sysClr val="windowText" lastClr="000000"/>
                </a:solidFill>
                <a:latin typeface="LG스마트체 Regular" pitchFamily="50" charset="-127"/>
                <a:ea typeface="LG스마트체 Regular" pitchFamily="50" charset="-127"/>
              </a:endParaRPr>
            </a:p>
          </p:txBody>
        </p:sp>
        <p:sp>
          <p:nvSpPr>
            <p:cNvPr id="332" name="Oval 226"/>
            <p:cNvSpPr>
              <a:spLocks noChangeArrowheads="1"/>
            </p:cNvSpPr>
            <p:nvPr/>
          </p:nvSpPr>
          <p:spPr bwMode="auto">
            <a:xfrm>
              <a:off x="2409" y="2904"/>
              <a:ext cx="54" cy="58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FFFFFF"/>
              </a:solidFill>
              <a:round/>
              <a:headEnd/>
              <a:tailEnd/>
            </a:ln>
          </p:spPr>
          <p:txBody>
            <a:bodyPr wrap="none" lIns="92075" tIns="46038" rIns="92075" bIns="46038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sz="1800" kern="0">
                <a:solidFill>
                  <a:sysClr val="windowText" lastClr="000000"/>
                </a:solidFill>
                <a:latin typeface="LG스마트체 Regular" pitchFamily="50" charset="-127"/>
                <a:ea typeface="LG스마트체 Regular" pitchFamily="50" charset="-127"/>
              </a:endParaRPr>
            </a:p>
          </p:txBody>
        </p:sp>
        <p:sp>
          <p:nvSpPr>
            <p:cNvPr id="333" name="Oval 227"/>
            <p:cNvSpPr>
              <a:spLocks noChangeArrowheads="1"/>
            </p:cNvSpPr>
            <p:nvPr/>
          </p:nvSpPr>
          <p:spPr bwMode="auto">
            <a:xfrm>
              <a:off x="2409" y="2965"/>
              <a:ext cx="54" cy="55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FFFFFF"/>
              </a:solidFill>
              <a:round/>
              <a:headEnd/>
              <a:tailEnd/>
            </a:ln>
          </p:spPr>
          <p:txBody>
            <a:bodyPr wrap="none" lIns="92075" tIns="46038" rIns="92075" bIns="46038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sz="1800" kern="0">
                <a:solidFill>
                  <a:sysClr val="windowText" lastClr="000000"/>
                </a:solidFill>
                <a:latin typeface="LG스마트체 Regular" pitchFamily="50" charset="-127"/>
                <a:ea typeface="LG스마트체 Regular" pitchFamily="50" charset="-127"/>
              </a:endParaRPr>
            </a:p>
          </p:txBody>
        </p:sp>
        <p:sp>
          <p:nvSpPr>
            <p:cNvPr id="334" name="Oval 228"/>
            <p:cNvSpPr>
              <a:spLocks noChangeArrowheads="1"/>
            </p:cNvSpPr>
            <p:nvPr/>
          </p:nvSpPr>
          <p:spPr bwMode="auto">
            <a:xfrm>
              <a:off x="2409" y="3025"/>
              <a:ext cx="54" cy="55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FFFFFF"/>
              </a:solidFill>
              <a:round/>
              <a:headEnd/>
              <a:tailEnd/>
            </a:ln>
          </p:spPr>
          <p:txBody>
            <a:bodyPr wrap="none" lIns="92075" tIns="46038" rIns="92075" bIns="46038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sz="1800" kern="0">
                <a:solidFill>
                  <a:sysClr val="windowText" lastClr="000000"/>
                </a:solidFill>
                <a:latin typeface="LG스마트체 Regular" pitchFamily="50" charset="-127"/>
                <a:ea typeface="LG스마트체 Regular" pitchFamily="50" charset="-127"/>
              </a:endParaRPr>
            </a:p>
          </p:txBody>
        </p:sp>
        <p:sp>
          <p:nvSpPr>
            <p:cNvPr id="335" name="Oval 229"/>
            <p:cNvSpPr>
              <a:spLocks noChangeArrowheads="1"/>
            </p:cNvSpPr>
            <p:nvPr/>
          </p:nvSpPr>
          <p:spPr bwMode="auto">
            <a:xfrm>
              <a:off x="2409" y="3086"/>
              <a:ext cx="54" cy="55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FFFFFF"/>
              </a:solidFill>
              <a:round/>
              <a:headEnd/>
              <a:tailEnd/>
            </a:ln>
          </p:spPr>
          <p:txBody>
            <a:bodyPr wrap="none" lIns="92075" tIns="46038" rIns="92075" bIns="46038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sz="1800" kern="0">
                <a:solidFill>
                  <a:sysClr val="windowText" lastClr="000000"/>
                </a:solidFill>
                <a:latin typeface="LG스마트체 Regular" pitchFamily="50" charset="-127"/>
                <a:ea typeface="LG스마트체 Regular" pitchFamily="50" charset="-127"/>
              </a:endParaRPr>
            </a:p>
          </p:txBody>
        </p:sp>
        <p:sp>
          <p:nvSpPr>
            <p:cNvPr id="336" name="Oval 230"/>
            <p:cNvSpPr>
              <a:spLocks noChangeArrowheads="1"/>
            </p:cNvSpPr>
            <p:nvPr/>
          </p:nvSpPr>
          <p:spPr bwMode="auto">
            <a:xfrm>
              <a:off x="2409" y="3144"/>
              <a:ext cx="54" cy="58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FFFFFF"/>
              </a:solidFill>
              <a:round/>
              <a:headEnd/>
              <a:tailEnd/>
            </a:ln>
          </p:spPr>
          <p:txBody>
            <a:bodyPr wrap="none" lIns="92075" tIns="46038" rIns="92075" bIns="46038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sz="1800" kern="0">
                <a:solidFill>
                  <a:sysClr val="windowText" lastClr="000000"/>
                </a:solidFill>
                <a:latin typeface="LG스마트체 Regular" pitchFamily="50" charset="-127"/>
                <a:ea typeface="LG스마트체 Regular" pitchFamily="50" charset="-127"/>
              </a:endParaRPr>
            </a:p>
          </p:txBody>
        </p:sp>
        <p:sp>
          <p:nvSpPr>
            <p:cNvPr id="337" name="Oval 231"/>
            <p:cNvSpPr>
              <a:spLocks noChangeArrowheads="1"/>
            </p:cNvSpPr>
            <p:nvPr/>
          </p:nvSpPr>
          <p:spPr bwMode="auto">
            <a:xfrm>
              <a:off x="2409" y="3204"/>
              <a:ext cx="54" cy="58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FFFFFF"/>
              </a:solidFill>
              <a:round/>
              <a:headEnd/>
              <a:tailEnd/>
            </a:ln>
          </p:spPr>
          <p:txBody>
            <a:bodyPr wrap="none" lIns="92075" tIns="46038" rIns="92075" bIns="46038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sz="1800" kern="0">
                <a:solidFill>
                  <a:sysClr val="windowText" lastClr="000000"/>
                </a:solidFill>
                <a:latin typeface="LG스마트체 Regular" pitchFamily="50" charset="-127"/>
                <a:ea typeface="LG스마트체 Regular" pitchFamily="50" charset="-127"/>
              </a:endParaRPr>
            </a:p>
          </p:txBody>
        </p:sp>
        <p:sp>
          <p:nvSpPr>
            <p:cNvPr id="338" name="Oval 232"/>
            <p:cNvSpPr>
              <a:spLocks noChangeArrowheads="1"/>
            </p:cNvSpPr>
            <p:nvPr/>
          </p:nvSpPr>
          <p:spPr bwMode="auto">
            <a:xfrm>
              <a:off x="3074" y="2124"/>
              <a:ext cx="57" cy="58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FFFFFF"/>
              </a:solidFill>
              <a:round/>
              <a:headEnd/>
              <a:tailEnd/>
            </a:ln>
          </p:spPr>
          <p:txBody>
            <a:bodyPr wrap="none" lIns="92075" tIns="46038" rIns="92075" bIns="46038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sz="1800" kern="0">
                <a:solidFill>
                  <a:sysClr val="windowText" lastClr="000000"/>
                </a:solidFill>
                <a:latin typeface="LG스마트체 Regular" pitchFamily="50" charset="-127"/>
                <a:ea typeface="LG스마트체 Regular" pitchFamily="50" charset="-127"/>
              </a:endParaRPr>
            </a:p>
          </p:txBody>
        </p:sp>
        <p:sp>
          <p:nvSpPr>
            <p:cNvPr id="339" name="Oval 233"/>
            <p:cNvSpPr>
              <a:spLocks noChangeArrowheads="1"/>
            </p:cNvSpPr>
            <p:nvPr/>
          </p:nvSpPr>
          <p:spPr bwMode="auto">
            <a:xfrm>
              <a:off x="3074" y="2185"/>
              <a:ext cx="57" cy="55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FFFFFF"/>
              </a:solidFill>
              <a:round/>
              <a:headEnd/>
              <a:tailEnd/>
            </a:ln>
          </p:spPr>
          <p:txBody>
            <a:bodyPr wrap="none" lIns="92075" tIns="46038" rIns="92075" bIns="46038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sz="1800" kern="0">
                <a:solidFill>
                  <a:sysClr val="windowText" lastClr="000000"/>
                </a:solidFill>
                <a:latin typeface="LG스마트체 Regular" pitchFamily="50" charset="-127"/>
                <a:ea typeface="LG스마트체 Regular" pitchFamily="50" charset="-127"/>
              </a:endParaRPr>
            </a:p>
          </p:txBody>
        </p:sp>
        <p:sp>
          <p:nvSpPr>
            <p:cNvPr id="340" name="Oval 234"/>
            <p:cNvSpPr>
              <a:spLocks noChangeArrowheads="1"/>
            </p:cNvSpPr>
            <p:nvPr/>
          </p:nvSpPr>
          <p:spPr bwMode="auto">
            <a:xfrm>
              <a:off x="3074" y="2246"/>
              <a:ext cx="57" cy="55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FFFFFF"/>
              </a:solidFill>
              <a:round/>
              <a:headEnd/>
              <a:tailEnd/>
            </a:ln>
          </p:spPr>
          <p:txBody>
            <a:bodyPr wrap="none" lIns="92075" tIns="46038" rIns="92075" bIns="46038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sz="1800" kern="0">
                <a:solidFill>
                  <a:sysClr val="windowText" lastClr="000000"/>
                </a:solidFill>
                <a:latin typeface="LG스마트체 Regular" pitchFamily="50" charset="-127"/>
                <a:ea typeface="LG스마트체 Regular" pitchFamily="50" charset="-127"/>
              </a:endParaRPr>
            </a:p>
          </p:txBody>
        </p:sp>
        <p:sp>
          <p:nvSpPr>
            <p:cNvPr id="341" name="Oval 235"/>
            <p:cNvSpPr>
              <a:spLocks noChangeArrowheads="1"/>
            </p:cNvSpPr>
            <p:nvPr/>
          </p:nvSpPr>
          <p:spPr bwMode="auto">
            <a:xfrm>
              <a:off x="3074" y="2306"/>
              <a:ext cx="57" cy="55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FFFFFF"/>
              </a:solidFill>
              <a:round/>
              <a:headEnd/>
              <a:tailEnd/>
            </a:ln>
          </p:spPr>
          <p:txBody>
            <a:bodyPr wrap="none" lIns="92075" tIns="46038" rIns="92075" bIns="46038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sz="1800" kern="0">
                <a:solidFill>
                  <a:sysClr val="windowText" lastClr="000000"/>
                </a:solidFill>
                <a:latin typeface="LG스마트체 Regular" pitchFamily="50" charset="-127"/>
                <a:ea typeface="LG스마트체 Regular" pitchFamily="50" charset="-127"/>
              </a:endParaRPr>
            </a:p>
          </p:txBody>
        </p:sp>
        <p:sp>
          <p:nvSpPr>
            <p:cNvPr id="342" name="Oval 236"/>
            <p:cNvSpPr>
              <a:spLocks noChangeArrowheads="1"/>
            </p:cNvSpPr>
            <p:nvPr/>
          </p:nvSpPr>
          <p:spPr bwMode="auto">
            <a:xfrm>
              <a:off x="3074" y="2364"/>
              <a:ext cx="57" cy="58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FFFFFF"/>
              </a:solidFill>
              <a:round/>
              <a:headEnd/>
              <a:tailEnd/>
            </a:ln>
          </p:spPr>
          <p:txBody>
            <a:bodyPr wrap="none" lIns="92075" tIns="46038" rIns="92075" bIns="46038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sz="1800" kern="0">
                <a:solidFill>
                  <a:sysClr val="windowText" lastClr="000000"/>
                </a:solidFill>
                <a:latin typeface="LG스마트체 Regular" pitchFamily="50" charset="-127"/>
                <a:ea typeface="LG스마트체 Regular" pitchFamily="50" charset="-127"/>
              </a:endParaRPr>
            </a:p>
          </p:txBody>
        </p:sp>
        <p:sp>
          <p:nvSpPr>
            <p:cNvPr id="343" name="Oval 237"/>
            <p:cNvSpPr>
              <a:spLocks noChangeArrowheads="1"/>
            </p:cNvSpPr>
            <p:nvPr/>
          </p:nvSpPr>
          <p:spPr bwMode="auto">
            <a:xfrm>
              <a:off x="3074" y="2425"/>
              <a:ext cx="57" cy="55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FFFFFF"/>
              </a:solidFill>
              <a:round/>
              <a:headEnd/>
              <a:tailEnd/>
            </a:ln>
          </p:spPr>
          <p:txBody>
            <a:bodyPr wrap="none" lIns="92075" tIns="46038" rIns="92075" bIns="46038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sz="1800" kern="0">
                <a:solidFill>
                  <a:sysClr val="windowText" lastClr="000000"/>
                </a:solidFill>
                <a:latin typeface="LG스마트체 Regular" pitchFamily="50" charset="-127"/>
                <a:ea typeface="LG스마트체 Regular" pitchFamily="50" charset="-127"/>
              </a:endParaRPr>
            </a:p>
          </p:txBody>
        </p:sp>
        <p:sp>
          <p:nvSpPr>
            <p:cNvPr id="344" name="Oval 238"/>
            <p:cNvSpPr>
              <a:spLocks noChangeArrowheads="1"/>
            </p:cNvSpPr>
            <p:nvPr/>
          </p:nvSpPr>
          <p:spPr bwMode="auto">
            <a:xfrm>
              <a:off x="3074" y="2485"/>
              <a:ext cx="57" cy="55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FFFFFF"/>
              </a:solidFill>
              <a:round/>
              <a:headEnd/>
              <a:tailEnd/>
            </a:ln>
          </p:spPr>
          <p:txBody>
            <a:bodyPr wrap="none" lIns="92075" tIns="46038" rIns="92075" bIns="46038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sz="1800" kern="0">
                <a:solidFill>
                  <a:sysClr val="windowText" lastClr="000000"/>
                </a:solidFill>
                <a:latin typeface="LG스마트체 Regular" pitchFamily="50" charset="-127"/>
                <a:ea typeface="LG스마트체 Regular" pitchFamily="50" charset="-127"/>
              </a:endParaRPr>
            </a:p>
          </p:txBody>
        </p:sp>
        <p:sp>
          <p:nvSpPr>
            <p:cNvPr id="345" name="Oval 239"/>
            <p:cNvSpPr>
              <a:spLocks noChangeArrowheads="1"/>
            </p:cNvSpPr>
            <p:nvPr/>
          </p:nvSpPr>
          <p:spPr bwMode="auto">
            <a:xfrm>
              <a:off x="3074" y="2546"/>
              <a:ext cx="57" cy="55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FFFFFF"/>
              </a:solidFill>
              <a:round/>
              <a:headEnd/>
              <a:tailEnd/>
            </a:ln>
          </p:spPr>
          <p:txBody>
            <a:bodyPr wrap="none" lIns="92075" tIns="46038" rIns="92075" bIns="46038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sz="1800" kern="0">
                <a:solidFill>
                  <a:sysClr val="windowText" lastClr="000000"/>
                </a:solidFill>
                <a:latin typeface="LG스마트체 Regular" pitchFamily="50" charset="-127"/>
                <a:ea typeface="LG스마트체 Regular" pitchFamily="50" charset="-127"/>
              </a:endParaRPr>
            </a:p>
          </p:txBody>
        </p:sp>
        <p:sp>
          <p:nvSpPr>
            <p:cNvPr id="346" name="Oval 240"/>
            <p:cNvSpPr>
              <a:spLocks noChangeArrowheads="1"/>
            </p:cNvSpPr>
            <p:nvPr/>
          </p:nvSpPr>
          <p:spPr bwMode="auto">
            <a:xfrm>
              <a:off x="3074" y="2604"/>
              <a:ext cx="57" cy="58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FFFFFF"/>
              </a:solidFill>
              <a:round/>
              <a:headEnd/>
              <a:tailEnd/>
            </a:ln>
          </p:spPr>
          <p:txBody>
            <a:bodyPr wrap="none" lIns="92075" tIns="46038" rIns="92075" bIns="46038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sz="1800" kern="0">
                <a:solidFill>
                  <a:sysClr val="windowText" lastClr="000000"/>
                </a:solidFill>
                <a:latin typeface="LG스마트체 Regular" pitchFamily="50" charset="-127"/>
                <a:ea typeface="LG스마트체 Regular" pitchFamily="50" charset="-127"/>
              </a:endParaRPr>
            </a:p>
          </p:txBody>
        </p:sp>
        <p:sp>
          <p:nvSpPr>
            <p:cNvPr id="347" name="Oval 241"/>
            <p:cNvSpPr>
              <a:spLocks noChangeArrowheads="1"/>
            </p:cNvSpPr>
            <p:nvPr/>
          </p:nvSpPr>
          <p:spPr bwMode="auto">
            <a:xfrm>
              <a:off x="3074" y="2664"/>
              <a:ext cx="57" cy="58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FFFFFF"/>
              </a:solidFill>
              <a:round/>
              <a:headEnd/>
              <a:tailEnd/>
            </a:ln>
          </p:spPr>
          <p:txBody>
            <a:bodyPr wrap="none" lIns="92075" tIns="46038" rIns="92075" bIns="46038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sz="1800" kern="0">
                <a:solidFill>
                  <a:sysClr val="windowText" lastClr="000000"/>
                </a:solidFill>
                <a:latin typeface="LG스마트체 Regular" pitchFamily="50" charset="-127"/>
                <a:ea typeface="LG스마트체 Regular" pitchFamily="50" charset="-127"/>
              </a:endParaRPr>
            </a:p>
          </p:txBody>
        </p:sp>
        <p:sp>
          <p:nvSpPr>
            <p:cNvPr id="348" name="Oval 242"/>
            <p:cNvSpPr>
              <a:spLocks noChangeArrowheads="1"/>
            </p:cNvSpPr>
            <p:nvPr/>
          </p:nvSpPr>
          <p:spPr bwMode="auto">
            <a:xfrm>
              <a:off x="3074" y="2725"/>
              <a:ext cx="57" cy="55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FFFFFF"/>
              </a:solidFill>
              <a:round/>
              <a:headEnd/>
              <a:tailEnd/>
            </a:ln>
          </p:spPr>
          <p:txBody>
            <a:bodyPr wrap="none" lIns="92075" tIns="46038" rIns="92075" bIns="46038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sz="1800" kern="0">
                <a:solidFill>
                  <a:sysClr val="windowText" lastClr="000000"/>
                </a:solidFill>
                <a:latin typeface="LG스마트체 Regular" pitchFamily="50" charset="-127"/>
                <a:ea typeface="LG스마트체 Regular" pitchFamily="50" charset="-127"/>
              </a:endParaRPr>
            </a:p>
          </p:txBody>
        </p:sp>
        <p:sp>
          <p:nvSpPr>
            <p:cNvPr id="349" name="Oval 243"/>
            <p:cNvSpPr>
              <a:spLocks noChangeArrowheads="1"/>
            </p:cNvSpPr>
            <p:nvPr/>
          </p:nvSpPr>
          <p:spPr bwMode="auto">
            <a:xfrm>
              <a:off x="3074" y="2786"/>
              <a:ext cx="57" cy="55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FFFFFF"/>
              </a:solidFill>
              <a:round/>
              <a:headEnd/>
              <a:tailEnd/>
            </a:ln>
          </p:spPr>
          <p:txBody>
            <a:bodyPr wrap="none" lIns="92075" tIns="46038" rIns="92075" bIns="46038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sz="1800" kern="0">
                <a:solidFill>
                  <a:sysClr val="windowText" lastClr="000000"/>
                </a:solidFill>
                <a:latin typeface="LG스마트체 Regular" pitchFamily="50" charset="-127"/>
                <a:ea typeface="LG스마트체 Regular" pitchFamily="50" charset="-127"/>
              </a:endParaRPr>
            </a:p>
          </p:txBody>
        </p:sp>
        <p:sp>
          <p:nvSpPr>
            <p:cNvPr id="350" name="Oval 244"/>
            <p:cNvSpPr>
              <a:spLocks noChangeArrowheads="1"/>
            </p:cNvSpPr>
            <p:nvPr/>
          </p:nvSpPr>
          <p:spPr bwMode="auto">
            <a:xfrm>
              <a:off x="3074" y="2846"/>
              <a:ext cx="57" cy="55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FFFFFF"/>
              </a:solidFill>
              <a:round/>
              <a:headEnd/>
              <a:tailEnd/>
            </a:ln>
          </p:spPr>
          <p:txBody>
            <a:bodyPr wrap="none" lIns="92075" tIns="46038" rIns="92075" bIns="46038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sz="1800" kern="0">
                <a:solidFill>
                  <a:sysClr val="windowText" lastClr="000000"/>
                </a:solidFill>
                <a:latin typeface="LG스마트체 Regular" pitchFamily="50" charset="-127"/>
                <a:ea typeface="LG스마트체 Regular" pitchFamily="50" charset="-127"/>
              </a:endParaRPr>
            </a:p>
          </p:txBody>
        </p:sp>
        <p:sp>
          <p:nvSpPr>
            <p:cNvPr id="351" name="Oval 245"/>
            <p:cNvSpPr>
              <a:spLocks noChangeArrowheads="1"/>
            </p:cNvSpPr>
            <p:nvPr/>
          </p:nvSpPr>
          <p:spPr bwMode="auto">
            <a:xfrm>
              <a:off x="3074" y="2904"/>
              <a:ext cx="57" cy="58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FFFFFF"/>
              </a:solidFill>
              <a:round/>
              <a:headEnd/>
              <a:tailEnd/>
            </a:ln>
          </p:spPr>
          <p:txBody>
            <a:bodyPr wrap="none" lIns="92075" tIns="46038" rIns="92075" bIns="46038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sz="1800" kern="0">
                <a:solidFill>
                  <a:sysClr val="windowText" lastClr="000000"/>
                </a:solidFill>
                <a:latin typeface="LG스마트체 Regular" pitchFamily="50" charset="-127"/>
                <a:ea typeface="LG스마트체 Regular" pitchFamily="50" charset="-127"/>
              </a:endParaRPr>
            </a:p>
          </p:txBody>
        </p:sp>
        <p:sp>
          <p:nvSpPr>
            <p:cNvPr id="352" name="Oval 246"/>
            <p:cNvSpPr>
              <a:spLocks noChangeArrowheads="1"/>
            </p:cNvSpPr>
            <p:nvPr/>
          </p:nvSpPr>
          <p:spPr bwMode="auto">
            <a:xfrm>
              <a:off x="3074" y="2965"/>
              <a:ext cx="57" cy="55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FFFFFF"/>
              </a:solidFill>
              <a:round/>
              <a:headEnd/>
              <a:tailEnd/>
            </a:ln>
          </p:spPr>
          <p:txBody>
            <a:bodyPr wrap="none" lIns="92075" tIns="46038" rIns="92075" bIns="46038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sz="1800" kern="0">
                <a:solidFill>
                  <a:sysClr val="windowText" lastClr="000000"/>
                </a:solidFill>
                <a:latin typeface="LG스마트체 Regular" pitchFamily="50" charset="-127"/>
                <a:ea typeface="LG스마트체 Regular" pitchFamily="50" charset="-127"/>
              </a:endParaRPr>
            </a:p>
          </p:txBody>
        </p:sp>
        <p:sp>
          <p:nvSpPr>
            <p:cNvPr id="353" name="Oval 247"/>
            <p:cNvSpPr>
              <a:spLocks noChangeArrowheads="1"/>
            </p:cNvSpPr>
            <p:nvPr/>
          </p:nvSpPr>
          <p:spPr bwMode="auto">
            <a:xfrm>
              <a:off x="3074" y="3025"/>
              <a:ext cx="57" cy="55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FFFFFF"/>
              </a:solidFill>
              <a:round/>
              <a:headEnd/>
              <a:tailEnd/>
            </a:ln>
          </p:spPr>
          <p:txBody>
            <a:bodyPr wrap="none" lIns="92075" tIns="46038" rIns="92075" bIns="46038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sz="1800" kern="0">
                <a:solidFill>
                  <a:sysClr val="windowText" lastClr="000000"/>
                </a:solidFill>
                <a:latin typeface="LG스마트체 Regular" pitchFamily="50" charset="-127"/>
                <a:ea typeface="LG스마트체 Regular" pitchFamily="50" charset="-127"/>
              </a:endParaRPr>
            </a:p>
          </p:txBody>
        </p:sp>
        <p:sp>
          <p:nvSpPr>
            <p:cNvPr id="354" name="Oval 248"/>
            <p:cNvSpPr>
              <a:spLocks noChangeArrowheads="1"/>
            </p:cNvSpPr>
            <p:nvPr/>
          </p:nvSpPr>
          <p:spPr bwMode="auto">
            <a:xfrm>
              <a:off x="3074" y="3086"/>
              <a:ext cx="57" cy="55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FFFFFF"/>
              </a:solidFill>
              <a:round/>
              <a:headEnd/>
              <a:tailEnd/>
            </a:ln>
          </p:spPr>
          <p:txBody>
            <a:bodyPr wrap="none" lIns="92075" tIns="46038" rIns="92075" bIns="46038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sz="1800" kern="0">
                <a:solidFill>
                  <a:sysClr val="windowText" lastClr="000000"/>
                </a:solidFill>
                <a:latin typeface="LG스마트체 Regular" pitchFamily="50" charset="-127"/>
                <a:ea typeface="LG스마트체 Regular" pitchFamily="50" charset="-127"/>
              </a:endParaRPr>
            </a:p>
          </p:txBody>
        </p:sp>
        <p:sp>
          <p:nvSpPr>
            <p:cNvPr id="355" name="Oval 249"/>
            <p:cNvSpPr>
              <a:spLocks noChangeArrowheads="1"/>
            </p:cNvSpPr>
            <p:nvPr/>
          </p:nvSpPr>
          <p:spPr bwMode="auto">
            <a:xfrm>
              <a:off x="3074" y="3144"/>
              <a:ext cx="57" cy="58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FFFFFF"/>
              </a:solidFill>
              <a:round/>
              <a:headEnd/>
              <a:tailEnd/>
            </a:ln>
          </p:spPr>
          <p:txBody>
            <a:bodyPr wrap="none" lIns="92075" tIns="46038" rIns="92075" bIns="46038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sz="1800" kern="0">
                <a:solidFill>
                  <a:sysClr val="windowText" lastClr="000000"/>
                </a:solidFill>
                <a:latin typeface="LG스마트체 Regular" pitchFamily="50" charset="-127"/>
                <a:ea typeface="LG스마트체 Regular" pitchFamily="50" charset="-127"/>
              </a:endParaRPr>
            </a:p>
          </p:txBody>
        </p:sp>
        <p:sp>
          <p:nvSpPr>
            <p:cNvPr id="356" name="Oval 250"/>
            <p:cNvSpPr>
              <a:spLocks noChangeArrowheads="1"/>
            </p:cNvSpPr>
            <p:nvPr/>
          </p:nvSpPr>
          <p:spPr bwMode="auto">
            <a:xfrm>
              <a:off x="3074" y="3204"/>
              <a:ext cx="57" cy="58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FFFFFF"/>
              </a:solidFill>
              <a:round/>
              <a:headEnd/>
              <a:tailEnd/>
            </a:ln>
          </p:spPr>
          <p:txBody>
            <a:bodyPr wrap="none" lIns="92075" tIns="46038" rIns="92075" bIns="46038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sz="1800" kern="0">
                <a:solidFill>
                  <a:sysClr val="windowText" lastClr="000000"/>
                </a:solidFill>
                <a:latin typeface="LG스마트체 Regular" pitchFamily="50" charset="-127"/>
                <a:ea typeface="LG스마트체 Regular" pitchFamily="50" charset="-127"/>
              </a:endParaRPr>
            </a:p>
          </p:txBody>
        </p:sp>
        <p:sp>
          <p:nvSpPr>
            <p:cNvPr id="357" name="Freeform 251"/>
            <p:cNvSpPr>
              <a:spLocks/>
            </p:cNvSpPr>
            <p:nvPr/>
          </p:nvSpPr>
          <p:spPr bwMode="auto">
            <a:xfrm>
              <a:off x="2437" y="2094"/>
              <a:ext cx="29" cy="1196"/>
            </a:xfrm>
            <a:custGeom>
              <a:avLst/>
              <a:gdLst>
                <a:gd name="T0" fmla="*/ 0 w 48"/>
                <a:gd name="T1" fmla="*/ 0 h 1194"/>
                <a:gd name="T2" fmla="*/ 19 w 48"/>
                <a:gd name="T3" fmla="*/ 48 h 1194"/>
                <a:gd name="T4" fmla="*/ 19 w 48"/>
                <a:gd name="T5" fmla="*/ 1140 h 1194"/>
                <a:gd name="T6" fmla="*/ 3 w 48"/>
                <a:gd name="T7" fmla="*/ 1194 h 1194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48"/>
                <a:gd name="T13" fmla="*/ 0 h 1194"/>
                <a:gd name="T14" fmla="*/ 48 w 48"/>
                <a:gd name="T15" fmla="*/ 1194 h 1194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48" h="1194">
                  <a:moveTo>
                    <a:pt x="0" y="0"/>
                  </a:moveTo>
                  <a:lnTo>
                    <a:pt x="48" y="48"/>
                  </a:lnTo>
                  <a:lnTo>
                    <a:pt x="48" y="1140"/>
                  </a:lnTo>
                  <a:lnTo>
                    <a:pt x="6" y="1194"/>
                  </a:lnTo>
                </a:path>
              </a:pathLst>
            </a:custGeom>
            <a:noFill/>
            <a:ln w="9525" cap="flat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wrap="none" lIns="92075" tIns="46038" rIns="92075" bIns="46038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sz="1800" kern="0">
                <a:solidFill>
                  <a:sysClr val="windowText" lastClr="000000"/>
                </a:solidFill>
                <a:latin typeface="LG스마트체 Regular" pitchFamily="50" charset="-127"/>
                <a:ea typeface="LG스마트체 Regular" pitchFamily="50" charset="-127"/>
              </a:endParaRPr>
            </a:p>
          </p:txBody>
        </p:sp>
        <p:sp>
          <p:nvSpPr>
            <p:cNvPr id="358" name="Freeform 252"/>
            <p:cNvSpPr>
              <a:spLocks/>
            </p:cNvSpPr>
            <p:nvPr/>
          </p:nvSpPr>
          <p:spPr bwMode="auto">
            <a:xfrm flipH="1">
              <a:off x="3070" y="2100"/>
              <a:ext cx="29" cy="1196"/>
            </a:xfrm>
            <a:custGeom>
              <a:avLst/>
              <a:gdLst>
                <a:gd name="T0" fmla="*/ 0 w 48"/>
                <a:gd name="T1" fmla="*/ 0 h 1194"/>
                <a:gd name="T2" fmla="*/ 19 w 48"/>
                <a:gd name="T3" fmla="*/ 48 h 1194"/>
                <a:gd name="T4" fmla="*/ 19 w 48"/>
                <a:gd name="T5" fmla="*/ 1140 h 1194"/>
                <a:gd name="T6" fmla="*/ 3 w 48"/>
                <a:gd name="T7" fmla="*/ 1194 h 1194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48"/>
                <a:gd name="T13" fmla="*/ 0 h 1194"/>
                <a:gd name="T14" fmla="*/ 48 w 48"/>
                <a:gd name="T15" fmla="*/ 1194 h 1194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48" h="1194">
                  <a:moveTo>
                    <a:pt x="0" y="0"/>
                  </a:moveTo>
                  <a:lnTo>
                    <a:pt x="48" y="48"/>
                  </a:lnTo>
                  <a:lnTo>
                    <a:pt x="48" y="1140"/>
                  </a:lnTo>
                  <a:lnTo>
                    <a:pt x="6" y="1194"/>
                  </a:lnTo>
                </a:path>
              </a:pathLst>
            </a:custGeom>
            <a:noFill/>
            <a:ln w="9525" cap="flat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wrap="none" lIns="92075" tIns="46038" rIns="92075" bIns="46038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sz="1800" kern="0">
                <a:solidFill>
                  <a:sysClr val="windowText" lastClr="000000"/>
                </a:solidFill>
                <a:latin typeface="LG스마트체 Regular" pitchFamily="50" charset="-127"/>
                <a:ea typeface="LG스마트체 Regular" pitchFamily="50" charset="-127"/>
              </a:endParaRPr>
            </a:p>
          </p:txBody>
        </p:sp>
        <p:sp>
          <p:nvSpPr>
            <p:cNvPr id="359" name="Rectangle 253"/>
            <p:cNvSpPr>
              <a:spLocks noChangeArrowheads="1"/>
            </p:cNvSpPr>
            <p:nvPr/>
          </p:nvSpPr>
          <p:spPr bwMode="auto">
            <a:xfrm>
              <a:off x="2554" y="2651"/>
              <a:ext cx="447" cy="80"/>
            </a:xfrm>
            <a:prstGeom prst="rect">
              <a:avLst/>
            </a:prstGeom>
            <a:gradFill rotWithShape="0">
              <a:gsLst>
                <a:gs pos="0">
                  <a:srgbClr val="808080"/>
                </a:gs>
                <a:gs pos="50000">
                  <a:srgbClr val="808080">
                    <a:gamma/>
                    <a:shade val="46275"/>
                    <a:invGamma/>
                  </a:srgbClr>
                </a:gs>
                <a:gs pos="100000">
                  <a:srgbClr val="808080"/>
                </a:gs>
              </a:gsLst>
              <a:lin ang="5400000" scaled="1"/>
            </a:gradFill>
            <a:ln w="9525">
              <a:solidFill>
                <a:srgbClr val="FFFFFF"/>
              </a:solidFill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sz="1800" kern="0">
                <a:solidFill>
                  <a:sysClr val="windowText" lastClr="000000"/>
                </a:solidFill>
                <a:latin typeface="LG스마트체 Regular" pitchFamily="50" charset="-127"/>
                <a:ea typeface="LG스마트체 Regular" pitchFamily="50" charset="-127"/>
              </a:endParaRPr>
            </a:p>
          </p:txBody>
        </p:sp>
        <p:sp>
          <p:nvSpPr>
            <p:cNvPr id="360" name="Rectangle 254"/>
            <p:cNvSpPr>
              <a:spLocks noChangeArrowheads="1"/>
            </p:cNvSpPr>
            <p:nvPr/>
          </p:nvSpPr>
          <p:spPr bwMode="auto">
            <a:xfrm>
              <a:off x="2554" y="3089"/>
              <a:ext cx="447" cy="77"/>
            </a:xfrm>
            <a:prstGeom prst="rect">
              <a:avLst/>
            </a:prstGeom>
            <a:gradFill rotWithShape="0">
              <a:gsLst>
                <a:gs pos="0">
                  <a:srgbClr val="808080"/>
                </a:gs>
                <a:gs pos="50000">
                  <a:srgbClr val="808080">
                    <a:gamma/>
                    <a:shade val="46275"/>
                    <a:invGamma/>
                  </a:srgbClr>
                </a:gs>
                <a:gs pos="100000">
                  <a:srgbClr val="808080"/>
                </a:gs>
              </a:gsLst>
              <a:lin ang="5400000" scaled="1"/>
            </a:gradFill>
            <a:ln w="9525">
              <a:solidFill>
                <a:srgbClr val="FFFFFF"/>
              </a:solidFill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sz="1800" kern="0">
                <a:solidFill>
                  <a:sysClr val="windowText" lastClr="000000"/>
                </a:solidFill>
                <a:latin typeface="LG스마트체 Regular" pitchFamily="50" charset="-127"/>
                <a:ea typeface="LG스마트체 Regular" pitchFamily="50" charset="-127"/>
              </a:endParaRPr>
            </a:p>
          </p:txBody>
        </p:sp>
        <p:sp>
          <p:nvSpPr>
            <p:cNvPr id="361" name="Rectangle 255"/>
            <p:cNvSpPr>
              <a:spLocks noChangeArrowheads="1"/>
            </p:cNvSpPr>
            <p:nvPr/>
          </p:nvSpPr>
          <p:spPr bwMode="auto">
            <a:xfrm>
              <a:off x="2766" y="1830"/>
              <a:ext cx="25" cy="1232"/>
            </a:xfrm>
            <a:prstGeom prst="rect">
              <a:avLst/>
            </a:prstGeom>
            <a:gradFill rotWithShape="0">
              <a:gsLst>
                <a:gs pos="0">
                  <a:srgbClr val="009999">
                    <a:gamma/>
                    <a:shade val="46275"/>
                    <a:invGamma/>
                  </a:srgbClr>
                </a:gs>
                <a:gs pos="100000">
                  <a:srgbClr val="009999"/>
                </a:gs>
              </a:gsLst>
              <a:lin ang="0" scaled="1"/>
            </a:gradFill>
            <a:ln w="9525">
              <a:solidFill>
                <a:srgbClr val="FFFFFF"/>
              </a:solidFill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sz="1800" kern="0">
                <a:solidFill>
                  <a:sysClr val="windowText" lastClr="000000"/>
                </a:solidFill>
                <a:latin typeface="LG스마트체 Regular" pitchFamily="50" charset="-127"/>
                <a:ea typeface="LG스마트체 Regular" pitchFamily="50" charset="-127"/>
              </a:endParaRPr>
            </a:p>
          </p:txBody>
        </p:sp>
        <p:grpSp>
          <p:nvGrpSpPr>
            <p:cNvPr id="13504" name="Group 256"/>
            <p:cNvGrpSpPr>
              <a:grpSpLocks/>
            </p:cNvGrpSpPr>
            <p:nvPr/>
          </p:nvGrpSpPr>
          <p:grpSpPr bwMode="auto">
            <a:xfrm>
              <a:off x="2627" y="1498"/>
              <a:ext cx="294" cy="317"/>
              <a:chOff x="2627" y="3502"/>
              <a:chExt cx="294" cy="317"/>
            </a:xfrm>
          </p:grpSpPr>
          <p:sp>
            <p:nvSpPr>
              <p:cNvPr id="365" name="AutoShape 257"/>
              <p:cNvSpPr>
                <a:spLocks noChangeArrowheads="1"/>
              </p:cNvSpPr>
              <p:nvPr/>
            </p:nvSpPr>
            <p:spPr bwMode="auto">
              <a:xfrm rot="-5400000">
                <a:off x="2621" y="3541"/>
                <a:ext cx="317" cy="241"/>
              </a:xfrm>
              <a:prstGeom prst="flowChartTerminator">
                <a:avLst/>
              </a:prstGeom>
              <a:gradFill rotWithShape="0">
                <a:gsLst>
                  <a:gs pos="0">
                    <a:srgbClr val="99CC00"/>
                  </a:gs>
                  <a:gs pos="100000">
                    <a:srgbClr val="99CC00">
                      <a:gamma/>
                      <a:tint val="0"/>
                      <a:invGamma/>
                    </a:srgbClr>
                  </a:gs>
                </a:gsLst>
                <a:lin ang="0" scaled="1"/>
              </a:gradFill>
              <a:ln w="9525">
                <a:solidFill>
                  <a:srgbClr val="FFFFFF"/>
                </a:solidFill>
                <a:miter lim="800000"/>
                <a:headEnd/>
                <a:tailEnd/>
              </a:ln>
              <a:effectLst/>
            </p:spPr>
            <p:txBody>
              <a:bodyPr wrap="none" lIns="92075" tIns="46038" rIns="92075" bIns="46038" anchor="ctr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 sz="1800" kern="0">
                  <a:solidFill>
                    <a:sysClr val="windowText" lastClr="000000"/>
                  </a:solidFill>
                  <a:latin typeface="LG스마트체 Regular" pitchFamily="50" charset="-127"/>
                  <a:ea typeface="LG스마트체 Regular" pitchFamily="50" charset="-127"/>
                </a:endParaRPr>
              </a:p>
            </p:txBody>
          </p:sp>
          <p:sp>
            <p:nvSpPr>
              <p:cNvPr id="366" name="Rectangle 258"/>
              <p:cNvSpPr>
                <a:spLocks noChangeArrowheads="1"/>
              </p:cNvSpPr>
              <p:nvPr/>
            </p:nvSpPr>
            <p:spPr bwMode="auto">
              <a:xfrm>
                <a:off x="2627" y="3572"/>
                <a:ext cx="295" cy="30"/>
              </a:xfrm>
              <a:prstGeom prst="rect">
                <a:avLst/>
              </a:prstGeom>
              <a:solidFill>
                <a:srgbClr val="808080"/>
              </a:solidFill>
              <a:ln w="9525">
                <a:solidFill>
                  <a:srgbClr val="FFFFFF"/>
                </a:solidFill>
                <a:miter lim="800000"/>
                <a:headEnd/>
                <a:tailEnd/>
              </a:ln>
            </p:spPr>
            <p:txBody>
              <a:bodyPr wrap="none" lIns="92075" tIns="46038" rIns="92075" bIns="46038" anchor="ctr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 sz="1800" kern="0">
                  <a:solidFill>
                    <a:sysClr val="windowText" lastClr="000000"/>
                  </a:solidFill>
                  <a:latin typeface="LG스마트체 Regular" pitchFamily="50" charset="-127"/>
                  <a:ea typeface="LG스마트체 Regular" pitchFamily="50" charset="-127"/>
                </a:endParaRPr>
              </a:p>
            </p:txBody>
          </p:sp>
          <p:sp>
            <p:nvSpPr>
              <p:cNvPr id="367" name="Line 259"/>
              <p:cNvSpPr>
                <a:spLocks noChangeShapeType="1"/>
              </p:cNvSpPr>
              <p:nvPr/>
            </p:nvSpPr>
            <p:spPr bwMode="auto">
              <a:xfrm>
                <a:off x="2656" y="3740"/>
                <a:ext cx="241" cy="0"/>
              </a:xfrm>
              <a:prstGeom prst="line">
                <a:avLst/>
              </a:prstGeom>
              <a:noFill/>
              <a:ln w="9525">
                <a:solidFill>
                  <a:srgbClr val="808080"/>
                </a:solidFill>
                <a:round/>
                <a:headEnd/>
                <a:tailEnd/>
              </a:ln>
            </p:spPr>
            <p:txBody>
              <a:bodyPr wrap="none" lIns="92075" tIns="46038" rIns="92075" bIns="46038" anchor="ctr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 sz="1800" kern="0">
                  <a:solidFill>
                    <a:sysClr val="windowText" lastClr="000000"/>
                  </a:solidFill>
                  <a:latin typeface="LG스마트체 Regular" pitchFamily="50" charset="-127"/>
                  <a:ea typeface="LG스마트체 Regular" pitchFamily="50" charset="-127"/>
                </a:endParaRPr>
              </a:p>
            </p:txBody>
          </p:sp>
          <p:sp>
            <p:nvSpPr>
              <p:cNvPr id="368" name="Line 260"/>
              <p:cNvSpPr>
                <a:spLocks noChangeShapeType="1"/>
              </p:cNvSpPr>
              <p:nvPr/>
            </p:nvSpPr>
            <p:spPr bwMode="auto">
              <a:xfrm flipH="1">
                <a:off x="2706" y="3610"/>
                <a:ext cx="0" cy="129"/>
              </a:xfrm>
              <a:prstGeom prst="line">
                <a:avLst/>
              </a:prstGeom>
              <a:noFill/>
              <a:ln w="9525">
                <a:solidFill>
                  <a:srgbClr val="808080"/>
                </a:solidFill>
                <a:round/>
                <a:headEnd/>
                <a:tailEnd/>
              </a:ln>
            </p:spPr>
            <p:txBody>
              <a:bodyPr wrap="none" lIns="92075" tIns="46038" rIns="92075" bIns="46038" anchor="ctr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 sz="1800" kern="0">
                  <a:solidFill>
                    <a:sysClr val="windowText" lastClr="000000"/>
                  </a:solidFill>
                  <a:latin typeface="LG스마트체 Regular" pitchFamily="50" charset="-127"/>
                  <a:ea typeface="LG스마트체 Regular" pitchFamily="50" charset="-127"/>
                </a:endParaRPr>
              </a:p>
            </p:txBody>
          </p:sp>
          <p:sp>
            <p:nvSpPr>
              <p:cNvPr id="369" name="Line 261"/>
              <p:cNvSpPr>
                <a:spLocks noChangeShapeType="1"/>
              </p:cNvSpPr>
              <p:nvPr/>
            </p:nvSpPr>
            <p:spPr bwMode="auto">
              <a:xfrm flipH="1">
                <a:off x="2741" y="3610"/>
                <a:ext cx="0" cy="129"/>
              </a:xfrm>
              <a:prstGeom prst="line">
                <a:avLst/>
              </a:prstGeom>
              <a:noFill/>
              <a:ln w="9525">
                <a:solidFill>
                  <a:srgbClr val="808080"/>
                </a:solidFill>
                <a:round/>
                <a:headEnd/>
                <a:tailEnd/>
              </a:ln>
            </p:spPr>
            <p:txBody>
              <a:bodyPr wrap="none" lIns="92075" tIns="46038" rIns="92075" bIns="46038" anchor="ctr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 sz="1800" kern="0">
                  <a:solidFill>
                    <a:sysClr val="windowText" lastClr="000000"/>
                  </a:solidFill>
                  <a:latin typeface="LG스마트체 Regular" pitchFamily="50" charset="-127"/>
                  <a:ea typeface="LG스마트체 Regular" pitchFamily="50" charset="-127"/>
                </a:endParaRPr>
              </a:p>
            </p:txBody>
          </p:sp>
          <p:sp>
            <p:nvSpPr>
              <p:cNvPr id="370" name="Line 262"/>
              <p:cNvSpPr>
                <a:spLocks noChangeShapeType="1"/>
              </p:cNvSpPr>
              <p:nvPr/>
            </p:nvSpPr>
            <p:spPr bwMode="auto">
              <a:xfrm flipH="1">
                <a:off x="2776" y="3610"/>
                <a:ext cx="0" cy="129"/>
              </a:xfrm>
              <a:prstGeom prst="line">
                <a:avLst/>
              </a:prstGeom>
              <a:noFill/>
              <a:ln w="9525">
                <a:solidFill>
                  <a:srgbClr val="808080"/>
                </a:solidFill>
                <a:round/>
                <a:headEnd/>
                <a:tailEnd/>
              </a:ln>
            </p:spPr>
            <p:txBody>
              <a:bodyPr wrap="none" lIns="92075" tIns="46038" rIns="92075" bIns="46038" anchor="ctr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 sz="1800" kern="0">
                  <a:solidFill>
                    <a:sysClr val="windowText" lastClr="000000"/>
                  </a:solidFill>
                  <a:latin typeface="LG스마트체 Regular" pitchFamily="50" charset="-127"/>
                  <a:ea typeface="LG스마트체 Regular" pitchFamily="50" charset="-127"/>
                </a:endParaRPr>
              </a:p>
            </p:txBody>
          </p:sp>
          <p:sp>
            <p:nvSpPr>
              <p:cNvPr id="371" name="Line 263"/>
              <p:cNvSpPr>
                <a:spLocks noChangeShapeType="1"/>
              </p:cNvSpPr>
              <p:nvPr/>
            </p:nvSpPr>
            <p:spPr bwMode="auto">
              <a:xfrm flipH="1">
                <a:off x="2814" y="3610"/>
                <a:ext cx="0" cy="129"/>
              </a:xfrm>
              <a:prstGeom prst="line">
                <a:avLst/>
              </a:prstGeom>
              <a:noFill/>
              <a:ln w="9525">
                <a:solidFill>
                  <a:srgbClr val="808080"/>
                </a:solidFill>
                <a:round/>
                <a:headEnd/>
                <a:tailEnd/>
              </a:ln>
            </p:spPr>
            <p:txBody>
              <a:bodyPr wrap="none" lIns="92075" tIns="46038" rIns="92075" bIns="46038" anchor="ctr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 sz="1800" kern="0">
                  <a:solidFill>
                    <a:sysClr val="windowText" lastClr="000000"/>
                  </a:solidFill>
                  <a:latin typeface="LG스마트체 Regular" pitchFamily="50" charset="-127"/>
                  <a:ea typeface="LG스마트체 Regular" pitchFamily="50" charset="-127"/>
                </a:endParaRPr>
              </a:p>
            </p:txBody>
          </p:sp>
          <p:sp>
            <p:nvSpPr>
              <p:cNvPr id="372" name="Line 264"/>
              <p:cNvSpPr>
                <a:spLocks noChangeShapeType="1"/>
              </p:cNvSpPr>
              <p:nvPr/>
            </p:nvSpPr>
            <p:spPr bwMode="auto">
              <a:xfrm flipH="1">
                <a:off x="2849" y="3610"/>
                <a:ext cx="0" cy="129"/>
              </a:xfrm>
              <a:prstGeom prst="line">
                <a:avLst/>
              </a:prstGeom>
              <a:noFill/>
              <a:ln w="9525">
                <a:solidFill>
                  <a:srgbClr val="808080"/>
                </a:solidFill>
                <a:round/>
                <a:headEnd/>
                <a:tailEnd/>
              </a:ln>
            </p:spPr>
            <p:txBody>
              <a:bodyPr wrap="none" lIns="92075" tIns="46038" rIns="92075" bIns="46038" anchor="ctr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 sz="1800" kern="0">
                  <a:solidFill>
                    <a:sysClr val="windowText" lastClr="000000"/>
                  </a:solidFill>
                  <a:latin typeface="LG스마트체 Regular" pitchFamily="50" charset="-127"/>
                  <a:ea typeface="LG스마트체 Regular" pitchFamily="50" charset="-127"/>
                </a:endParaRPr>
              </a:p>
            </p:txBody>
          </p:sp>
        </p:grpSp>
        <p:sp>
          <p:nvSpPr>
            <p:cNvPr id="363" name="Rectangle 265"/>
            <p:cNvSpPr>
              <a:spLocks noChangeArrowheads="1"/>
            </p:cNvSpPr>
            <p:nvPr/>
          </p:nvSpPr>
          <p:spPr bwMode="auto">
            <a:xfrm>
              <a:off x="2741" y="2634"/>
              <a:ext cx="73" cy="154"/>
            </a:xfrm>
            <a:prstGeom prst="rect">
              <a:avLst/>
            </a:prstGeom>
            <a:solidFill>
              <a:srgbClr val="99CC00"/>
            </a:solidFill>
            <a:ln w="9525">
              <a:solidFill>
                <a:srgbClr val="FFFFFF"/>
              </a:solidFill>
              <a:miter lim="800000"/>
              <a:headEnd/>
              <a:tailEnd/>
            </a:ln>
          </p:spPr>
          <p:txBody>
            <a:bodyPr wrap="none" lIns="92075" tIns="46038" rIns="92075" bIns="46038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sz="1800" kern="0">
                <a:solidFill>
                  <a:sysClr val="windowText" lastClr="000000"/>
                </a:solidFill>
                <a:latin typeface="LG스마트체 Regular" pitchFamily="50" charset="-127"/>
                <a:ea typeface="LG스마트체 Regular" pitchFamily="50" charset="-127"/>
              </a:endParaRPr>
            </a:p>
          </p:txBody>
        </p:sp>
        <p:sp>
          <p:nvSpPr>
            <p:cNvPr id="364" name="Rectangle 266"/>
            <p:cNvSpPr>
              <a:spLocks noChangeArrowheads="1"/>
            </p:cNvSpPr>
            <p:nvPr/>
          </p:nvSpPr>
          <p:spPr bwMode="auto">
            <a:xfrm>
              <a:off x="2741" y="3042"/>
              <a:ext cx="73" cy="157"/>
            </a:xfrm>
            <a:prstGeom prst="rect">
              <a:avLst/>
            </a:prstGeom>
            <a:solidFill>
              <a:srgbClr val="99CC00"/>
            </a:solidFill>
            <a:ln w="9525">
              <a:solidFill>
                <a:srgbClr val="FFFFFF"/>
              </a:solidFill>
              <a:miter lim="800000"/>
              <a:headEnd/>
              <a:tailEnd/>
            </a:ln>
          </p:spPr>
          <p:txBody>
            <a:bodyPr wrap="none" lIns="92075" tIns="46038" rIns="92075" bIns="46038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sz="1800" kern="0">
                <a:solidFill>
                  <a:sysClr val="windowText" lastClr="000000"/>
                </a:solidFill>
                <a:latin typeface="LG스마트체 Regular" pitchFamily="50" charset="-127"/>
                <a:ea typeface="LG스마트체 Regular" pitchFamily="50" charset="-127"/>
              </a:endParaRPr>
            </a:p>
          </p:txBody>
        </p:sp>
      </p:grpSp>
      <p:sp>
        <p:nvSpPr>
          <p:cNvPr id="373" name="Text Box 366"/>
          <p:cNvSpPr txBox="1">
            <a:spLocks noChangeArrowheads="1"/>
          </p:cNvSpPr>
          <p:nvPr/>
        </p:nvSpPr>
        <p:spPr bwMode="auto">
          <a:xfrm>
            <a:off x="2439988" y="1600200"/>
            <a:ext cx="928687" cy="27781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7620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200" kern="0" dirty="0">
                <a:solidFill>
                  <a:sysClr val="windowText" lastClr="000000"/>
                </a:solidFill>
                <a:latin typeface="LG스마트체 Regular" pitchFamily="50" charset="-127"/>
                <a:ea typeface="LG스마트체 Regular" pitchFamily="50" charset="-127"/>
              </a:rPr>
              <a:t>합성가스</a:t>
            </a:r>
          </a:p>
        </p:txBody>
      </p:sp>
      <p:sp>
        <p:nvSpPr>
          <p:cNvPr id="375" name="Line 275"/>
          <p:cNvSpPr>
            <a:spLocks noChangeShapeType="1"/>
          </p:cNvSpPr>
          <p:nvPr/>
        </p:nvSpPr>
        <p:spPr bwMode="auto">
          <a:xfrm>
            <a:off x="5884863" y="4149725"/>
            <a:ext cx="1692275" cy="0"/>
          </a:xfrm>
          <a:prstGeom prst="line">
            <a:avLst/>
          </a:prstGeom>
          <a:noFill/>
          <a:ln w="38100">
            <a:solidFill>
              <a:srgbClr val="CC0000"/>
            </a:solidFill>
            <a:round/>
            <a:headEnd/>
            <a:tailEnd type="stealth" w="sm" len="sm"/>
          </a:ln>
        </p:spPr>
        <p:txBody>
          <a:bodyPr anchor="ctr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 kern="0">
              <a:solidFill>
                <a:sysClr val="windowText" lastClr="000000"/>
              </a:solidFill>
              <a:latin typeface="LG스마트체 Regular" pitchFamily="50" charset="-127"/>
              <a:ea typeface="LG스마트체 Regular" pitchFamily="50" charset="-127"/>
            </a:endParaRPr>
          </a:p>
        </p:txBody>
      </p:sp>
      <p:sp>
        <p:nvSpPr>
          <p:cNvPr id="377" name="Line 470"/>
          <p:cNvSpPr>
            <a:spLocks noChangeShapeType="1"/>
          </p:cNvSpPr>
          <p:nvPr/>
        </p:nvSpPr>
        <p:spPr bwMode="auto">
          <a:xfrm>
            <a:off x="7346950" y="2644775"/>
            <a:ext cx="0" cy="1504950"/>
          </a:xfrm>
          <a:prstGeom prst="line">
            <a:avLst/>
          </a:prstGeom>
          <a:noFill/>
          <a:ln w="28575" cap="flat" cmpd="sng">
            <a:solidFill>
              <a:srgbClr val="FF0066"/>
            </a:solidFill>
            <a:prstDash val="solid"/>
            <a:round/>
            <a:headEnd/>
            <a:tailEnd type="stealth" w="sm" len="sm"/>
          </a:ln>
        </p:spPr>
        <p:txBody>
          <a:bodyPr wrap="none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kern="0">
              <a:solidFill>
                <a:sysClr val="windowText" lastClr="000000"/>
              </a:solidFill>
              <a:latin typeface="LG스마트체 Regular" pitchFamily="50" charset="-127"/>
              <a:ea typeface="LG스마트체 Regular" pitchFamily="50" charset="-127"/>
            </a:endParaRPr>
          </a:p>
        </p:txBody>
      </p:sp>
      <p:sp>
        <p:nvSpPr>
          <p:cNvPr id="380" name="Freeform 363"/>
          <p:cNvSpPr>
            <a:spLocks/>
          </p:cNvSpPr>
          <p:nvPr/>
        </p:nvSpPr>
        <p:spPr bwMode="auto">
          <a:xfrm>
            <a:off x="8624888" y="3071813"/>
            <a:ext cx="598487" cy="477837"/>
          </a:xfrm>
          <a:custGeom>
            <a:avLst/>
            <a:gdLst>
              <a:gd name="T0" fmla="*/ 0 w 384"/>
              <a:gd name="T1" fmla="*/ 1031921357 h 1080"/>
              <a:gd name="T2" fmla="*/ 594604650 w 384"/>
              <a:gd name="T3" fmla="*/ 1031921357 h 1080"/>
              <a:gd name="T4" fmla="*/ 594604650 w 384"/>
              <a:gd name="T5" fmla="*/ 0 h 1080"/>
              <a:gd name="T6" fmla="*/ 0 60000 65536"/>
              <a:gd name="T7" fmla="*/ 0 60000 65536"/>
              <a:gd name="T8" fmla="*/ 0 60000 65536"/>
              <a:gd name="T9" fmla="*/ 0 w 384"/>
              <a:gd name="T10" fmla="*/ 0 h 1080"/>
              <a:gd name="T11" fmla="*/ 384 w 384"/>
              <a:gd name="T12" fmla="*/ 1080 h 108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384" h="1080">
                <a:moveTo>
                  <a:pt x="0" y="1080"/>
                </a:moveTo>
                <a:lnTo>
                  <a:pt x="384" y="1080"/>
                </a:lnTo>
                <a:lnTo>
                  <a:pt x="384" y="0"/>
                </a:lnTo>
              </a:path>
            </a:pathLst>
          </a:custGeom>
          <a:noFill/>
          <a:ln w="38100" cap="flat" cmpd="sng">
            <a:solidFill>
              <a:srgbClr val="CC0000"/>
            </a:solidFill>
            <a:prstDash val="solid"/>
            <a:round/>
            <a:headEnd type="none" w="med" len="med"/>
            <a:tailEnd type="stealth" w="sm" len="sm"/>
          </a:ln>
        </p:spPr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 kern="0">
              <a:solidFill>
                <a:sysClr val="windowText" lastClr="000000"/>
              </a:solidFill>
              <a:latin typeface="LG스마트체 Regular" pitchFamily="50" charset="-127"/>
              <a:ea typeface="LG스마트체 Regular" pitchFamily="50" charset="-127"/>
            </a:endParaRPr>
          </a:p>
        </p:txBody>
      </p:sp>
      <p:sp>
        <p:nvSpPr>
          <p:cNvPr id="381" name="Freeform 367"/>
          <p:cNvSpPr>
            <a:spLocks/>
          </p:cNvSpPr>
          <p:nvPr/>
        </p:nvSpPr>
        <p:spPr bwMode="auto">
          <a:xfrm>
            <a:off x="7777163" y="3500438"/>
            <a:ext cx="508000" cy="369887"/>
          </a:xfrm>
          <a:custGeom>
            <a:avLst/>
            <a:gdLst>
              <a:gd name="T0" fmla="*/ 0 w 384"/>
              <a:gd name="T1" fmla="*/ 189669443 h 96"/>
              <a:gd name="T2" fmla="*/ 0 w 384"/>
              <a:gd name="T3" fmla="*/ 0 h 96"/>
              <a:gd name="T4" fmla="*/ 672041618 w 384"/>
              <a:gd name="T5" fmla="*/ 0 h 96"/>
              <a:gd name="T6" fmla="*/ 0 60000 65536"/>
              <a:gd name="T7" fmla="*/ 0 60000 65536"/>
              <a:gd name="T8" fmla="*/ 0 60000 65536"/>
              <a:gd name="T9" fmla="*/ 0 w 384"/>
              <a:gd name="T10" fmla="*/ 0 h 96"/>
              <a:gd name="T11" fmla="*/ 384 w 384"/>
              <a:gd name="T12" fmla="*/ 96 h 9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384" h="96">
                <a:moveTo>
                  <a:pt x="0" y="96"/>
                </a:moveTo>
                <a:lnTo>
                  <a:pt x="0" y="0"/>
                </a:lnTo>
                <a:lnTo>
                  <a:pt x="384" y="0"/>
                </a:lnTo>
              </a:path>
            </a:pathLst>
          </a:custGeom>
          <a:noFill/>
          <a:ln w="38100" cap="flat" cmpd="sng">
            <a:solidFill>
              <a:srgbClr val="CC0000"/>
            </a:solidFill>
            <a:prstDash val="solid"/>
            <a:round/>
            <a:headEnd type="none" w="med" len="med"/>
            <a:tailEnd type="stealth" w="sm" len="sm"/>
          </a:ln>
        </p:spPr>
        <p:txBody>
          <a:bodyPr anchor="ctr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 kern="0">
              <a:solidFill>
                <a:sysClr val="windowText" lastClr="000000"/>
              </a:solidFill>
              <a:latin typeface="LG스마트체 Regular" pitchFamily="50" charset="-127"/>
              <a:ea typeface="LG스마트체 Regular" pitchFamily="50" charset="-127"/>
            </a:endParaRPr>
          </a:p>
        </p:txBody>
      </p:sp>
      <p:sp>
        <p:nvSpPr>
          <p:cNvPr id="382" name="AutoShape 368"/>
          <p:cNvSpPr>
            <a:spLocks noChangeArrowheads="1"/>
          </p:cNvSpPr>
          <p:nvPr/>
        </p:nvSpPr>
        <p:spPr bwMode="auto">
          <a:xfrm>
            <a:off x="7577138" y="3579813"/>
            <a:ext cx="369887" cy="658812"/>
          </a:xfrm>
          <a:prstGeom prst="flowChartAlternateProcess">
            <a:avLst/>
          </a:prstGeom>
          <a:gradFill rotWithShape="0">
            <a:gsLst>
              <a:gs pos="0">
                <a:srgbClr val="993300"/>
              </a:gs>
              <a:gs pos="100000">
                <a:srgbClr val="DDDDDD"/>
              </a:gs>
            </a:gsLst>
            <a:path path="shape">
              <a:fillToRect l="50000" t="50000" r="50000" b="50000"/>
            </a:path>
          </a:gradFill>
          <a:ln w="9525">
            <a:solidFill>
              <a:srgbClr val="333399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 kern="0">
              <a:solidFill>
                <a:sysClr val="windowText" lastClr="000000"/>
              </a:solidFill>
              <a:latin typeface="LG스마트체 Regular" pitchFamily="50" charset="-127"/>
              <a:ea typeface="LG스마트체 Regular" pitchFamily="50" charset="-127"/>
            </a:endParaRPr>
          </a:p>
        </p:txBody>
      </p:sp>
      <p:grpSp>
        <p:nvGrpSpPr>
          <p:cNvPr id="13426" name="Group 369"/>
          <p:cNvGrpSpPr>
            <a:grpSpLocks/>
          </p:cNvGrpSpPr>
          <p:nvPr/>
        </p:nvGrpSpPr>
        <p:grpSpPr bwMode="auto">
          <a:xfrm>
            <a:off x="7577138" y="4019550"/>
            <a:ext cx="369887" cy="44450"/>
            <a:chOff x="3240" y="2790"/>
            <a:chExt cx="216" cy="30"/>
          </a:xfrm>
        </p:grpSpPr>
        <p:sp>
          <p:nvSpPr>
            <p:cNvPr id="384" name="Line 370"/>
            <p:cNvSpPr>
              <a:spLocks noChangeShapeType="1"/>
            </p:cNvSpPr>
            <p:nvPr/>
          </p:nvSpPr>
          <p:spPr bwMode="auto">
            <a:xfrm>
              <a:off x="3240" y="2790"/>
              <a:ext cx="216" cy="0"/>
            </a:xfrm>
            <a:prstGeom prst="line">
              <a:avLst/>
            </a:prstGeom>
            <a:noFill/>
            <a:ln w="9525">
              <a:solidFill>
                <a:srgbClr val="333399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sz="1800" kern="0">
                <a:solidFill>
                  <a:sysClr val="windowText" lastClr="000000"/>
                </a:solidFill>
                <a:latin typeface="LG스마트체 Regular" pitchFamily="50" charset="-127"/>
                <a:ea typeface="LG스마트체 Regular" pitchFamily="50" charset="-127"/>
              </a:endParaRPr>
            </a:p>
          </p:txBody>
        </p:sp>
        <p:sp>
          <p:nvSpPr>
            <p:cNvPr id="385" name="Line 371"/>
            <p:cNvSpPr>
              <a:spLocks noChangeShapeType="1"/>
            </p:cNvSpPr>
            <p:nvPr/>
          </p:nvSpPr>
          <p:spPr bwMode="auto">
            <a:xfrm>
              <a:off x="3240" y="2820"/>
              <a:ext cx="216" cy="0"/>
            </a:xfrm>
            <a:prstGeom prst="line">
              <a:avLst/>
            </a:prstGeom>
            <a:noFill/>
            <a:ln w="9525">
              <a:solidFill>
                <a:srgbClr val="333399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sz="1800" kern="0">
                <a:solidFill>
                  <a:sysClr val="windowText" lastClr="000000"/>
                </a:solidFill>
                <a:latin typeface="LG스마트체 Regular" pitchFamily="50" charset="-127"/>
                <a:ea typeface="LG스마트체 Regular" pitchFamily="50" charset="-127"/>
              </a:endParaRPr>
            </a:p>
          </p:txBody>
        </p:sp>
      </p:grpSp>
      <p:grpSp>
        <p:nvGrpSpPr>
          <p:cNvPr id="13427" name="Group 372"/>
          <p:cNvGrpSpPr>
            <a:grpSpLocks/>
          </p:cNvGrpSpPr>
          <p:nvPr/>
        </p:nvGrpSpPr>
        <p:grpSpPr bwMode="auto">
          <a:xfrm>
            <a:off x="7624763" y="3781425"/>
            <a:ext cx="282575" cy="236538"/>
            <a:chOff x="3042" y="2844"/>
            <a:chExt cx="161" cy="168"/>
          </a:xfrm>
        </p:grpSpPr>
        <p:sp>
          <p:nvSpPr>
            <p:cNvPr id="387" name="Rectangle 373" descr="60%"/>
            <p:cNvSpPr>
              <a:spLocks noChangeArrowheads="1"/>
            </p:cNvSpPr>
            <p:nvPr/>
          </p:nvSpPr>
          <p:spPr bwMode="auto">
            <a:xfrm>
              <a:off x="3042" y="2844"/>
              <a:ext cx="39" cy="168"/>
            </a:xfrm>
            <a:prstGeom prst="rect">
              <a:avLst/>
            </a:prstGeom>
            <a:pattFill prst="pct60">
              <a:fgClr>
                <a:srgbClr val="000000"/>
              </a:fgClr>
              <a:bgClr>
                <a:srgbClr val="FFFFFF"/>
              </a:bgClr>
            </a:pattFill>
            <a:ln w="9525">
              <a:solidFill>
                <a:srgbClr val="333399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sz="1800" kern="0">
                <a:solidFill>
                  <a:sysClr val="windowText" lastClr="000000"/>
                </a:solidFill>
                <a:latin typeface="LG스마트체 Regular" pitchFamily="50" charset="-127"/>
                <a:ea typeface="LG스마트체 Regular" pitchFamily="50" charset="-127"/>
              </a:endParaRPr>
            </a:p>
          </p:txBody>
        </p:sp>
        <p:sp>
          <p:nvSpPr>
            <p:cNvPr id="388" name="Rectangle 374" descr="60%"/>
            <p:cNvSpPr>
              <a:spLocks noChangeArrowheads="1"/>
            </p:cNvSpPr>
            <p:nvPr/>
          </p:nvSpPr>
          <p:spPr bwMode="auto">
            <a:xfrm>
              <a:off x="3103" y="2844"/>
              <a:ext cx="38" cy="168"/>
            </a:xfrm>
            <a:prstGeom prst="rect">
              <a:avLst/>
            </a:prstGeom>
            <a:pattFill prst="pct60">
              <a:fgClr>
                <a:srgbClr val="000000"/>
              </a:fgClr>
              <a:bgClr>
                <a:srgbClr val="FFFFFF"/>
              </a:bgClr>
            </a:pattFill>
            <a:ln w="9525">
              <a:solidFill>
                <a:srgbClr val="333399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sz="1800" kern="0">
                <a:solidFill>
                  <a:sysClr val="windowText" lastClr="000000"/>
                </a:solidFill>
                <a:latin typeface="LG스마트체 Regular" pitchFamily="50" charset="-127"/>
                <a:ea typeface="LG스마트체 Regular" pitchFamily="50" charset="-127"/>
              </a:endParaRPr>
            </a:p>
          </p:txBody>
        </p:sp>
        <p:sp>
          <p:nvSpPr>
            <p:cNvPr id="389" name="Rectangle 375" descr="60%"/>
            <p:cNvSpPr>
              <a:spLocks noChangeArrowheads="1"/>
            </p:cNvSpPr>
            <p:nvPr/>
          </p:nvSpPr>
          <p:spPr bwMode="auto">
            <a:xfrm>
              <a:off x="3164" y="2844"/>
              <a:ext cx="39" cy="168"/>
            </a:xfrm>
            <a:prstGeom prst="rect">
              <a:avLst/>
            </a:prstGeom>
            <a:pattFill prst="pct60">
              <a:fgClr>
                <a:srgbClr val="000000"/>
              </a:fgClr>
              <a:bgClr>
                <a:srgbClr val="FFFFFF"/>
              </a:bgClr>
            </a:pattFill>
            <a:ln w="9525">
              <a:solidFill>
                <a:srgbClr val="333399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sz="1800" kern="0">
                <a:solidFill>
                  <a:sysClr val="windowText" lastClr="000000"/>
                </a:solidFill>
                <a:latin typeface="LG스마트체 Regular" pitchFamily="50" charset="-127"/>
                <a:ea typeface="LG스마트체 Regular" pitchFamily="50" charset="-127"/>
              </a:endParaRPr>
            </a:p>
          </p:txBody>
        </p:sp>
      </p:grpSp>
      <p:grpSp>
        <p:nvGrpSpPr>
          <p:cNvPr id="13428" name="Group 376"/>
          <p:cNvGrpSpPr>
            <a:grpSpLocks/>
          </p:cNvGrpSpPr>
          <p:nvPr/>
        </p:nvGrpSpPr>
        <p:grpSpPr bwMode="auto">
          <a:xfrm>
            <a:off x="7577138" y="3732213"/>
            <a:ext cx="369887" cy="44450"/>
            <a:chOff x="3240" y="2790"/>
            <a:chExt cx="216" cy="30"/>
          </a:xfrm>
        </p:grpSpPr>
        <p:sp>
          <p:nvSpPr>
            <p:cNvPr id="391" name="Line 377"/>
            <p:cNvSpPr>
              <a:spLocks noChangeShapeType="1"/>
            </p:cNvSpPr>
            <p:nvPr/>
          </p:nvSpPr>
          <p:spPr bwMode="auto">
            <a:xfrm>
              <a:off x="3240" y="2790"/>
              <a:ext cx="216" cy="0"/>
            </a:xfrm>
            <a:prstGeom prst="line">
              <a:avLst/>
            </a:prstGeom>
            <a:noFill/>
            <a:ln w="9525">
              <a:solidFill>
                <a:srgbClr val="333399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sz="1800" kern="0">
                <a:solidFill>
                  <a:sysClr val="windowText" lastClr="000000"/>
                </a:solidFill>
                <a:latin typeface="LG스마트체 Regular" pitchFamily="50" charset="-127"/>
                <a:ea typeface="LG스마트체 Regular" pitchFamily="50" charset="-127"/>
              </a:endParaRPr>
            </a:p>
          </p:txBody>
        </p:sp>
        <p:sp>
          <p:nvSpPr>
            <p:cNvPr id="392" name="Line 378"/>
            <p:cNvSpPr>
              <a:spLocks noChangeShapeType="1"/>
            </p:cNvSpPr>
            <p:nvPr/>
          </p:nvSpPr>
          <p:spPr bwMode="auto">
            <a:xfrm>
              <a:off x="3240" y="2820"/>
              <a:ext cx="216" cy="0"/>
            </a:xfrm>
            <a:prstGeom prst="line">
              <a:avLst/>
            </a:prstGeom>
            <a:noFill/>
            <a:ln w="9525">
              <a:solidFill>
                <a:srgbClr val="333399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sz="1800" kern="0">
                <a:solidFill>
                  <a:sysClr val="windowText" lastClr="000000"/>
                </a:solidFill>
                <a:latin typeface="LG스마트체 Regular" pitchFamily="50" charset="-127"/>
                <a:ea typeface="LG스마트체 Regular" pitchFamily="50" charset="-127"/>
              </a:endParaRPr>
            </a:p>
          </p:txBody>
        </p:sp>
      </p:grpSp>
      <p:sp>
        <p:nvSpPr>
          <p:cNvPr id="398" name="Oval 442"/>
          <p:cNvSpPr>
            <a:spLocks noChangeArrowheads="1"/>
          </p:cNvSpPr>
          <p:nvPr/>
        </p:nvSpPr>
        <p:spPr bwMode="auto">
          <a:xfrm>
            <a:off x="8769350" y="3213100"/>
            <a:ext cx="892175" cy="539750"/>
          </a:xfrm>
          <a:prstGeom prst="ellipse">
            <a:avLst/>
          </a:prstGeom>
          <a:gradFill rotWithShape="0">
            <a:gsLst>
              <a:gs pos="0">
                <a:srgbClr val="FFFFFF"/>
              </a:gs>
              <a:gs pos="100000">
                <a:srgbClr val="C0C0C0"/>
              </a:gs>
            </a:gsLst>
            <a:path path="shape">
              <a:fillToRect l="50000" t="50000" r="50000" b="50000"/>
            </a:path>
          </a:gradFill>
          <a:ln w="12700">
            <a:noFill/>
            <a:round/>
            <a:headEnd/>
            <a:tailEnd/>
          </a:ln>
        </p:spPr>
        <p:txBody>
          <a:bodyPr wrap="none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 kern="0">
              <a:solidFill>
                <a:sysClr val="windowText" lastClr="000000"/>
              </a:solidFill>
              <a:latin typeface="LG스마트체 Regular" pitchFamily="50" charset="-127"/>
              <a:ea typeface="LG스마트체 Regular" pitchFamily="50" charset="-127"/>
            </a:endParaRPr>
          </a:p>
        </p:txBody>
      </p:sp>
      <p:sp>
        <p:nvSpPr>
          <p:cNvPr id="400" name="Text Box 472"/>
          <p:cNvSpPr txBox="1">
            <a:spLocks noChangeArrowheads="1"/>
          </p:cNvSpPr>
          <p:nvPr/>
        </p:nvSpPr>
        <p:spPr bwMode="auto">
          <a:xfrm>
            <a:off x="8174038" y="2798763"/>
            <a:ext cx="760412" cy="1587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762000" eaLnBrk="1" fontAlgn="auto" hangingPunct="1">
              <a:lnSpc>
                <a:spcPct val="4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100" kern="0">
                <a:solidFill>
                  <a:sysClr val="windowText" lastClr="000000"/>
                </a:solidFill>
                <a:latin typeface="LG스마트체 Regular" pitchFamily="50" charset="-127"/>
                <a:ea typeface="LG스마트체 Regular" pitchFamily="50" charset="-127"/>
              </a:rPr>
              <a:t>저비점</a:t>
            </a:r>
          </a:p>
        </p:txBody>
      </p:sp>
      <p:sp>
        <p:nvSpPr>
          <p:cNvPr id="402" name="Text Box 474"/>
          <p:cNvSpPr txBox="1">
            <a:spLocks noChangeArrowheads="1"/>
          </p:cNvSpPr>
          <p:nvPr/>
        </p:nvSpPr>
        <p:spPr bwMode="auto">
          <a:xfrm>
            <a:off x="8872538" y="3867150"/>
            <a:ext cx="760412" cy="1587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762000" eaLnBrk="1" fontAlgn="auto" hangingPunct="1">
              <a:lnSpc>
                <a:spcPct val="4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100" kern="0" dirty="0">
                <a:solidFill>
                  <a:sysClr val="windowText" lastClr="000000"/>
                </a:solidFill>
                <a:latin typeface="LG스마트체 Regular" pitchFamily="50" charset="-127"/>
                <a:ea typeface="LG스마트체 Regular" pitchFamily="50" charset="-127"/>
              </a:rPr>
              <a:t>고비점</a:t>
            </a:r>
          </a:p>
        </p:txBody>
      </p:sp>
      <p:grpSp>
        <p:nvGrpSpPr>
          <p:cNvPr id="13432" name="그룹 402"/>
          <p:cNvGrpSpPr>
            <a:grpSpLocks/>
          </p:cNvGrpSpPr>
          <p:nvPr/>
        </p:nvGrpSpPr>
        <p:grpSpPr bwMode="auto">
          <a:xfrm>
            <a:off x="8267700" y="2708275"/>
            <a:ext cx="354013" cy="1255713"/>
            <a:chOff x="8267700" y="1195487"/>
            <a:chExt cx="409575" cy="1825625"/>
          </a:xfrm>
        </p:grpSpPr>
        <p:sp>
          <p:nvSpPr>
            <p:cNvPr id="404" name="AutoShape 382"/>
            <p:cNvSpPr>
              <a:spLocks noChangeArrowheads="1"/>
            </p:cNvSpPr>
            <p:nvPr/>
          </p:nvSpPr>
          <p:spPr bwMode="auto">
            <a:xfrm rot="5400000">
              <a:off x="7559675" y="1903512"/>
              <a:ext cx="1825625" cy="409575"/>
            </a:xfrm>
            <a:prstGeom prst="roundRect">
              <a:avLst>
                <a:gd name="adj" fmla="val 16667"/>
              </a:avLst>
            </a:prstGeom>
            <a:gradFill rotWithShape="0">
              <a:gsLst>
                <a:gs pos="0">
                  <a:srgbClr val="33CC33"/>
                </a:gs>
                <a:gs pos="50000">
                  <a:srgbClr val="CCFFFF"/>
                </a:gs>
                <a:gs pos="100000">
                  <a:srgbClr val="33CC33"/>
                </a:gs>
              </a:gsLst>
              <a:lin ang="0" scaled="1"/>
            </a:gradFill>
            <a:ln w="9525">
              <a:solidFill>
                <a:srgbClr val="333399"/>
              </a:solidFill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sz="1800" kern="0">
                <a:solidFill>
                  <a:sysClr val="windowText" lastClr="000000"/>
                </a:solidFill>
                <a:latin typeface="LG스마트체 Regular" pitchFamily="50" charset="-127"/>
                <a:ea typeface="LG스마트체 Regular" pitchFamily="50" charset="-127"/>
              </a:endParaRPr>
            </a:p>
          </p:txBody>
        </p:sp>
        <p:sp>
          <p:nvSpPr>
            <p:cNvPr id="405" name="AutoShape 383"/>
            <p:cNvSpPr>
              <a:spLocks noChangeArrowheads="1"/>
            </p:cNvSpPr>
            <p:nvPr/>
          </p:nvSpPr>
          <p:spPr bwMode="auto">
            <a:xfrm>
              <a:off x="8282393" y="2481041"/>
              <a:ext cx="361822" cy="360047"/>
            </a:xfrm>
            <a:prstGeom prst="flowChartCollate">
              <a:avLst/>
            </a:prstGeom>
            <a:gradFill rotWithShape="0">
              <a:gsLst>
                <a:gs pos="0">
                  <a:srgbClr val="000000"/>
                </a:gs>
                <a:gs pos="100000">
                  <a:srgbClr val="DDDDDD"/>
                </a:gs>
              </a:gsLst>
              <a:path path="shape">
                <a:fillToRect l="50000" t="50000" r="50000" b="50000"/>
              </a:path>
            </a:gradFill>
            <a:ln w="3175" cap="rnd">
              <a:solidFill>
                <a:srgbClr val="FFFFFF"/>
              </a:solidFill>
              <a:prstDash val="sysDot"/>
              <a:miter lim="800000"/>
              <a:headEnd/>
              <a:tailEnd/>
            </a:ln>
          </p:spPr>
          <p:txBody>
            <a:bodyPr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sz="1800" kern="0">
                <a:solidFill>
                  <a:sysClr val="windowText" lastClr="000000"/>
                </a:solidFill>
                <a:latin typeface="LG스마트체 Regular" pitchFamily="50" charset="-127"/>
                <a:ea typeface="LG스마트체 Regular" pitchFamily="50" charset="-127"/>
              </a:endParaRPr>
            </a:p>
          </p:txBody>
        </p:sp>
        <p:sp>
          <p:nvSpPr>
            <p:cNvPr id="406" name="AutoShape 384"/>
            <p:cNvSpPr>
              <a:spLocks noChangeArrowheads="1"/>
            </p:cNvSpPr>
            <p:nvPr/>
          </p:nvSpPr>
          <p:spPr bwMode="auto">
            <a:xfrm>
              <a:off x="8282393" y="1299348"/>
              <a:ext cx="361822" cy="325427"/>
            </a:xfrm>
            <a:prstGeom prst="flowChartCollate">
              <a:avLst/>
            </a:prstGeom>
            <a:gradFill rotWithShape="0">
              <a:gsLst>
                <a:gs pos="0">
                  <a:srgbClr val="000000"/>
                </a:gs>
                <a:gs pos="100000">
                  <a:srgbClr val="DDDDDD"/>
                </a:gs>
              </a:gsLst>
              <a:path path="shape">
                <a:fillToRect l="50000" t="50000" r="50000" b="50000"/>
              </a:path>
            </a:gradFill>
            <a:ln w="3175" cap="rnd">
              <a:solidFill>
                <a:srgbClr val="FFFFFF"/>
              </a:solidFill>
              <a:prstDash val="sysDot"/>
              <a:miter lim="800000"/>
              <a:headEnd/>
              <a:tailEnd/>
            </a:ln>
          </p:spPr>
          <p:txBody>
            <a:bodyPr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sz="1800" kern="0">
                <a:solidFill>
                  <a:sysClr val="windowText" lastClr="000000"/>
                </a:solidFill>
                <a:latin typeface="LG스마트체 Regular" pitchFamily="50" charset="-127"/>
                <a:ea typeface="LG스마트체 Regular" pitchFamily="50" charset="-127"/>
              </a:endParaRPr>
            </a:p>
          </p:txBody>
        </p:sp>
        <p:sp>
          <p:nvSpPr>
            <p:cNvPr id="407" name="AutoShape 385"/>
            <p:cNvSpPr>
              <a:spLocks noChangeArrowheads="1"/>
            </p:cNvSpPr>
            <p:nvPr/>
          </p:nvSpPr>
          <p:spPr bwMode="auto">
            <a:xfrm>
              <a:off x="8282393" y="1839418"/>
              <a:ext cx="361822" cy="355431"/>
            </a:xfrm>
            <a:prstGeom prst="flowChartCollate">
              <a:avLst/>
            </a:prstGeom>
            <a:gradFill rotWithShape="0">
              <a:gsLst>
                <a:gs pos="0">
                  <a:srgbClr val="000000"/>
                </a:gs>
                <a:gs pos="100000">
                  <a:srgbClr val="DDDDDD"/>
                </a:gs>
              </a:gsLst>
              <a:path path="shape">
                <a:fillToRect l="50000" t="50000" r="50000" b="50000"/>
              </a:path>
            </a:gradFill>
            <a:ln w="3175" cap="rnd">
              <a:solidFill>
                <a:srgbClr val="FFFFFF"/>
              </a:solidFill>
              <a:prstDash val="sysDot"/>
              <a:miter lim="800000"/>
              <a:headEnd/>
              <a:tailEnd/>
            </a:ln>
          </p:spPr>
          <p:txBody>
            <a:bodyPr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sz="1800" kern="0">
                <a:solidFill>
                  <a:sysClr val="windowText" lastClr="000000"/>
                </a:solidFill>
                <a:latin typeface="LG스마트체 Regular" pitchFamily="50" charset="-127"/>
                <a:ea typeface="LG스마트체 Regular" pitchFamily="50" charset="-127"/>
              </a:endParaRPr>
            </a:p>
          </p:txBody>
        </p:sp>
      </p:grpSp>
      <p:sp>
        <p:nvSpPr>
          <p:cNvPr id="409" name="Text Box 472"/>
          <p:cNvSpPr txBox="1">
            <a:spLocks noChangeArrowheads="1"/>
          </p:cNvSpPr>
          <p:nvPr/>
        </p:nvSpPr>
        <p:spPr bwMode="auto">
          <a:xfrm>
            <a:off x="8161338" y="2420938"/>
            <a:ext cx="760412" cy="1587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762000" eaLnBrk="1" fontAlgn="auto" hangingPunct="1">
              <a:lnSpc>
                <a:spcPct val="4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100" kern="0" dirty="0" err="1">
                <a:solidFill>
                  <a:sysClr val="windowText" lastClr="000000"/>
                </a:solidFill>
                <a:latin typeface="LG스마트체 Regular" pitchFamily="50" charset="-127"/>
                <a:ea typeface="LG스마트체 Regular" pitchFamily="50" charset="-127"/>
              </a:rPr>
              <a:t>저비점</a:t>
            </a:r>
            <a:endParaRPr kumimoji="0" lang="ko-KR" altLang="en-US" sz="1100" kern="0" dirty="0">
              <a:solidFill>
                <a:sysClr val="windowText" lastClr="000000"/>
              </a:solidFill>
              <a:latin typeface="LG스마트체 Regular" pitchFamily="50" charset="-127"/>
              <a:ea typeface="LG스마트체 Regular" pitchFamily="50" charset="-127"/>
            </a:endParaRPr>
          </a:p>
        </p:txBody>
      </p:sp>
      <p:grpSp>
        <p:nvGrpSpPr>
          <p:cNvPr id="13434" name="Group 337"/>
          <p:cNvGrpSpPr>
            <a:grpSpLocks/>
          </p:cNvGrpSpPr>
          <p:nvPr/>
        </p:nvGrpSpPr>
        <p:grpSpPr bwMode="auto">
          <a:xfrm>
            <a:off x="5680075" y="2833688"/>
            <a:ext cx="352425" cy="68262"/>
            <a:chOff x="2880" y="824"/>
            <a:chExt cx="200" cy="48"/>
          </a:xfrm>
        </p:grpSpPr>
        <p:sp>
          <p:nvSpPr>
            <p:cNvPr id="411" name="Line 338"/>
            <p:cNvSpPr>
              <a:spLocks noChangeShapeType="1"/>
            </p:cNvSpPr>
            <p:nvPr/>
          </p:nvSpPr>
          <p:spPr bwMode="auto">
            <a:xfrm>
              <a:off x="2880" y="824"/>
              <a:ext cx="136" cy="0"/>
            </a:xfrm>
            <a:prstGeom prst="line">
              <a:avLst/>
            </a:prstGeom>
            <a:noFill/>
            <a:ln w="9525" cap="rnd">
              <a:solidFill>
                <a:srgbClr val="FFFFFF"/>
              </a:solidFill>
              <a:prstDash val="sysDot"/>
              <a:round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sz="1800" kern="0">
                <a:solidFill>
                  <a:sysClr val="windowText" lastClr="000000"/>
                </a:solidFill>
                <a:latin typeface="LG스마트체 Regular" pitchFamily="50" charset="-127"/>
                <a:ea typeface="LG스마트체 Regular" pitchFamily="50" charset="-127"/>
              </a:endParaRPr>
            </a:p>
          </p:txBody>
        </p:sp>
        <p:sp>
          <p:nvSpPr>
            <p:cNvPr id="412" name="Line 339"/>
            <p:cNvSpPr>
              <a:spLocks noChangeShapeType="1"/>
            </p:cNvSpPr>
            <p:nvPr/>
          </p:nvSpPr>
          <p:spPr bwMode="auto">
            <a:xfrm>
              <a:off x="2944" y="868"/>
              <a:ext cx="136" cy="0"/>
            </a:xfrm>
            <a:prstGeom prst="line">
              <a:avLst/>
            </a:prstGeom>
            <a:noFill/>
            <a:ln w="9525" cap="rnd">
              <a:solidFill>
                <a:srgbClr val="FFFFFF"/>
              </a:solidFill>
              <a:prstDash val="sysDot"/>
              <a:round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sz="1800" kern="0">
                <a:solidFill>
                  <a:sysClr val="windowText" lastClr="000000"/>
                </a:solidFill>
                <a:latin typeface="LG스마트체 Regular" pitchFamily="50" charset="-127"/>
                <a:ea typeface="LG스마트체 Regular" pitchFamily="50" charset="-127"/>
              </a:endParaRPr>
            </a:p>
          </p:txBody>
        </p:sp>
      </p:grpSp>
      <p:sp>
        <p:nvSpPr>
          <p:cNvPr id="415" name="Line 355"/>
          <p:cNvSpPr>
            <a:spLocks noChangeShapeType="1"/>
          </p:cNvSpPr>
          <p:nvPr/>
        </p:nvSpPr>
        <p:spPr bwMode="auto">
          <a:xfrm>
            <a:off x="5680075" y="2989263"/>
            <a:ext cx="239713" cy="0"/>
          </a:xfrm>
          <a:prstGeom prst="line">
            <a:avLst/>
          </a:prstGeom>
          <a:noFill/>
          <a:ln w="9525" cap="rnd">
            <a:solidFill>
              <a:srgbClr val="FFFFFF"/>
            </a:solidFill>
            <a:prstDash val="sysDot"/>
            <a:round/>
            <a:headEnd/>
            <a:tailEnd/>
          </a:ln>
        </p:spPr>
        <p:txBody>
          <a:bodyPr wrap="none" anchor="ctr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 kern="0">
              <a:solidFill>
                <a:sysClr val="windowText" lastClr="000000"/>
              </a:solidFill>
              <a:latin typeface="LG스마트체 Regular" pitchFamily="50" charset="-127"/>
              <a:ea typeface="LG스마트체 Regular" pitchFamily="50" charset="-127"/>
            </a:endParaRPr>
          </a:p>
        </p:txBody>
      </p:sp>
      <p:sp>
        <p:nvSpPr>
          <p:cNvPr id="416" name="Line 353"/>
          <p:cNvSpPr>
            <a:spLocks noChangeShapeType="1"/>
          </p:cNvSpPr>
          <p:nvPr/>
        </p:nvSpPr>
        <p:spPr bwMode="auto">
          <a:xfrm>
            <a:off x="5700713" y="2090738"/>
            <a:ext cx="239712" cy="0"/>
          </a:xfrm>
          <a:prstGeom prst="line">
            <a:avLst/>
          </a:prstGeom>
          <a:noFill/>
          <a:ln w="9525" cap="rnd">
            <a:solidFill>
              <a:srgbClr val="FFFFFF"/>
            </a:solidFill>
            <a:prstDash val="sysDot"/>
            <a:round/>
            <a:headEnd/>
            <a:tailEnd/>
          </a:ln>
        </p:spPr>
        <p:txBody>
          <a:bodyPr wrap="none" anchor="ctr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 kern="0">
              <a:solidFill>
                <a:sysClr val="windowText" lastClr="000000"/>
              </a:solidFill>
              <a:latin typeface="LG스마트체 Regular" pitchFamily="50" charset="-127"/>
              <a:ea typeface="LG스마트체 Regular" pitchFamily="50" charset="-127"/>
            </a:endParaRPr>
          </a:p>
        </p:txBody>
      </p:sp>
      <p:sp>
        <p:nvSpPr>
          <p:cNvPr id="420" name="Text Box 443"/>
          <p:cNvSpPr txBox="1">
            <a:spLocks noChangeArrowheads="1"/>
          </p:cNvSpPr>
          <p:nvPr/>
        </p:nvSpPr>
        <p:spPr bwMode="auto">
          <a:xfrm>
            <a:off x="8791575" y="3344863"/>
            <a:ext cx="914400" cy="2762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7620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200" kern="0" dirty="0">
                <a:solidFill>
                  <a:sysClr val="windowText" lastClr="000000"/>
                </a:solidFill>
                <a:latin typeface="LG스마트체 Regular" pitchFamily="50" charset="-127"/>
                <a:ea typeface="LG스마트체 Regular" pitchFamily="50" charset="-127"/>
              </a:rPr>
              <a:t>n-Butanol</a:t>
            </a:r>
          </a:p>
        </p:txBody>
      </p:sp>
      <p:sp>
        <p:nvSpPr>
          <p:cNvPr id="421" name="Oval 197"/>
          <p:cNvSpPr>
            <a:spLocks noChangeArrowheads="1"/>
          </p:cNvSpPr>
          <p:nvPr/>
        </p:nvSpPr>
        <p:spPr bwMode="auto">
          <a:xfrm>
            <a:off x="8859838" y="2524125"/>
            <a:ext cx="676275" cy="541338"/>
          </a:xfrm>
          <a:prstGeom prst="ellipse">
            <a:avLst/>
          </a:prstGeom>
          <a:noFill/>
          <a:ln w="12700">
            <a:solidFill>
              <a:schemeClr val="tx2"/>
            </a:solidFill>
            <a:round/>
            <a:headEnd/>
            <a:tailEnd/>
          </a:ln>
        </p:spPr>
        <p:txBody>
          <a:bodyPr wrap="none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 kern="0">
              <a:solidFill>
                <a:sysClr val="windowText" lastClr="000000"/>
              </a:solidFill>
              <a:latin typeface="LG스마트체 Regular" pitchFamily="50" charset="-127"/>
              <a:ea typeface="LG스마트체 Regular" pitchFamily="50" charset="-127"/>
            </a:endParaRPr>
          </a:p>
        </p:txBody>
      </p:sp>
      <p:sp>
        <p:nvSpPr>
          <p:cNvPr id="422" name="Text Box 381"/>
          <p:cNvSpPr txBox="1">
            <a:spLocks noChangeArrowheads="1"/>
          </p:cNvSpPr>
          <p:nvPr/>
        </p:nvSpPr>
        <p:spPr bwMode="auto">
          <a:xfrm>
            <a:off x="8880475" y="2582863"/>
            <a:ext cx="842963" cy="46196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7620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200" kern="0" dirty="0">
                <a:solidFill>
                  <a:sysClr val="windowText" lastClr="000000"/>
                </a:solidFill>
                <a:latin typeface="LG스마트체 Regular" pitchFamily="50" charset="-127"/>
                <a:ea typeface="LG스마트체 Regular" pitchFamily="50" charset="-127"/>
              </a:rPr>
              <a:t>아크릴</a:t>
            </a:r>
            <a:r>
              <a:rPr kumimoji="0" lang="en-US" altLang="ko-KR" sz="1200" kern="0" dirty="0">
                <a:solidFill>
                  <a:sysClr val="windowText" lastClr="000000"/>
                </a:solidFill>
                <a:latin typeface="LG스마트체 Regular" pitchFamily="50" charset="-127"/>
                <a:ea typeface="LG스마트체 Regular" pitchFamily="50" charset="-127"/>
              </a:rPr>
              <a:t>/</a:t>
            </a:r>
          </a:p>
          <a:p>
            <a:pPr defTabSz="7620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200" kern="0" dirty="0">
                <a:solidFill>
                  <a:sysClr val="windowText" lastClr="000000"/>
                </a:solidFill>
                <a:latin typeface="LG스마트체 Regular" pitchFamily="50" charset="-127"/>
                <a:ea typeface="LG스마트체 Regular" pitchFamily="50" charset="-127"/>
              </a:rPr>
              <a:t>MMA</a:t>
            </a:r>
            <a:endParaRPr kumimoji="0" lang="ko-KR" altLang="en-US" sz="1200" kern="0" dirty="0">
              <a:solidFill>
                <a:sysClr val="windowText" lastClr="000000"/>
              </a:solidFill>
              <a:latin typeface="LG스마트체 Regular" pitchFamily="50" charset="-127"/>
              <a:ea typeface="LG스마트체 Regular" pitchFamily="50" charset="-127"/>
            </a:endParaRPr>
          </a:p>
        </p:txBody>
      </p:sp>
      <p:sp>
        <p:nvSpPr>
          <p:cNvPr id="423" name="Line 471"/>
          <p:cNvSpPr>
            <a:spLocks noChangeShapeType="1"/>
          </p:cNvSpPr>
          <p:nvPr/>
        </p:nvSpPr>
        <p:spPr bwMode="auto">
          <a:xfrm rot="5400000" flipV="1">
            <a:off x="8769351" y="2135187"/>
            <a:ext cx="0" cy="288925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 wrap="none" lIns="0" tIns="0" rIns="0" bIns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 kern="0">
              <a:solidFill>
                <a:sysClr val="windowText" lastClr="000000"/>
              </a:solidFill>
              <a:latin typeface="LG스마트체 Regular" pitchFamily="50" charset="-127"/>
              <a:ea typeface="LG스마트체 Regular" pitchFamily="50" charset="-127"/>
            </a:endParaRPr>
          </a:p>
        </p:txBody>
      </p:sp>
      <p:sp>
        <p:nvSpPr>
          <p:cNvPr id="424" name="Line 471"/>
          <p:cNvSpPr>
            <a:spLocks noChangeShapeType="1"/>
          </p:cNvSpPr>
          <p:nvPr/>
        </p:nvSpPr>
        <p:spPr bwMode="auto">
          <a:xfrm rot="5400000" flipV="1">
            <a:off x="8769351" y="3783012"/>
            <a:ext cx="0" cy="288925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 wrap="none" lIns="0" tIns="0" rIns="0" bIns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 kern="0">
              <a:solidFill>
                <a:sysClr val="windowText" lastClr="000000"/>
              </a:solidFill>
              <a:latin typeface="LG스마트체 Regular" pitchFamily="50" charset="-127"/>
              <a:ea typeface="LG스마트체 Regular" pitchFamily="50" charset="-127"/>
            </a:endParaRPr>
          </a:p>
        </p:txBody>
      </p:sp>
      <p:sp>
        <p:nvSpPr>
          <p:cNvPr id="425" name="Text Box 366"/>
          <p:cNvSpPr txBox="1">
            <a:spLocks noChangeArrowheads="1"/>
          </p:cNvSpPr>
          <p:nvPr/>
        </p:nvSpPr>
        <p:spPr bwMode="auto">
          <a:xfrm>
            <a:off x="6977063" y="2617788"/>
            <a:ext cx="1508125" cy="26193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7620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100" kern="0" dirty="0">
                <a:solidFill>
                  <a:sysClr val="windowText" lastClr="000000"/>
                </a:solidFill>
                <a:latin typeface="LG스마트체 Regular" pitchFamily="50" charset="-127"/>
                <a:ea typeface="LG스마트체 Regular" pitchFamily="50" charset="-127"/>
              </a:rPr>
              <a:t>EPA</a:t>
            </a:r>
            <a:r>
              <a:rPr kumimoji="0" lang="en-US" altLang="ko-KR" sz="1100" kern="0" baseline="30000" dirty="0">
                <a:solidFill>
                  <a:sysClr val="windowText" lastClr="000000"/>
                </a:solidFill>
                <a:latin typeface="LG스마트체 Regular" pitchFamily="50" charset="-127"/>
                <a:ea typeface="LG스마트체 Regular" pitchFamily="50" charset="-127"/>
              </a:rPr>
              <a:t>*)</a:t>
            </a:r>
            <a:endParaRPr kumimoji="0" lang="ko-KR" altLang="en-US" sz="1100" kern="0" baseline="30000" dirty="0">
              <a:solidFill>
                <a:sysClr val="windowText" lastClr="000000"/>
              </a:solidFill>
              <a:latin typeface="LG스마트체 Regular" pitchFamily="50" charset="-127"/>
              <a:ea typeface="LG스마트체 Regular" pitchFamily="50" charset="-127"/>
            </a:endParaRPr>
          </a:p>
        </p:txBody>
      </p:sp>
      <p:sp>
        <p:nvSpPr>
          <p:cNvPr id="426" name="Text Box 366"/>
          <p:cNvSpPr txBox="1">
            <a:spLocks noChangeArrowheads="1"/>
          </p:cNvSpPr>
          <p:nvPr/>
        </p:nvSpPr>
        <p:spPr bwMode="auto">
          <a:xfrm>
            <a:off x="131763" y="6210300"/>
            <a:ext cx="2090737" cy="26193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7620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100" kern="0" dirty="0">
                <a:solidFill>
                  <a:sysClr val="windowText" lastClr="000000"/>
                </a:solidFill>
                <a:latin typeface="LG스마트체 Regular" pitchFamily="50" charset="-127"/>
                <a:ea typeface="LG스마트체 Regular" pitchFamily="50" charset="-127"/>
              </a:rPr>
              <a:t>EPA</a:t>
            </a:r>
            <a:r>
              <a:rPr kumimoji="0" lang="en-US" altLang="ko-KR" sz="1100" kern="0" baseline="30000" dirty="0">
                <a:solidFill>
                  <a:sysClr val="windowText" lastClr="000000"/>
                </a:solidFill>
                <a:latin typeface="LG스마트체 Regular" pitchFamily="50" charset="-127"/>
                <a:ea typeface="LG스마트체 Regular" pitchFamily="50" charset="-127"/>
              </a:rPr>
              <a:t>*)    </a:t>
            </a:r>
            <a:r>
              <a:rPr kumimoji="0" lang="en-US" altLang="ko-KR" sz="1100" kern="0" dirty="0">
                <a:solidFill>
                  <a:sysClr val="windowText" lastClr="000000"/>
                </a:solidFill>
                <a:latin typeface="LG스마트체 Regular" pitchFamily="50" charset="-127"/>
                <a:ea typeface="LG스마트체 Regular" pitchFamily="50" charset="-127"/>
              </a:rPr>
              <a:t>: Ethyl-Propyl-</a:t>
            </a:r>
            <a:r>
              <a:rPr kumimoji="0" lang="en-US" altLang="ko-KR" sz="1100" kern="0" dirty="0" err="1">
                <a:solidFill>
                  <a:sysClr val="windowText" lastClr="000000"/>
                </a:solidFill>
                <a:latin typeface="LG스마트체 Regular" pitchFamily="50" charset="-127"/>
                <a:ea typeface="LG스마트체 Regular" pitchFamily="50" charset="-127"/>
              </a:rPr>
              <a:t>Acrolein</a:t>
            </a:r>
            <a:endParaRPr kumimoji="0" lang="ko-KR" altLang="en-US" sz="1100" kern="0" dirty="0">
              <a:solidFill>
                <a:sysClr val="windowText" lastClr="000000"/>
              </a:solidFill>
              <a:latin typeface="LG스마트체 Regular" pitchFamily="50" charset="-127"/>
              <a:ea typeface="LG스마트체 Regular" pitchFamily="50" charset="-127"/>
            </a:endParaRPr>
          </a:p>
        </p:txBody>
      </p:sp>
      <p:sp>
        <p:nvSpPr>
          <p:cNvPr id="374" name="Line 16"/>
          <p:cNvSpPr>
            <a:spLocks noChangeShapeType="1"/>
          </p:cNvSpPr>
          <p:nvPr/>
        </p:nvSpPr>
        <p:spPr bwMode="auto">
          <a:xfrm>
            <a:off x="0" y="434044"/>
            <a:ext cx="99060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ko-KR" altLang="en-US" sz="1463" dirty="0">
              <a:solidFill>
                <a:srgbClr val="000000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Adobe Devanagari" pitchFamily="18" charset="0"/>
            </a:endParaRPr>
          </a:p>
        </p:txBody>
      </p:sp>
      <p:sp>
        <p:nvSpPr>
          <p:cNvPr id="376" name="TextBox 375"/>
          <p:cNvSpPr txBox="1"/>
          <p:nvPr/>
        </p:nvSpPr>
        <p:spPr>
          <a:xfrm>
            <a:off x="162884" y="-47625"/>
            <a:ext cx="5157261" cy="526559"/>
          </a:xfrm>
          <a:prstGeom prst="rect">
            <a:avLst/>
          </a:prstGeom>
          <a:noFill/>
          <a:ln w="3175">
            <a:noFill/>
          </a:ln>
        </p:spPr>
        <p:txBody>
          <a:bodyPr wrap="square" rtlCol="0" anchor="ctr" anchorCtr="0">
            <a:noAutofit/>
          </a:bodyPr>
          <a:lstStyle/>
          <a:p>
            <a:r>
              <a:rPr lang="en-US" altLang="ko-KR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4.</a:t>
            </a:r>
            <a:r>
              <a:rPr lang="ko-KR" altLang="en-US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b="1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공정소개</a:t>
            </a:r>
            <a:endParaRPr lang="ko-KR" altLang="en-US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78" name="TextBox 377"/>
          <p:cNvSpPr txBox="1"/>
          <p:nvPr/>
        </p:nvSpPr>
        <p:spPr>
          <a:xfrm>
            <a:off x="5738813" y="-47625"/>
            <a:ext cx="3984663" cy="526559"/>
          </a:xfrm>
          <a:prstGeom prst="rect">
            <a:avLst/>
          </a:prstGeom>
          <a:noFill/>
          <a:ln w="3175">
            <a:noFill/>
          </a:ln>
        </p:spPr>
        <p:txBody>
          <a:bodyPr wrap="square" rtlCol="0" anchor="ctr" anchorCtr="0">
            <a:noAutofit/>
          </a:bodyPr>
          <a:lstStyle/>
          <a:p>
            <a:pPr algn="r"/>
            <a:r>
              <a:rPr lang="ko-KR" altLang="en-US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⑦ 알콜</a:t>
            </a:r>
            <a:endParaRPr lang="en-US" altLang="ko-KR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456527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자유형 364"/>
          <p:cNvSpPr/>
          <p:nvPr/>
        </p:nvSpPr>
        <p:spPr>
          <a:xfrm flipV="1">
            <a:off x="6604000" y="2771775"/>
            <a:ext cx="638175" cy="119063"/>
          </a:xfrm>
          <a:custGeom>
            <a:avLst/>
            <a:gdLst>
              <a:gd name="connsiteX0" fmla="*/ 0 w 617220"/>
              <a:gd name="connsiteY0" fmla="*/ 0 h 137160"/>
              <a:gd name="connsiteX1" fmla="*/ 0 w 617220"/>
              <a:gd name="connsiteY1" fmla="*/ 137160 h 137160"/>
              <a:gd name="connsiteX2" fmla="*/ 617220 w 617220"/>
              <a:gd name="connsiteY2" fmla="*/ 137160 h 1371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17220" h="137160">
                <a:moveTo>
                  <a:pt x="0" y="0"/>
                </a:moveTo>
                <a:lnTo>
                  <a:pt x="0" y="137160"/>
                </a:lnTo>
                <a:lnTo>
                  <a:pt x="617220" y="137160"/>
                </a:lnTo>
              </a:path>
            </a:pathLst>
          </a:custGeom>
          <a:ln w="95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eaLnBrk="1" latinLnBrk="1" hangingPunct="1">
              <a:defRPr/>
            </a:pPr>
            <a:endParaRPr lang="ko-KR" altLang="en-US">
              <a:latin typeface="Arial Narrow" panose="020B0606020202030204" pitchFamily="34" charset="0"/>
              <a:ea typeface="LG스마트체 Regular" panose="020B0600000101010101" pitchFamily="50" charset="-127"/>
              <a:cs typeface="Arial" charset="0"/>
            </a:endParaRPr>
          </a:p>
        </p:txBody>
      </p:sp>
      <p:sp>
        <p:nvSpPr>
          <p:cNvPr id="15363" name="자유형 40"/>
          <p:cNvSpPr>
            <a:spLocks/>
          </p:cNvSpPr>
          <p:nvPr/>
        </p:nvSpPr>
        <p:spPr bwMode="auto">
          <a:xfrm>
            <a:off x="5048250" y="2690813"/>
            <a:ext cx="771525" cy="342900"/>
          </a:xfrm>
          <a:custGeom>
            <a:avLst/>
            <a:gdLst>
              <a:gd name="T0" fmla="*/ 729098 w 774700"/>
              <a:gd name="T1" fmla="*/ 3248451 h 292100"/>
              <a:gd name="T2" fmla="*/ 729098 w 774700"/>
              <a:gd name="T3" fmla="*/ 0 h 292100"/>
              <a:gd name="T4" fmla="*/ 0 w 774700"/>
              <a:gd name="T5" fmla="*/ 70616 h 292100"/>
              <a:gd name="T6" fmla="*/ 5975 w 774700"/>
              <a:gd name="T7" fmla="*/ 1482982 h 292100"/>
              <a:gd name="T8" fmla="*/ 0 60000 65536"/>
              <a:gd name="T9" fmla="*/ 0 60000 65536"/>
              <a:gd name="T10" fmla="*/ 0 60000 65536"/>
              <a:gd name="T11" fmla="*/ 0 60000 65536"/>
              <a:gd name="T12" fmla="*/ 0 w 774700"/>
              <a:gd name="T13" fmla="*/ 0 h 292100"/>
              <a:gd name="T14" fmla="*/ 774700 w 774700"/>
              <a:gd name="T15" fmla="*/ 292100 h 2921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774700" h="292100">
                <a:moveTo>
                  <a:pt x="774700" y="292100"/>
                </a:moveTo>
                <a:lnTo>
                  <a:pt x="774700" y="0"/>
                </a:lnTo>
                <a:lnTo>
                  <a:pt x="0" y="6350"/>
                </a:lnTo>
                <a:lnTo>
                  <a:pt x="6350" y="133350"/>
                </a:lnTo>
              </a:path>
            </a:pathLst>
          </a:custGeom>
          <a:noFill/>
          <a:ln w="12700" cap="rnd">
            <a:solidFill>
              <a:schemeClr val="bg2"/>
            </a:solidFill>
            <a:round/>
            <a:headEnd/>
            <a:tailEnd type="stealth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grpSp>
        <p:nvGrpSpPr>
          <p:cNvPr id="15364" name="Group 1120"/>
          <p:cNvGrpSpPr>
            <a:grpSpLocks/>
          </p:cNvGrpSpPr>
          <p:nvPr/>
        </p:nvGrpSpPr>
        <p:grpSpPr bwMode="auto">
          <a:xfrm>
            <a:off x="5129213" y="2378075"/>
            <a:ext cx="187325" cy="171450"/>
            <a:chOff x="3540" y="2721"/>
            <a:chExt cx="118" cy="108"/>
          </a:xfrm>
        </p:grpSpPr>
        <p:sp>
          <p:nvSpPr>
            <p:cNvPr id="15637" name="Freeform 1121"/>
            <p:cNvSpPr>
              <a:spLocks/>
            </p:cNvSpPr>
            <p:nvPr/>
          </p:nvSpPr>
          <p:spPr bwMode="auto">
            <a:xfrm>
              <a:off x="3540" y="2790"/>
              <a:ext cx="118" cy="39"/>
            </a:xfrm>
            <a:custGeom>
              <a:avLst/>
              <a:gdLst>
                <a:gd name="T0" fmla="*/ 117 w 118"/>
                <a:gd name="T1" fmla="*/ 38 h 39"/>
                <a:gd name="T2" fmla="*/ 0 w 118"/>
                <a:gd name="T3" fmla="*/ 38 h 39"/>
                <a:gd name="T4" fmla="*/ 24 w 118"/>
                <a:gd name="T5" fmla="*/ 0 h 39"/>
                <a:gd name="T6" fmla="*/ 93 w 118"/>
                <a:gd name="T7" fmla="*/ 0 h 39"/>
                <a:gd name="T8" fmla="*/ 117 w 118"/>
                <a:gd name="T9" fmla="*/ 38 h 3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18"/>
                <a:gd name="T16" fmla="*/ 0 h 39"/>
                <a:gd name="T17" fmla="*/ 118 w 118"/>
                <a:gd name="T18" fmla="*/ 39 h 3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18" h="39">
                  <a:moveTo>
                    <a:pt x="117" y="38"/>
                  </a:moveTo>
                  <a:lnTo>
                    <a:pt x="0" y="38"/>
                  </a:lnTo>
                  <a:lnTo>
                    <a:pt x="24" y="0"/>
                  </a:lnTo>
                  <a:lnTo>
                    <a:pt x="93" y="0"/>
                  </a:lnTo>
                  <a:lnTo>
                    <a:pt x="117" y="38"/>
                  </a:lnTo>
                </a:path>
              </a:pathLst>
            </a:custGeom>
            <a:solidFill>
              <a:schemeClr val="bg1"/>
            </a:solidFill>
            <a:ln w="12700" cap="rnd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5638" name="Freeform 1122"/>
            <p:cNvSpPr>
              <a:spLocks/>
            </p:cNvSpPr>
            <p:nvPr/>
          </p:nvSpPr>
          <p:spPr bwMode="auto">
            <a:xfrm>
              <a:off x="3547" y="2721"/>
              <a:ext cx="104" cy="97"/>
            </a:xfrm>
            <a:custGeom>
              <a:avLst/>
              <a:gdLst>
                <a:gd name="T0" fmla="*/ 89 w 104"/>
                <a:gd name="T1" fmla="*/ 15 h 97"/>
                <a:gd name="T2" fmla="*/ 95 w 104"/>
                <a:gd name="T3" fmla="*/ 23 h 97"/>
                <a:gd name="T4" fmla="*/ 100 w 104"/>
                <a:gd name="T5" fmla="*/ 31 h 97"/>
                <a:gd name="T6" fmla="*/ 102 w 104"/>
                <a:gd name="T7" fmla="*/ 39 h 97"/>
                <a:gd name="T8" fmla="*/ 103 w 104"/>
                <a:gd name="T9" fmla="*/ 48 h 97"/>
                <a:gd name="T10" fmla="*/ 102 w 104"/>
                <a:gd name="T11" fmla="*/ 58 h 97"/>
                <a:gd name="T12" fmla="*/ 99 w 104"/>
                <a:gd name="T13" fmla="*/ 67 h 97"/>
                <a:gd name="T14" fmla="*/ 94 w 104"/>
                <a:gd name="T15" fmla="*/ 75 h 97"/>
                <a:gd name="T16" fmla="*/ 88 w 104"/>
                <a:gd name="T17" fmla="*/ 82 h 97"/>
                <a:gd name="T18" fmla="*/ 80 w 104"/>
                <a:gd name="T19" fmla="*/ 88 h 97"/>
                <a:gd name="T20" fmla="*/ 72 w 104"/>
                <a:gd name="T21" fmla="*/ 92 h 97"/>
                <a:gd name="T22" fmla="*/ 62 w 104"/>
                <a:gd name="T23" fmla="*/ 95 h 97"/>
                <a:gd name="T24" fmla="*/ 52 w 104"/>
                <a:gd name="T25" fmla="*/ 96 h 97"/>
                <a:gd name="T26" fmla="*/ 41 w 104"/>
                <a:gd name="T27" fmla="*/ 95 h 97"/>
                <a:gd name="T28" fmla="*/ 32 w 104"/>
                <a:gd name="T29" fmla="*/ 92 h 97"/>
                <a:gd name="T30" fmla="*/ 23 w 104"/>
                <a:gd name="T31" fmla="*/ 88 h 97"/>
                <a:gd name="T32" fmla="*/ 15 w 104"/>
                <a:gd name="T33" fmla="*/ 82 h 97"/>
                <a:gd name="T34" fmla="*/ 9 w 104"/>
                <a:gd name="T35" fmla="*/ 75 h 97"/>
                <a:gd name="T36" fmla="*/ 4 w 104"/>
                <a:gd name="T37" fmla="*/ 67 h 97"/>
                <a:gd name="T38" fmla="*/ 1 w 104"/>
                <a:gd name="T39" fmla="*/ 58 h 97"/>
                <a:gd name="T40" fmla="*/ 0 w 104"/>
                <a:gd name="T41" fmla="*/ 48 h 97"/>
                <a:gd name="T42" fmla="*/ 1 w 104"/>
                <a:gd name="T43" fmla="*/ 39 h 97"/>
                <a:gd name="T44" fmla="*/ 4 w 104"/>
                <a:gd name="T45" fmla="*/ 30 h 97"/>
                <a:gd name="T46" fmla="*/ 9 w 104"/>
                <a:gd name="T47" fmla="*/ 22 h 97"/>
                <a:gd name="T48" fmla="*/ 15 w 104"/>
                <a:gd name="T49" fmla="*/ 14 h 97"/>
                <a:gd name="T50" fmla="*/ 23 w 104"/>
                <a:gd name="T51" fmla="*/ 9 h 97"/>
                <a:gd name="T52" fmla="*/ 31 w 104"/>
                <a:gd name="T53" fmla="*/ 4 h 97"/>
                <a:gd name="T54" fmla="*/ 41 w 104"/>
                <a:gd name="T55" fmla="*/ 1 h 97"/>
                <a:gd name="T56" fmla="*/ 51 w 104"/>
                <a:gd name="T57" fmla="*/ 0 h 97"/>
                <a:gd name="T58" fmla="*/ 100 w 104"/>
                <a:gd name="T59" fmla="*/ 0 h 97"/>
                <a:gd name="T60" fmla="*/ 100 w 104"/>
                <a:gd name="T61" fmla="*/ 16 h 97"/>
                <a:gd name="T62" fmla="*/ 89 w 104"/>
                <a:gd name="T63" fmla="*/ 15 h 97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104"/>
                <a:gd name="T97" fmla="*/ 0 h 97"/>
                <a:gd name="T98" fmla="*/ 104 w 104"/>
                <a:gd name="T99" fmla="*/ 97 h 97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104" h="97">
                  <a:moveTo>
                    <a:pt x="89" y="15"/>
                  </a:moveTo>
                  <a:lnTo>
                    <a:pt x="95" y="23"/>
                  </a:lnTo>
                  <a:lnTo>
                    <a:pt x="100" y="31"/>
                  </a:lnTo>
                  <a:lnTo>
                    <a:pt x="102" y="39"/>
                  </a:lnTo>
                  <a:lnTo>
                    <a:pt x="103" y="48"/>
                  </a:lnTo>
                  <a:lnTo>
                    <a:pt x="102" y="58"/>
                  </a:lnTo>
                  <a:lnTo>
                    <a:pt x="99" y="67"/>
                  </a:lnTo>
                  <a:lnTo>
                    <a:pt x="94" y="75"/>
                  </a:lnTo>
                  <a:lnTo>
                    <a:pt x="88" y="82"/>
                  </a:lnTo>
                  <a:lnTo>
                    <a:pt x="80" y="88"/>
                  </a:lnTo>
                  <a:lnTo>
                    <a:pt x="72" y="92"/>
                  </a:lnTo>
                  <a:lnTo>
                    <a:pt x="62" y="95"/>
                  </a:lnTo>
                  <a:lnTo>
                    <a:pt x="52" y="96"/>
                  </a:lnTo>
                  <a:lnTo>
                    <a:pt x="41" y="95"/>
                  </a:lnTo>
                  <a:lnTo>
                    <a:pt x="32" y="92"/>
                  </a:lnTo>
                  <a:lnTo>
                    <a:pt x="23" y="88"/>
                  </a:lnTo>
                  <a:lnTo>
                    <a:pt x="15" y="82"/>
                  </a:lnTo>
                  <a:lnTo>
                    <a:pt x="9" y="75"/>
                  </a:lnTo>
                  <a:lnTo>
                    <a:pt x="4" y="67"/>
                  </a:lnTo>
                  <a:lnTo>
                    <a:pt x="1" y="58"/>
                  </a:lnTo>
                  <a:lnTo>
                    <a:pt x="0" y="48"/>
                  </a:lnTo>
                  <a:lnTo>
                    <a:pt x="1" y="39"/>
                  </a:lnTo>
                  <a:lnTo>
                    <a:pt x="4" y="30"/>
                  </a:lnTo>
                  <a:lnTo>
                    <a:pt x="9" y="22"/>
                  </a:lnTo>
                  <a:lnTo>
                    <a:pt x="15" y="14"/>
                  </a:lnTo>
                  <a:lnTo>
                    <a:pt x="23" y="9"/>
                  </a:lnTo>
                  <a:lnTo>
                    <a:pt x="31" y="4"/>
                  </a:lnTo>
                  <a:lnTo>
                    <a:pt x="41" y="1"/>
                  </a:lnTo>
                  <a:lnTo>
                    <a:pt x="51" y="0"/>
                  </a:lnTo>
                  <a:lnTo>
                    <a:pt x="100" y="0"/>
                  </a:lnTo>
                  <a:lnTo>
                    <a:pt x="100" y="16"/>
                  </a:lnTo>
                  <a:lnTo>
                    <a:pt x="89" y="15"/>
                  </a:lnTo>
                </a:path>
              </a:pathLst>
            </a:custGeom>
            <a:solidFill>
              <a:schemeClr val="bg1"/>
            </a:solidFill>
            <a:ln w="12700" cap="rnd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ko-KR" altLang="en-US"/>
            </a:p>
          </p:txBody>
        </p:sp>
      </p:grpSp>
      <p:sp>
        <p:nvSpPr>
          <p:cNvPr id="15365" name="Freeform 1124"/>
          <p:cNvSpPr>
            <a:spLocks/>
          </p:cNvSpPr>
          <p:nvPr/>
        </p:nvSpPr>
        <p:spPr bwMode="auto">
          <a:xfrm>
            <a:off x="5300663" y="1814513"/>
            <a:ext cx="217487" cy="574675"/>
          </a:xfrm>
          <a:custGeom>
            <a:avLst/>
            <a:gdLst>
              <a:gd name="T0" fmla="*/ 0 w 89"/>
              <a:gd name="T1" fmla="*/ 2147483646 h 665"/>
              <a:gd name="T2" fmla="*/ 2147483646 w 89"/>
              <a:gd name="T3" fmla="*/ 2147483646 h 665"/>
              <a:gd name="T4" fmla="*/ 2147483646 w 89"/>
              <a:gd name="T5" fmla="*/ 0 h 665"/>
              <a:gd name="T6" fmla="*/ 0 60000 65536"/>
              <a:gd name="T7" fmla="*/ 0 60000 65536"/>
              <a:gd name="T8" fmla="*/ 0 60000 65536"/>
              <a:gd name="T9" fmla="*/ 0 w 89"/>
              <a:gd name="T10" fmla="*/ 0 h 665"/>
              <a:gd name="T11" fmla="*/ 89 w 89"/>
              <a:gd name="T12" fmla="*/ 665 h 665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89" h="665">
                <a:moveTo>
                  <a:pt x="0" y="664"/>
                </a:moveTo>
                <a:lnTo>
                  <a:pt x="88" y="664"/>
                </a:lnTo>
                <a:lnTo>
                  <a:pt x="88" y="0"/>
                </a:lnTo>
              </a:path>
            </a:pathLst>
          </a:custGeom>
          <a:noFill/>
          <a:ln w="19050" cap="rnd">
            <a:solidFill>
              <a:srgbClr val="0000FF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15366" name="Freeform 1123"/>
          <p:cNvSpPr>
            <a:spLocks/>
          </p:cNvSpPr>
          <p:nvPr/>
        </p:nvSpPr>
        <p:spPr bwMode="auto">
          <a:xfrm>
            <a:off x="5068888" y="2189163"/>
            <a:ext cx="171450" cy="266700"/>
          </a:xfrm>
          <a:custGeom>
            <a:avLst/>
            <a:gdLst>
              <a:gd name="T0" fmla="*/ 0 w 101"/>
              <a:gd name="T1" fmla="*/ 0 h 430"/>
              <a:gd name="T2" fmla="*/ 0 w 101"/>
              <a:gd name="T3" fmla="*/ 2147483646 h 430"/>
              <a:gd name="T4" fmla="*/ 2147483646 w 101"/>
              <a:gd name="T5" fmla="*/ 2147483646 h 430"/>
              <a:gd name="T6" fmla="*/ 0 60000 65536"/>
              <a:gd name="T7" fmla="*/ 0 60000 65536"/>
              <a:gd name="T8" fmla="*/ 0 60000 65536"/>
              <a:gd name="T9" fmla="*/ 0 w 101"/>
              <a:gd name="T10" fmla="*/ 0 h 430"/>
              <a:gd name="T11" fmla="*/ 101 w 101"/>
              <a:gd name="T12" fmla="*/ 430 h 43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01" h="430">
                <a:moveTo>
                  <a:pt x="0" y="0"/>
                </a:moveTo>
                <a:lnTo>
                  <a:pt x="0" y="429"/>
                </a:lnTo>
                <a:lnTo>
                  <a:pt x="100" y="429"/>
                </a:lnTo>
              </a:path>
            </a:pathLst>
          </a:custGeom>
          <a:noFill/>
          <a:ln w="19050" cap="rnd">
            <a:solidFill>
              <a:srgbClr val="0000FF"/>
            </a:solidFill>
            <a:round/>
            <a:headEnd type="none" w="sm" len="sm"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15367" name="Line 883"/>
          <p:cNvSpPr>
            <a:spLocks noChangeShapeType="1"/>
          </p:cNvSpPr>
          <p:nvPr/>
        </p:nvSpPr>
        <p:spPr bwMode="auto">
          <a:xfrm>
            <a:off x="514350" y="1843088"/>
            <a:ext cx="376238" cy="0"/>
          </a:xfrm>
          <a:prstGeom prst="line">
            <a:avLst/>
          </a:prstGeom>
          <a:noFill/>
          <a:ln w="12700">
            <a:solidFill>
              <a:schemeClr val="bg2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373" name="Freeform 923"/>
          <p:cNvSpPr>
            <a:spLocks/>
          </p:cNvSpPr>
          <p:nvPr/>
        </p:nvSpPr>
        <p:spPr bwMode="auto">
          <a:xfrm>
            <a:off x="1063625" y="2054225"/>
            <a:ext cx="425450" cy="781050"/>
          </a:xfrm>
          <a:custGeom>
            <a:avLst/>
            <a:gdLst/>
            <a:ahLst/>
            <a:cxnLst>
              <a:cxn ang="0">
                <a:pos x="0" y="413"/>
              </a:cxn>
              <a:cxn ang="0">
                <a:pos x="1" y="420"/>
              </a:cxn>
              <a:cxn ang="0">
                <a:pos x="3" y="429"/>
              </a:cxn>
              <a:cxn ang="0">
                <a:pos x="6" y="436"/>
              </a:cxn>
              <a:cxn ang="0">
                <a:pos x="10" y="443"/>
              </a:cxn>
              <a:cxn ang="0">
                <a:pos x="16" y="450"/>
              </a:cxn>
              <a:cxn ang="0">
                <a:pos x="23" y="456"/>
              </a:cxn>
              <a:cxn ang="0">
                <a:pos x="39" y="468"/>
              </a:cxn>
              <a:cxn ang="0">
                <a:pos x="59" y="478"/>
              </a:cxn>
              <a:cxn ang="0">
                <a:pos x="82" y="485"/>
              </a:cxn>
              <a:cxn ang="0">
                <a:pos x="107" y="490"/>
              </a:cxn>
              <a:cxn ang="0">
                <a:pos x="134" y="491"/>
              </a:cxn>
              <a:cxn ang="0">
                <a:pos x="161" y="490"/>
              </a:cxn>
              <a:cxn ang="0">
                <a:pos x="186" y="485"/>
              </a:cxn>
              <a:cxn ang="0">
                <a:pos x="209" y="478"/>
              </a:cxn>
              <a:cxn ang="0">
                <a:pos x="228" y="468"/>
              </a:cxn>
              <a:cxn ang="0">
                <a:pos x="245" y="456"/>
              </a:cxn>
              <a:cxn ang="0">
                <a:pos x="252" y="450"/>
              </a:cxn>
              <a:cxn ang="0">
                <a:pos x="257" y="443"/>
              </a:cxn>
              <a:cxn ang="0">
                <a:pos x="262" y="436"/>
              </a:cxn>
              <a:cxn ang="0">
                <a:pos x="265" y="429"/>
              </a:cxn>
              <a:cxn ang="0">
                <a:pos x="267" y="420"/>
              </a:cxn>
              <a:cxn ang="0">
                <a:pos x="267" y="413"/>
              </a:cxn>
              <a:cxn ang="0">
                <a:pos x="267" y="79"/>
              </a:cxn>
              <a:cxn ang="0">
                <a:pos x="267" y="71"/>
              </a:cxn>
              <a:cxn ang="0">
                <a:pos x="265" y="63"/>
              </a:cxn>
              <a:cxn ang="0">
                <a:pos x="262" y="56"/>
              </a:cxn>
              <a:cxn ang="0">
                <a:pos x="257" y="48"/>
              </a:cxn>
              <a:cxn ang="0">
                <a:pos x="252" y="41"/>
              </a:cxn>
              <a:cxn ang="0">
                <a:pos x="245" y="35"/>
              </a:cxn>
              <a:cxn ang="0">
                <a:pos x="228" y="23"/>
              </a:cxn>
              <a:cxn ang="0">
                <a:pos x="209" y="13"/>
              </a:cxn>
              <a:cxn ang="0">
                <a:pos x="186" y="6"/>
              </a:cxn>
              <a:cxn ang="0">
                <a:pos x="161" y="1"/>
              </a:cxn>
              <a:cxn ang="0">
                <a:pos x="134" y="0"/>
              </a:cxn>
              <a:cxn ang="0">
                <a:pos x="107" y="1"/>
              </a:cxn>
              <a:cxn ang="0">
                <a:pos x="82" y="6"/>
              </a:cxn>
              <a:cxn ang="0">
                <a:pos x="59" y="13"/>
              </a:cxn>
              <a:cxn ang="0">
                <a:pos x="39" y="23"/>
              </a:cxn>
              <a:cxn ang="0">
                <a:pos x="23" y="35"/>
              </a:cxn>
              <a:cxn ang="0">
                <a:pos x="16" y="41"/>
              </a:cxn>
              <a:cxn ang="0">
                <a:pos x="10" y="48"/>
              </a:cxn>
              <a:cxn ang="0">
                <a:pos x="6" y="56"/>
              </a:cxn>
              <a:cxn ang="0">
                <a:pos x="3" y="63"/>
              </a:cxn>
              <a:cxn ang="0">
                <a:pos x="1" y="71"/>
              </a:cxn>
              <a:cxn ang="0">
                <a:pos x="0" y="79"/>
              </a:cxn>
              <a:cxn ang="0">
                <a:pos x="0" y="413"/>
              </a:cxn>
            </a:cxnLst>
            <a:rect l="0" t="0" r="r" b="b"/>
            <a:pathLst>
              <a:path w="268" h="492">
                <a:moveTo>
                  <a:pt x="0" y="413"/>
                </a:moveTo>
                <a:lnTo>
                  <a:pt x="1" y="420"/>
                </a:lnTo>
                <a:lnTo>
                  <a:pt x="3" y="429"/>
                </a:lnTo>
                <a:lnTo>
                  <a:pt x="6" y="436"/>
                </a:lnTo>
                <a:lnTo>
                  <a:pt x="10" y="443"/>
                </a:lnTo>
                <a:lnTo>
                  <a:pt x="16" y="450"/>
                </a:lnTo>
                <a:lnTo>
                  <a:pt x="23" y="456"/>
                </a:lnTo>
                <a:lnTo>
                  <a:pt x="39" y="468"/>
                </a:lnTo>
                <a:lnTo>
                  <a:pt x="59" y="478"/>
                </a:lnTo>
                <a:lnTo>
                  <a:pt x="82" y="485"/>
                </a:lnTo>
                <a:lnTo>
                  <a:pt x="107" y="490"/>
                </a:lnTo>
                <a:lnTo>
                  <a:pt x="134" y="491"/>
                </a:lnTo>
                <a:lnTo>
                  <a:pt x="161" y="490"/>
                </a:lnTo>
                <a:lnTo>
                  <a:pt x="186" y="485"/>
                </a:lnTo>
                <a:lnTo>
                  <a:pt x="209" y="478"/>
                </a:lnTo>
                <a:lnTo>
                  <a:pt x="228" y="468"/>
                </a:lnTo>
                <a:lnTo>
                  <a:pt x="245" y="456"/>
                </a:lnTo>
                <a:lnTo>
                  <a:pt x="252" y="450"/>
                </a:lnTo>
                <a:lnTo>
                  <a:pt x="257" y="443"/>
                </a:lnTo>
                <a:lnTo>
                  <a:pt x="262" y="436"/>
                </a:lnTo>
                <a:lnTo>
                  <a:pt x="265" y="429"/>
                </a:lnTo>
                <a:lnTo>
                  <a:pt x="267" y="420"/>
                </a:lnTo>
                <a:lnTo>
                  <a:pt x="267" y="413"/>
                </a:lnTo>
                <a:lnTo>
                  <a:pt x="267" y="79"/>
                </a:lnTo>
                <a:lnTo>
                  <a:pt x="267" y="71"/>
                </a:lnTo>
                <a:lnTo>
                  <a:pt x="265" y="63"/>
                </a:lnTo>
                <a:lnTo>
                  <a:pt x="262" y="56"/>
                </a:lnTo>
                <a:lnTo>
                  <a:pt x="257" y="48"/>
                </a:lnTo>
                <a:lnTo>
                  <a:pt x="252" y="41"/>
                </a:lnTo>
                <a:lnTo>
                  <a:pt x="245" y="35"/>
                </a:lnTo>
                <a:lnTo>
                  <a:pt x="228" y="23"/>
                </a:lnTo>
                <a:lnTo>
                  <a:pt x="209" y="13"/>
                </a:lnTo>
                <a:lnTo>
                  <a:pt x="186" y="6"/>
                </a:lnTo>
                <a:lnTo>
                  <a:pt x="161" y="1"/>
                </a:lnTo>
                <a:lnTo>
                  <a:pt x="134" y="0"/>
                </a:lnTo>
                <a:lnTo>
                  <a:pt x="107" y="1"/>
                </a:lnTo>
                <a:lnTo>
                  <a:pt x="82" y="6"/>
                </a:lnTo>
                <a:lnTo>
                  <a:pt x="59" y="13"/>
                </a:lnTo>
                <a:lnTo>
                  <a:pt x="39" y="23"/>
                </a:lnTo>
                <a:lnTo>
                  <a:pt x="23" y="35"/>
                </a:lnTo>
                <a:lnTo>
                  <a:pt x="16" y="41"/>
                </a:lnTo>
                <a:lnTo>
                  <a:pt x="10" y="48"/>
                </a:lnTo>
                <a:lnTo>
                  <a:pt x="6" y="56"/>
                </a:lnTo>
                <a:lnTo>
                  <a:pt x="3" y="63"/>
                </a:lnTo>
                <a:lnTo>
                  <a:pt x="1" y="71"/>
                </a:lnTo>
                <a:lnTo>
                  <a:pt x="0" y="79"/>
                </a:lnTo>
                <a:lnTo>
                  <a:pt x="0" y="413"/>
                </a:lnTo>
              </a:path>
            </a:pathLst>
          </a:custGeom>
          <a:solidFill>
            <a:schemeClr val="bg1"/>
          </a:solidFill>
          <a:ln w="12700" cap="rnd" cmpd="sng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/>
          <a:lstStyle/>
          <a:p>
            <a:pPr eaLnBrk="1" latinLnBrk="1" hangingPunct="1">
              <a:defRPr/>
            </a:pPr>
            <a:endParaRPr lang="ko-KR" altLang="en-US">
              <a:latin typeface="Arial Narrow" panose="020B0606020202030204" pitchFamily="34" charset="0"/>
              <a:ea typeface="LG스마트체 Regular" panose="020B0600000101010101" pitchFamily="50" charset="-127"/>
              <a:cs typeface="Arial" charset="0"/>
            </a:endParaRPr>
          </a:p>
        </p:txBody>
      </p:sp>
      <p:sp>
        <p:nvSpPr>
          <p:cNvPr id="374" name="Rectangle 926"/>
          <p:cNvSpPr>
            <a:spLocks noChangeArrowheads="1"/>
          </p:cNvSpPr>
          <p:nvPr/>
        </p:nvSpPr>
        <p:spPr bwMode="auto">
          <a:xfrm>
            <a:off x="1146175" y="2613025"/>
            <a:ext cx="255588" cy="36513"/>
          </a:xfrm>
          <a:prstGeom prst="rect">
            <a:avLst/>
          </a:prstGeom>
          <a:gradFill rotWithShape="0">
            <a:gsLst>
              <a:gs pos="0">
                <a:schemeClr val="bg2"/>
              </a:gs>
              <a:gs pos="50000">
                <a:schemeClr val="bg2">
                  <a:gamma/>
                  <a:shade val="49804"/>
                  <a:invGamma/>
                </a:schemeClr>
              </a:gs>
              <a:gs pos="100000">
                <a:schemeClr val="bg2"/>
              </a:gs>
            </a:gsLst>
            <a:lin ang="5400000" scaled="1"/>
          </a:gradFill>
          <a:ln w="12700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1" latinLnBrk="1" hangingPunct="1">
              <a:defRPr/>
            </a:pPr>
            <a:endParaRPr lang="ko-KR" altLang="en-US">
              <a:latin typeface="Arial Narrow" panose="020B0606020202030204" pitchFamily="34" charset="0"/>
              <a:ea typeface="LG스마트체 Regular" panose="020B0600000101010101" pitchFamily="50" charset="-127"/>
              <a:cs typeface="Arial" charset="0"/>
            </a:endParaRPr>
          </a:p>
        </p:txBody>
      </p:sp>
      <p:sp>
        <p:nvSpPr>
          <p:cNvPr id="375" name="Rectangle 927"/>
          <p:cNvSpPr>
            <a:spLocks noChangeArrowheads="1"/>
          </p:cNvSpPr>
          <p:nvPr/>
        </p:nvSpPr>
        <p:spPr bwMode="auto">
          <a:xfrm>
            <a:off x="1146175" y="2400300"/>
            <a:ext cx="255588" cy="38100"/>
          </a:xfrm>
          <a:prstGeom prst="rect">
            <a:avLst/>
          </a:prstGeom>
          <a:gradFill rotWithShape="0">
            <a:gsLst>
              <a:gs pos="0">
                <a:schemeClr val="bg2"/>
              </a:gs>
              <a:gs pos="50000">
                <a:schemeClr val="bg2">
                  <a:gamma/>
                  <a:shade val="49804"/>
                  <a:invGamma/>
                </a:schemeClr>
              </a:gs>
              <a:gs pos="100000">
                <a:schemeClr val="bg2"/>
              </a:gs>
            </a:gsLst>
            <a:lin ang="5400000" scaled="1"/>
          </a:gradFill>
          <a:ln w="12700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1" latinLnBrk="1" hangingPunct="1">
              <a:defRPr/>
            </a:pPr>
            <a:endParaRPr lang="ko-KR" altLang="en-US">
              <a:latin typeface="Arial Narrow" panose="020B0606020202030204" pitchFamily="34" charset="0"/>
              <a:ea typeface="LG스마트체 Regular" panose="020B0600000101010101" pitchFamily="50" charset="-127"/>
              <a:cs typeface="Arial" charset="0"/>
            </a:endParaRPr>
          </a:p>
        </p:txBody>
      </p:sp>
      <p:sp>
        <p:nvSpPr>
          <p:cNvPr id="376" name="Rectangle 928"/>
          <p:cNvSpPr>
            <a:spLocks noChangeArrowheads="1"/>
          </p:cNvSpPr>
          <p:nvPr/>
        </p:nvSpPr>
        <p:spPr bwMode="auto">
          <a:xfrm>
            <a:off x="1268413" y="2052638"/>
            <a:ext cx="14287" cy="593725"/>
          </a:xfrm>
          <a:prstGeom prst="rect">
            <a:avLst/>
          </a:prstGeom>
          <a:gradFill rotWithShape="0">
            <a:gsLst>
              <a:gs pos="0">
                <a:schemeClr val="hlink">
                  <a:gamma/>
                  <a:shade val="49804"/>
                  <a:invGamma/>
                </a:schemeClr>
              </a:gs>
              <a:gs pos="100000">
                <a:schemeClr val="hlink"/>
              </a:gs>
            </a:gsLst>
            <a:lin ang="0" scaled="1"/>
          </a:gradFill>
          <a:ln w="12700">
            <a:solidFill>
              <a:schemeClr val="tx1">
                <a:lumMod val="50000"/>
                <a:lumOff val="50000"/>
              </a:schemeClr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1" latinLnBrk="1" hangingPunct="1">
              <a:defRPr/>
            </a:pPr>
            <a:endParaRPr lang="ko-KR" altLang="en-US">
              <a:latin typeface="Arial Narrow" panose="020B0606020202030204" pitchFamily="34" charset="0"/>
              <a:ea typeface="LG스마트체 Regular" panose="020B0600000101010101" pitchFamily="50" charset="-127"/>
              <a:cs typeface="Arial" charset="0"/>
            </a:endParaRPr>
          </a:p>
        </p:txBody>
      </p:sp>
      <p:sp>
        <p:nvSpPr>
          <p:cNvPr id="15372" name="Rectangle 937"/>
          <p:cNvSpPr>
            <a:spLocks noChangeArrowheads="1"/>
          </p:cNvSpPr>
          <p:nvPr/>
        </p:nvSpPr>
        <p:spPr bwMode="auto">
          <a:xfrm>
            <a:off x="1254125" y="2578100"/>
            <a:ext cx="41275" cy="74613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9pPr>
          </a:lstStyle>
          <a:p>
            <a:pPr eaLnBrk="1" latinLnBrk="1" hangingPunct="1"/>
            <a:endParaRPr lang="ko-KR" altLang="en-US" sz="1800" b="1">
              <a:latin typeface="Arial Narrow" panose="020B0606020202030204" pitchFamily="34" charset="0"/>
              <a:ea typeface="LG스마트체 Regular" panose="020B0600000101010101" pitchFamily="50" charset="-127"/>
              <a:cs typeface="Arial" panose="020B0604020202020204" pitchFamily="34" charset="0"/>
            </a:endParaRPr>
          </a:p>
        </p:txBody>
      </p:sp>
      <p:sp>
        <p:nvSpPr>
          <p:cNvPr id="15373" name="Rectangle 938"/>
          <p:cNvSpPr>
            <a:spLocks noChangeArrowheads="1"/>
          </p:cNvSpPr>
          <p:nvPr/>
        </p:nvSpPr>
        <p:spPr bwMode="auto">
          <a:xfrm>
            <a:off x="1254125" y="2365375"/>
            <a:ext cx="41275" cy="74613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9pPr>
          </a:lstStyle>
          <a:p>
            <a:pPr eaLnBrk="1" latinLnBrk="1" hangingPunct="1"/>
            <a:endParaRPr lang="ko-KR" altLang="en-US" sz="1800" b="1">
              <a:latin typeface="Arial Narrow" panose="020B0606020202030204" pitchFamily="34" charset="0"/>
              <a:ea typeface="LG스마트체 Regular" panose="020B0600000101010101" pitchFamily="50" charset="-127"/>
              <a:cs typeface="Arial" panose="020B0604020202020204" pitchFamily="34" charset="0"/>
            </a:endParaRPr>
          </a:p>
        </p:txBody>
      </p:sp>
      <p:sp>
        <p:nvSpPr>
          <p:cNvPr id="15374" name="Oval 942"/>
          <p:cNvSpPr>
            <a:spLocks noChangeArrowheads="1"/>
          </p:cNvSpPr>
          <p:nvPr/>
        </p:nvSpPr>
        <p:spPr bwMode="auto">
          <a:xfrm>
            <a:off x="585788" y="1720850"/>
            <a:ext cx="268287" cy="234950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bg2"/>
            </a:solidFill>
            <a:round/>
            <a:headEnd/>
            <a:tailEnd/>
          </a:ln>
        </p:spPr>
        <p:txBody>
          <a:bodyPr wrap="none" anchor="ctr"/>
          <a:lstStyle>
            <a:lvl1pPr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9pPr>
          </a:lstStyle>
          <a:p>
            <a:pPr eaLnBrk="1" latinLnBrk="1" hangingPunct="1"/>
            <a:endParaRPr lang="ko-KR" altLang="en-US" sz="1800" b="1">
              <a:latin typeface="Arial Narrow" panose="020B0606020202030204" pitchFamily="34" charset="0"/>
              <a:ea typeface="LG스마트체 Regular" panose="020B0600000101010101" pitchFamily="50" charset="-127"/>
              <a:cs typeface="Arial" panose="020B0604020202020204" pitchFamily="34" charset="0"/>
            </a:endParaRPr>
          </a:p>
        </p:txBody>
      </p:sp>
      <p:sp>
        <p:nvSpPr>
          <p:cNvPr id="15375" name="Freeform 943"/>
          <p:cNvSpPr>
            <a:spLocks/>
          </p:cNvSpPr>
          <p:nvPr/>
        </p:nvSpPr>
        <p:spPr bwMode="auto">
          <a:xfrm>
            <a:off x="668338" y="1731963"/>
            <a:ext cx="106362" cy="255587"/>
          </a:xfrm>
          <a:custGeom>
            <a:avLst/>
            <a:gdLst>
              <a:gd name="T0" fmla="*/ 2147483646 w 67"/>
              <a:gd name="T1" fmla="*/ 0 h 161"/>
              <a:gd name="T2" fmla="*/ 2147483646 w 67"/>
              <a:gd name="T3" fmla="*/ 2147483646 h 161"/>
              <a:gd name="T4" fmla="*/ 0 w 67"/>
              <a:gd name="T5" fmla="*/ 2147483646 h 161"/>
              <a:gd name="T6" fmla="*/ 2147483646 w 67"/>
              <a:gd name="T7" fmla="*/ 2147483646 h 161"/>
              <a:gd name="T8" fmla="*/ 2147483646 w 67"/>
              <a:gd name="T9" fmla="*/ 2147483646 h 161"/>
              <a:gd name="T10" fmla="*/ 2147483646 w 67"/>
              <a:gd name="T11" fmla="*/ 2147483646 h 161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67"/>
              <a:gd name="T19" fmla="*/ 0 h 161"/>
              <a:gd name="T20" fmla="*/ 67 w 67"/>
              <a:gd name="T21" fmla="*/ 161 h 161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67" h="161">
                <a:moveTo>
                  <a:pt x="33" y="0"/>
                </a:moveTo>
                <a:lnTo>
                  <a:pt x="33" y="31"/>
                </a:lnTo>
                <a:lnTo>
                  <a:pt x="0" y="31"/>
                </a:lnTo>
                <a:lnTo>
                  <a:pt x="66" y="111"/>
                </a:lnTo>
                <a:lnTo>
                  <a:pt x="29" y="111"/>
                </a:lnTo>
                <a:lnTo>
                  <a:pt x="29" y="160"/>
                </a:lnTo>
              </a:path>
            </a:pathLst>
          </a:custGeom>
          <a:noFill/>
          <a:ln w="12700" cap="rnd">
            <a:solidFill>
              <a:schemeClr val="bg2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grpSp>
        <p:nvGrpSpPr>
          <p:cNvPr id="15376" name="Group 949"/>
          <p:cNvGrpSpPr>
            <a:grpSpLocks/>
          </p:cNvGrpSpPr>
          <p:nvPr/>
        </p:nvGrpSpPr>
        <p:grpSpPr bwMode="auto">
          <a:xfrm>
            <a:off x="500063" y="2298700"/>
            <a:ext cx="176212" cy="130175"/>
            <a:chOff x="376" y="2095"/>
            <a:chExt cx="111" cy="57"/>
          </a:xfrm>
        </p:grpSpPr>
        <p:sp>
          <p:nvSpPr>
            <p:cNvPr id="15635" name="Line 950"/>
            <p:cNvSpPr>
              <a:spLocks noChangeShapeType="1"/>
            </p:cNvSpPr>
            <p:nvPr/>
          </p:nvSpPr>
          <p:spPr bwMode="auto">
            <a:xfrm>
              <a:off x="376" y="2095"/>
              <a:ext cx="111" cy="0"/>
            </a:xfrm>
            <a:prstGeom prst="line">
              <a:avLst/>
            </a:prstGeom>
            <a:noFill/>
            <a:ln w="12700">
              <a:solidFill>
                <a:schemeClr val="bg2"/>
              </a:solidFill>
              <a:round/>
              <a:headEnd type="none" w="sm" len="sm"/>
              <a:tailEnd type="stealth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5636" name="Line 951"/>
            <p:cNvSpPr>
              <a:spLocks noChangeShapeType="1"/>
            </p:cNvSpPr>
            <p:nvPr/>
          </p:nvSpPr>
          <p:spPr bwMode="auto">
            <a:xfrm>
              <a:off x="376" y="2152"/>
              <a:ext cx="111" cy="0"/>
            </a:xfrm>
            <a:prstGeom prst="line">
              <a:avLst/>
            </a:prstGeom>
            <a:noFill/>
            <a:ln w="12700">
              <a:solidFill>
                <a:schemeClr val="bg2"/>
              </a:solidFill>
              <a:round/>
              <a:headEnd type="none" w="sm" len="sm"/>
              <a:tailEnd type="stealth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</p:grpSp>
      <p:sp>
        <p:nvSpPr>
          <p:cNvPr id="15377" name="Rectangle 953"/>
          <p:cNvSpPr>
            <a:spLocks noChangeArrowheads="1"/>
          </p:cNvSpPr>
          <p:nvPr/>
        </p:nvSpPr>
        <p:spPr bwMode="auto">
          <a:xfrm>
            <a:off x="141288" y="2251075"/>
            <a:ext cx="442912" cy="446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>
            <a:lvl1pPr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9pPr>
          </a:lstStyle>
          <a:p>
            <a:pPr algn="ctr" eaLnBrk="1" latinLnBrk="1" hangingPunct="1">
              <a:lnSpc>
                <a:spcPct val="40000"/>
              </a:lnSpc>
              <a:spcBef>
                <a:spcPct val="50000"/>
              </a:spcBef>
            </a:pPr>
            <a:r>
              <a:rPr lang="en-US" altLang="ko-KR" sz="900" b="1"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FA</a:t>
            </a:r>
          </a:p>
          <a:p>
            <a:pPr algn="ctr" eaLnBrk="1" latinLnBrk="1" hangingPunct="1">
              <a:lnSpc>
                <a:spcPct val="40000"/>
              </a:lnSpc>
              <a:spcBef>
                <a:spcPct val="50000"/>
              </a:spcBef>
            </a:pPr>
            <a:r>
              <a:rPr lang="en-US" altLang="ko-KR" sz="900" b="1"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TEA</a:t>
            </a:r>
            <a:r>
              <a:rPr lang="en-US" altLang="ko-KR" sz="900" b="1" baseline="30000"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1)</a:t>
            </a:r>
          </a:p>
        </p:txBody>
      </p:sp>
      <p:sp>
        <p:nvSpPr>
          <p:cNvPr id="15378" name="Rectangle 954"/>
          <p:cNvSpPr>
            <a:spLocks noChangeArrowheads="1"/>
          </p:cNvSpPr>
          <p:nvPr/>
        </p:nvSpPr>
        <p:spPr bwMode="auto">
          <a:xfrm>
            <a:off x="4568825" y="700088"/>
            <a:ext cx="493713" cy="20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>
            <a:lvl1pPr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9pPr>
          </a:lstStyle>
          <a:p>
            <a:pPr eaLnBrk="1" latinLnBrk="1" hangingPunct="1">
              <a:lnSpc>
                <a:spcPct val="70000"/>
              </a:lnSpc>
              <a:spcBef>
                <a:spcPct val="50000"/>
              </a:spcBef>
            </a:pPr>
            <a:r>
              <a:rPr lang="en-US" altLang="ko-KR" sz="1000" b="1"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H2</a:t>
            </a:r>
          </a:p>
        </p:txBody>
      </p:sp>
      <p:sp>
        <p:nvSpPr>
          <p:cNvPr id="15379" name="Rectangle 960"/>
          <p:cNvSpPr>
            <a:spLocks noChangeArrowheads="1"/>
          </p:cNvSpPr>
          <p:nvPr/>
        </p:nvSpPr>
        <p:spPr bwMode="auto">
          <a:xfrm>
            <a:off x="946150" y="627063"/>
            <a:ext cx="741363" cy="293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/>
          <a:lstStyle>
            <a:lvl1pPr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9pPr>
          </a:lstStyle>
          <a:p>
            <a:pPr algn="ctr" eaLnBrk="1" latinLnBrk="1" hangingPunct="1">
              <a:lnSpc>
                <a:spcPct val="130000"/>
              </a:lnSpc>
            </a:pPr>
            <a:r>
              <a:rPr lang="ko-KR" altLang="en-US" sz="1000" b="1" u="sng"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알돌 반응</a:t>
            </a:r>
          </a:p>
        </p:txBody>
      </p:sp>
      <p:sp>
        <p:nvSpPr>
          <p:cNvPr id="15380" name="Freeform 962"/>
          <p:cNvSpPr>
            <a:spLocks/>
          </p:cNvSpPr>
          <p:nvPr/>
        </p:nvSpPr>
        <p:spPr bwMode="auto">
          <a:xfrm>
            <a:off x="714375" y="1466850"/>
            <a:ext cx="412750" cy="620713"/>
          </a:xfrm>
          <a:custGeom>
            <a:avLst/>
            <a:gdLst>
              <a:gd name="T0" fmla="*/ 0 w 260"/>
              <a:gd name="T1" fmla="*/ 2147483646 h 391"/>
              <a:gd name="T2" fmla="*/ 0 w 260"/>
              <a:gd name="T3" fmla="*/ 0 h 391"/>
              <a:gd name="T4" fmla="*/ 2147483646 w 260"/>
              <a:gd name="T5" fmla="*/ 0 h 391"/>
              <a:gd name="T6" fmla="*/ 2147483646 w 260"/>
              <a:gd name="T7" fmla="*/ 2147483646 h 391"/>
              <a:gd name="T8" fmla="*/ 0 60000 65536"/>
              <a:gd name="T9" fmla="*/ 0 60000 65536"/>
              <a:gd name="T10" fmla="*/ 0 60000 65536"/>
              <a:gd name="T11" fmla="*/ 0 60000 65536"/>
              <a:gd name="T12" fmla="*/ 0 w 260"/>
              <a:gd name="T13" fmla="*/ 0 h 391"/>
              <a:gd name="T14" fmla="*/ 260 w 260"/>
              <a:gd name="T15" fmla="*/ 391 h 391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60" h="391">
                <a:moveTo>
                  <a:pt x="0" y="156"/>
                </a:moveTo>
                <a:lnTo>
                  <a:pt x="0" y="0"/>
                </a:lnTo>
                <a:lnTo>
                  <a:pt x="259" y="0"/>
                </a:lnTo>
                <a:lnTo>
                  <a:pt x="259" y="390"/>
                </a:lnTo>
              </a:path>
            </a:pathLst>
          </a:custGeom>
          <a:noFill/>
          <a:ln w="19050" cap="rnd">
            <a:solidFill>
              <a:srgbClr val="0000FF"/>
            </a:solidFill>
            <a:round/>
            <a:headEnd type="none" w="sm" len="sm"/>
            <a:tailEnd type="stealth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15381" name="Rectangle 964"/>
          <p:cNvSpPr>
            <a:spLocks noChangeArrowheads="1"/>
          </p:cNvSpPr>
          <p:nvPr/>
        </p:nvSpPr>
        <p:spPr bwMode="auto">
          <a:xfrm>
            <a:off x="1924050" y="627063"/>
            <a:ext cx="569913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/>
          <a:lstStyle>
            <a:lvl1pPr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9pPr>
          </a:lstStyle>
          <a:p>
            <a:pPr algn="ctr" eaLnBrk="1" latinLnBrk="1" hangingPunct="1"/>
            <a:r>
              <a:rPr lang="en-US" altLang="ko-KR" sz="1000" b="1" u="sng"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HPA </a:t>
            </a:r>
          </a:p>
          <a:p>
            <a:pPr algn="ctr" eaLnBrk="1" latinLnBrk="1" hangingPunct="1"/>
            <a:r>
              <a:rPr lang="ko-KR" altLang="en-US" sz="1000" b="1" u="sng"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추출탑</a:t>
            </a:r>
          </a:p>
        </p:txBody>
      </p:sp>
      <p:sp>
        <p:nvSpPr>
          <p:cNvPr id="15382" name="Rectangle 984"/>
          <p:cNvSpPr>
            <a:spLocks noChangeArrowheads="1"/>
          </p:cNvSpPr>
          <p:nvPr/>
        </p:nvSpPr>
        <p:spPr bwMode="auto">
          <a:xfrm>
            <a:off x="1552575" y="1874838"/>
            <a:ext cx="508000" cy="20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>
            <a:lvl1pPr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9pPr>
          </a:lstStyle>
          <a:p>
            <a:pPr eaLnBrk="1" latinLnBrk="1" hangingPunct="1">
              <a:lnSpc>
                <a:spcPct val="70000"/>
              </a:lnSpc>
              <a:spcBef>
                <a:spcPct val="50000"/>
              </a:spcBef>
            </a:pPr>
            <a:r>
              <a:rPr lang="en-US" altLang="ko-KR" sz="1000" b="1"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HPA</a:t>
            </a:r>
          </a:p>
        </p:txBody>
      </p:sp>
      <p:sp>
        <p:nvSpPr>
          <p:cNvPr id="15383" name="Freeform 1035"/>
          <p:cNvSpPr>
            <a:spLocks/>
          </p:cNvSpPr>
          <p:nvPr/>
        </p:nvSpPr>
        <p:spPr bwMode="auto">
          <a:xfrm>
            <a:off x="2327275" y="1941513"/>
            <a:ext cx="449263" cy="307975"/>
          </a:xfrm>
          <a:custGeom>
            <a:avLst/>
            <a:gdLst>
              <a:gd name="T0" fmla="*/ 0 w 923"/>
              <a:gd name="T1" fmla="*/ 0 h 162"/>
              <a:gd name="T2" fmla="*/ 2147483646 w 923"/>
              <a:gd name="T3" fmla="*/ 0 h 162"/>
              <a:gd name="T4" fmla="*/ 2147483646 w 923"/>
              <a:gd name="T5" fmla="*/ 2147483646 h 162"/>
              <a:gd name="T6" fmla="*/ 2147483646 w 923"/>
              <a:gd name="T7" fmla="*/ 2147483646 h 162"/>
              <a:gd name="T8" fmla="*/ 0 60000 65536"/>
              <a:gd name="T9" fmla="*/ 0 60000 65536"/>
              <a:gd name="T10" fmla="*/ 0 60000 65536"/>
              <a:gd name="T11" fmla="*/ 0 60000 65536"/>
              <a:gd name="T12" fmla="*/ 0 w 923"/>
              <a:gd name="T13" fmla="*/ 0 h 162"/>
              <a:gd name="T14" fmla="*/ 923 w 923"/>
              <a:gd name="T15" fmla="*/ 162 h 162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923" h="162">
                <a:moveTo>
                  <a:pt x="0" y="0"/>
                </a:moveTo>
                <a:lnTo>
                  <a:pt x="685" y="0"/>
                </a:lnTo>
                <a:lnTo>
                  <a:pt x="685" y="161"/>
                </a:lnTo>
                <a:lnTo>
                  <a:pt x="922" y="161"/>
                </a:lnTo>
              </a:path>
            </a:pathLst>
          </a:custGeom>
          <a:noFill/>
          <a:ln w="19050" cap="rnd">
            <a:solidFill>
              <a:srgbClr val="0000FF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15384" name="Rectangle 1036"/>
          <p:cNvSpPr>
            <a:spLocks noChangeArrowheads="1"/>
          </p:cNvSpPr>
          <p:nvPr/>
        </p:nvSpPr>
        <p:spPr bwMode="auto">
          <a:xfrm>
            <a:off x="1752600" y="2759075"/>
            <a:ext cx="533400" cy="611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>
            <a:lvl1pPr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9pPr>
          </a:lstStyle>
          <a:p>
            <a:pPr eaLnBrk="1" latinLnBrk="1" hangingPunct="1">
              <a:spcBef>
                <a:spcPct val="50000"/>
              </a:spcBef>
            </a:pPr>
            <a:r>
              <a:rPr lang="en-US" altLang="ko-KR" sz="800" b="1"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2-EH</a:t>
            </a:r>
          </a:p>
          <a:p>
            <a:pPr eaLnBrk="1" latinLnBrk="1" hangingPunct="1">
              <a:spcBef>
                <a:spcPct val="50000"/>
              </a:spcBef>
            </a:pPr>
            <a:r>
              <a:rPr lang="en-US" altLang="ko-KR" sz="800" b="1"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(</a:t>
            </a:r>
            <a:r>
              <a:rPr lang="ko-KR" altLang="en-US" sz="800" b="1"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추출제</a:t>
            </a:r>
            <a:r>
              <a:rPr lang="en-US" altLang="ko-KR" sz="800" b="1"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)</a:t>
            </a:r>
          </a:p>
        </p:txBody>
      </p:sp>
      <p:sp>
        <p:nvSpPr>
          <p:cNvPr id="15385" name="Freeform 1133"/>
          <p:cNvSpPr>
            <a:spLocks/>
          </p:cNvSpPr>
          <p:nvPr/>
        </p:nvSpPr>
        <p:spPr bwMode="auto">
          <a:xfrm>
            <a:off x="4811713" y="865188"/>
            <a:ext cx="234950" cy="777875"/>
          </a:xfrm>
          <a:custGeom>
            <a:avLst/>
            <a:gdLst>
              <a:gd name="T0" fmla="*/ 2147483646 w 108"/>
              <a:gd name="T1" fmla="*/ 2147483646 h 624"/>
              <a:gd name="T2" fmla="*/ 0 w 108"/>
              <a:gd name="T3" fmla="*/ 2147483646 h 624"/>
              <a:gd name="T4" fmla="*/ 0 w 108"/>
              <a:gd name="T5" fmla="*/ 0 h 624"/>
              <a:gd name="T6" fmla="*/ 0 60000 65536"/>
              <a:gd name="T7" fmla="*/ 0 60000 65536"/>
              <a:gd name="T8" fmla="*/ 0 60000 65536"/>
              <a:gd name="T9" fmla="*/ 0 w 108"/>
              <a:gd name="T10" fmla="*/ 0 h 624"/>
              <a:gd name="T11" fmla="*/ 108 w 108"/>
              <a:gd name="T12" fmla="*/ 624 h 624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08" h="624">
                <a:moveTo>
                  <a:pt x="107" y="623"/>
                </a:moveTo>
                <a:lnTo>
                  <a:pt x="0" y="554"/>
                </a:lnTo>
                <a:lnTo>
                  <a:pt x="0" y="0"/>
                </a:lnTo>
              </a:path>
            </a:pathLst>
          </a:custGeom>
          <a:noFill/>
          <a:ln w="12700" cap="rnd">
            <a:solidFill>
              <a:schemeClr val="bg2"/>
            </a:solidFill>
            <a:round/>
            <a:headEnd type="stealth" w="med" len="med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15386" name="Freeform 1134"/>
          <p:cNvSpPr>
            <a:spLocks/>
          </p:cNvSpPr>
          <p:nvPr/>
        </p:nvSpPr>
        <p:spPr bwMode="auto">
          <a:xfrm>
            <a:off x="5837238" y="1385888"/>
            <a:ext cx="261937" cy="492125"/>
          </a:xfrm>
          <a:custGeom>
            <a:avLst/>
            <a:gdLst>
              <a:gd name="T0" fmla="*/ 0 w 141"/>
              <a:gd name="T1" fmla="*/ 2147483646 h 246"/>
              <a:gd name="T2" fmla="*/ 2147483646 w 141"/>
              <a:gd name="T3" fmla="*/ 2147483646 h 246"/>
              <a:gd name="T4" fmla="*/ 2147483646 w 141"/>
              <a:gd name="T5" fmla="*/ 2147483646 h 246"/>
              <a:gd name="T6" fmla="*/ 2147483646 w 141"/>
              <a:gd name="T7" fmla="*/ 2147483646 h 246"/>
              <a:gd name="T8" fmla="*/ 2147483646 w 141"/>
              <a:gd name="T9" fmla="*/ 2147483646 h 246"/>
              <a:gd name="T10" fmla="*/ 2147483646 w 141"/>
              <a:gd name="T11" fmla="*/ 2147483646 h 246"/>
              <a:gd name="T12" fmla="*/ 2147483646 w 141"/>
              <a:gd name="T13" fmla="*/ 2147483646 h 246"/>
              <a:gd name="T14" fmla="*/ 2147483646 w 141"/>
              <a:gd name="T15" fmla="*/ 2147483646 h 246"/>
              <a:gd name="T16" fmla="*/ 2147483646 w 141"/>
              <a:gd name="T17" fmla="*/ 2147483646 h 246"/>
              <a:gd name="T18" fmla="*/ 2147483646 w 141"/>
              <a:gd name="T19" fmla="*/ 2147483646 h 246"/>
              <a:gd name="T20" fmla="*/ 2147483646 w 141"/>
              <a:gd name="T21" fmla="*/ 2147483646 h 246"/>
              <a:gd name="T22" fmla="*/ 2147483646 w 141"/>
              <a:gd name="T23" fmla="*/ 2147483646 h 246"/>
              <a:gd name="T24" fmla="*/ 2147483646 w 141"/>
              <a:gd name="T25" fmla="*/ 2147483646 h 246"/>
              <a:gd name="T26" fmla="*/ 2147483646 w 141"/>
              <a:gd name="T27" fmla="*/ 2147483646 h 246"/>
              <a:gd name="T28" fmla="*/ 2147483646 w 141"/>
              <a:gd name="T29" fmla="*/ 2147483646 h 246"/>
              <a:gd name="T30" fmla="*/ 2147483646 w 141"/>
              <a:gd name="T31" fmla="*/ 2147483646 h 246"/>
              <a:gd name="T32" fmla="*/ 2147483646 w 141"/>
              <a:gd name="T33" fmla="*/ 2147483646 h 246"/>
              <a:gd name="T34" fmla="*/ 2147483646 w 141"/>
              <a:gd name="T35" fmla="*/ 2147483646 h 246"/>
              <a:gd name="T36" fmla="*/ 2147483646 w 141"/>
              <a:gd name="T37" fmla="*/ 2147483646 h 246"/>
              <a:gd name="T38" fmla="*/ 2147483646 w 141"/>
              <a:gd name="T39" fmla="*/ 2147483646 h 246"/>
              <a:gd name="T40" fmla="*/ 2147483646 w 141"/>
              <a:gd name="T41" fmla="*/ 2147483646 h 246"/>
              <a:gd name="T42" fmla="*/ 2147483646 w 141"/>
              <a:gd name="T43" fmla="*/ 2147483646 h 246"/>
              <a:gd name="T44" fmla="*/ 2147483646 w 141"/>
              <a:gd name="T45" fmla="*/ 2147483646 h 246"/>
              <a:gd name="T46" fmla="*/ 2147483646 w 141"/>
              <a:gd name="T47" fmla="*/ 2147483646 h 246"/>
              <a:gd name="T48" fmla="*/ 2147483646 w 141"/>
              <a:gd name="T49" fmla="*/ 2147483646 h 246"/>
              <a:gd name="T50" fmla="*/ 2147483646 w 141"/>
              <a:gd name="T51" fmla="*/ 0 h 246"/>
              <a:gd name="T52" fmla="*/ 2147483646 w 141"/>
              <a:gd name="T53" fmla="*/ 2147483646 h 246"/>
              <a:gd name="T54" fmla="*/ 2147483646 w 141"/>
              <a:gd name="T55" fmla="*/ 2147483646 h 246"/>
              <a:gd name="T56" fmla="*/ 2147483646 w 141"/>
              <a:gd name="T57" fmla="*/ 2147483646 h 246"/>
              <a:gd name="T58" fmla="*/ 2147483646 w 141"/>
              <a:gd name="T59" fmla="*/ 2147483646 h 246"/>
              <a:gd name="T60" fmla="*/ 2147483646 w 141"/>
              <a:gd name="T61" fmla="*/ 2147483646 h 246"/>
              <a:gd name="T62" fmla="*/ 2147483646 w 141"/>
              <a:gd name="T63" fmla="*/ 2147483646 h 246"/>
              <a:gd name="T64" fmla="*/ 2147483646 w 141"/>
              <a:gd name="T65" fmla="*/ 2147483646 h 246"/>
              <a:gd name="T66" fmla="*/ 0 w 141"/>
              <a:gd name="T67" fmla="*/ 2147483646 h 246"/>
              <a:gd name="T68" fmla="*/ 0 w 141"/>
              <a:gd name="T69" fmla="*/ 2147483646 h 24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w 141"/>
              <a:gd name="T106" fmla="*/ 0 h 246"/>
              <a:gd name="T107" fmla="*/ 141 w 141"/>
              <a:gd name="T108" fmla="*/ 246 h 246"/>
            </a:gdLst>
            <a:ahLst/>
            <a:cxnLst>
              <a:cxn ang="T70">
                <a:pos x="T0" y="T1"/>
              </a:cxn>
              <a:cxn ang="T71">
                <a:pos x="T2" y="T3"/>
              </a:cxn>
              <a:cxn ang="T72">
                <a:pos x="T4" y="T5"/>
              </a:cxn>
              <a:cxn ang="T73">
                <a:pos x="T6" y="T7"/>
              </a:cxn>
              <a:cxn ang="T74">
                <a:pos x="T8" y="T9"/>
              </a:cxn>
              <a:cxn ang="T75">
                <a:pos x="T10" y="T11"/>
              </a:cxn>
              <a:cxn ang="T76">
                <a:pos x="T12" y="T13"/>
              </a:cxn>
              <a:cxn ang="T77">
                <a:pos x="T14" y="T15"/>
              </a:cxn>
              <a:cxn ang="T78">
                <a:pos x="T16" y="T17"/>
              </a:cxn>
              <a:cxn ang="T79">
                <a:pos x="T18" y="T19"/>
              </a:cxn>
              <a:cxn ang="T80">
                <a:pos x="T20" y="T21"/>
              </a:cxn>
              <a:cxn ang="T81">
                <a:pos x="T22" y="T23"/>
              </a:cxn>
              <a:cxn ang="T82">
                <a:pos x="T24" y="T25"/>
              </a:cxn>
              <a:cxn ang="T83">
                <a:pos x="T26" y="T27"/>
              </a:cxn>
              <a:cxn ang="T84">
                <a:pos x="T28" y="T29"/>
              </a:cxn>
              <a:cxn ang="T85">
                <a:pos x="T30" y="T31"/>
              </a:cxn>
              <a:cxn ang="T86">
                <a:pos x="T32" y="T33"/>
              </a:cxn>
              <a:cxn ang="T87">
                <a:pos x="T34" y="T35"/>
              </a:cxn>
              <a:cxn ang="T88">
                <a:pos x="T36" y="T37"/>
              </a:cxn>
              <a:cxn ang="T89">
                <a:pos x="T38" y="T39"/>
              </a:cxn>
              <a:cxn ang="T90">
                <a:pos x="T40" y="T41"/>
              </a:cxn>
              <a:cxn ang="T91">
                <a:pos x="T42" y="T43"/>
              </a:cxn>
              <a:cxn ang="T92">
                <a:pos x="T44" y="T45"/>
              </a:cxn>
              <a:cxn ang="T93">
                <a:pos x="T46" y="T47"/>
              </a:cxn>
              <a:cxn ang="T94">
                <a:pos x="T48" y="T49"/>
              </a:cxn>
              <a:cxn ang="T95">
                <a:pos x="T50" y="T51"/>
              </a:cxn>
              <a:cxn ang="T96">
                <a:pos x="T52" y="T53"/>
              </a:cxn>
              <a:cxn ang="T97">
                <a:pos x="T54" y="T55"/>
              </a:cxn>
              <a:cxn ang="T98">
                <a:pos x="T56" y="T57"/>
              </a:cxn>
              <a:cxn ang="T99">
                <a:pos x="T58" y="T59"/>
              </a:cxn>
              <a:cxn ang="T100">
                <a:pos x="T60" y="T61"/>
              </a:cxn>
              <a:cxn ang="T101">
                <a:pos x="T62" y="T63"/>
              </a:cxn>
              <a:cxn ang="T102">
                <a:pos x="T64" y="T65"/>
              </a:cxn>
              <a:cxn ang="T103">
                <a:pos x="T66" y="T67"/>
              </a:cxn>
              <a:cxn ang="T104">
                <a:pos x="T68" y="T69"/>
              </a:cxn>
            </a:cxnLst>
            <a:rect l="T105" t="T106" r="T107" b="T108"/>
            <a:pathLst>
              <a:path w="141" h="246">
                <a:moveTo>
                  <a:pt x="0" y="206"/>
                </a:moveTo>
                <a:lnTo>
                  <a:pt x="2" y="214"/>
                </a:lnTo>
                <a:lnTo>
                  <a:pt x="6" y="221"/>
                </a:lnTo>
                <a:lnTo>
                  <a:pt x="12" y="228"/>
                </a:lnTo>
                <a:lnTo>
                  <a:pt x="21" y="234"/>
                </a:lnTo>
                <a:lnTo>
                  <a:pt x="31" y="238"/>
                </a:lnTo>
                <a:lnTo>
                  <a:pt x="43" y="242"/>
                </a:lnTo>
                <a:lnTo>
                  <a:pt x="56" y="244"/>
                </a:lnTo>
                <a:lnTo>
                  <a:pt x="70" y="245"/>
                </a:lnTo>
                <a:lnTo>
                  <a:pt x="84" y="244"/>
                </a:lnTo>
                <a:lnTo>
                  <a:pt x="97" y="242"/>
                </a:lnTo>
                <a:lnTo>
                  <a:pt x="109" y="238"/>
                </a:lnTo>
                <a:lnTo>
                  <a:pt x="120" y="234"/>
                </a:lnTo>
                <a:lnTo>
                  <a:pt x="128" y="228"/>
                </a:lnTo>
                <a:lnTo>
                  <a:pt x="135" y="221"/>
                </a:lnTo>
                <a:lnTo>
                  <a:pt x="139" y="214"/>
                </a:lnTo>
                <a:lnTo>
                  <a:pt x="140" y="206"/>
                </a:lnTo>
                <a:lnTo>
                  <a:pt x="140" y="40"/>
                </a:lnTo>
                <a:lnTo>
                  <a:pt x="139" y="32"/>
                </a:lnTo>
                <a:lnTo>
                  <a:pt x="135" y="24"/>
                </a:lnTo>
                <a:lnTo>
                  <a:pt x="128" y="18"/>
                </a:lnTo>
                <a:lnTo>
                  <a:pt x="120" y="12"/>
                </a:lnTo>
                <a:lnTo>
                  <a:pt x="109" y="7"/>
                </a:lnTo>
                <a:lnTo>
                  <a:pt x="97" y="3"/>
                </a:lnTo>
                <a:lnTo>
                  <a:pt x="84" y="1"/>
                </a:lnTo>
                <a:lnTo>
                  <a:pt x="70" y="0"/>
                </a:lnTo>
                <a:lnTo>
                  <a:pt x="56" y="1"/>
                </a:lnTo>
                <a:lnTo>
                  <a:pt x="43" y="3"/>
                </a:lnTo>
                <a:lnTo>
                  <a:pt x="31" y="7"/>
                </a:lnTo>
                <a:lnTo>
                  <a:pt x="21" y="12"/>
                </a:lnTo>
                <a:lnTo>
                  <a:pt x="12" y="18"/>
                </a:lnTo>
                <a:lnTo>
                  <a:pt x="6" y="24"/>
                </a:lnTo>
                <a:lnTo>
                  <a:pt x="2" y="32"/>
                </a:lnTo>
                <a:lnTo>
                  <a:pt x="0" y="40"/>
                </a:lnTo>
                <a:lnTo>
                  <a:pt x="0" y="206"/>
                </a:lnTo>
              </a:path>
            </a:pathLst>
          </a:custGeom>
          <a:noFill/>
          <a:ln w="12700" cap="rnd">
            <a:solidFill>
              <a:schemeClr val="bg2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grpSp>
        <p:nvGrpSpPr>
          <p:cNvPr id="394" name="Group 1155"/>
          <p:cNvGrpSpPr>
            <a:grpSpLocks/>
          </p:cNvGrpSpPr>
          <p:nvPr/>
        </p:nvGrpSpPr>
        <p:grpSpPr bwMode="auto">
          <a:xfrm rot="5400000">
            <a:off x="4687740" y="1058217"/>
            <a:ext cx="238030" cy="238030"/>
            <a:chOff x="1098" y="1185"/>
            <a:chExt cx="117" cy="123"/>
          </a:xfrm>
          <a:solidFill>
            <a:schemeClr val="bg1"/>
          </a:solidFill>
        </p:grpSpPr>
        <p:sp>
          <p:nvSpPr>
            <p:cNvPr id="395" name="Oval 1156"/>
            <p:cNvSpPr>
              <a:spLocks noChangeArrowheads="1"/>
            </p:cNvSpPr>
            <p:nvPr/>
          </p:nvSpPr>
          <p:spPr bwMode="auto">
            <a:xfrm>
              <a:off x="1098" y="1185"/>
              <a:ext cx="117" cy="123"/>
            </a:xfrm>
            <a:prstGeom prst="ellipse">
              <a:avLst/>
            </a:prstGeom>
            <a:grpFill/>
            <a:ln w="12700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eaLnBrk="1" latinLnBrk="1" hangingPunct="1">
                <a:defRPr/>
              </a:pPr>
              <a:endParaRPr lang="ko-KR" altLang="en-US"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endParaRPr>
            </a:p>
          </p:txBody>
        </p:sp>
        <p:sp>
          <p:nvSpPr>
            <p:cNvPr id="396" name="Line 1157"/>
            <p:cNvSpPr>
              <a:spLocks noChangeShapeType="1"/>
            </p:cNvSpPr>
            <p:nvPr/>
          </p:nvSpPr>
          <p:spPr bwMode="auto">
            <a:xfrm flipV="1">
              <a:off x="1156" y="1246"/>
              <a:ext cx="59" cy="62"/>
            </a:xfrm>
            <a:prstGeom prst="line">
              <a:avLst/>
            </a:prstGeom>
            <a:grpFill/>
            <a:ln w="12700">
              <a:solidFill>
                <a:schemeClr val="bg2"/>
              </a:solidFill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pPr eaLnBrk="1" latinLnBrk="1" hangingPunct="1">
                <a:defRPr/>
              </a:pPr>
              <a:endParaRPr lang="ko-KR" altLang="en-US"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endParaRPr>
            </a:p>
          </p:txBody>
        </p:sp>
        <p:sp>
          <p:nvSpPr>
            <p:cNvPr id="397" name="Line 1158"/>
            <p:cNvSpPr>
              <a:spLocks noChangeShapeType="1"/>
            </p:cNvSpPr>
            <p:nvPr/>
          </p:nvSpPr>
          <p:spPr bwMode="auto">
            <a:xfrm flipH="1" flipV="1">
              <a:off x="1142" y="1189"/>
              <a:ext cx="71" cy="42"/>
            </a:xfrm>
            <a:prstGeom prst="line">
              <a:avLst/>
            </a:prstGeom>
            <a:grpFill/>
            <a:ln w="12700">
              <a:solidFill>
                <a:schemeClr val="bg2"/>
              </a:solidFill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pPr eaLnBrk="1" latinLnBrk="1" hangingPunct="1">
                <a:defRPr/>
              </a:pPr>
              <a:endParaRPr lang="ko-KR" altLang="en-US"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endParaRPr>
            </a:p>
          </p:txBody>
        </p:sp>
      </p:grpSp>
      <p:sp>
        <p:nvSpPr>
          <p:cNvPr id="15388" name="Line 1160"/>
          <p:cNvSpPr>
            <a:spLocks noChangeShapeType="1"/>
          </p:cNvSpPr>
          <p:nvPr/>
        </p:nvSpPr>
        <p:spPr bwMode="auto">
          <a:xfrm>
            <a:off x="5133975" y="1119188"/>
            <a:ext cx="838200" cy="0"/>
          </a:xfrm>
          <a:prstGeom prst="line">
            <a:avLst/>
          </a:prstGeom>
          <a:noFill/>
          <a:ln w="19050">
            <a:solidFill>
              <a:srgbClr val="0000FF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15389" name="Freeform 1161"/>
          <p:cNvSpPr>
            <a:spLocks/>
          </p:cNvSpPr>
          <p:nvPr/>
        </p:nvSpPr>
        <p:spPr bwMode="auto">
          <a:xfrm>
            <a:off x="5592763" y="1125538"/>
            <a:ext cx="161925" cy="146050"/>
          </a:xfrm>
          <a:custGeom>
            <a:avLst/>
            <a:gdLst>
              <a:gd name="T0" fmla="*/ 2147483646 w 102"/>
              <a:gd name="T1" fmla="*/ 0 h 92"/>
              <a:gd name="T2" fmla="*/ 2147483646 w 102"/>
              <a:gd name="T3" fmla="*/ 2147483646 h 92"/>
              <a:gd name="T4" fmla="*/ 0 w 102"/>
              <a:gd name="T5" fmla="*/ 2147483646 h 92"/>
              <a:gd name="T6" fmla="*/ 0 60000 65536"/>
              <a:gd name="T7" fmla="*/ 0 60000 65536"/>
              <a:gd name="T8" fmla="*/ 0 60000 65536"/>
              <a:gd name="T9" fmla="*/ 0 w 102"/>
              <a:gd name="T10" fmla="*/ 0 h 92"/>
              <a:gd name="T11" fmla="*/ 102 w 102"/>
              <a:gd name="T12" fmla="*/ 92 h 92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02" h="92">
                <a:moveTo>
                  <a:pt x="101" y="0"/>
                </a:moveTo>
                <a:lnTo>
                  <a:pt x="101" y="91"/>
                </a:lnTo>
                <a:lnTo>
                  <a:pt x="0" y="91"/>
                </a:lnTo>
              </a:path>
            </a:pathLst>
          </a:custGeom>
          <a:noFill/>
          <a:ln w="19050" cap="rnd">
            <a:solidFill>
              <a:srgbClr val="0000FF"/>
            </a:solidFill>
            <a:round/>
            <a:headEnd type="stealth" w="med" len="med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15390" name="Freeform 1162"/>
          <p:cNvSpPr>
            <a:spLocks/>
          </p:cNvSpPr>
          <p:nvPr/>
        </p:nvSpPr>
        <p:spPr bwMode="auto">
          <a:xfrm>
            <a:off x="4887913" y="1671638"/>
            <a:ext cx="368300" cy="619125"/>
          </a:xfrm>
          <a:custGeom>
            <a:avLst/>
            <a:gdLst>
              <a:gd name="T0" fmla="*/ 0 w 184"/>
              <a:gd name="T1" fmla="*/ 2147483646 h 438"/>
              <a:gd name="T2" fmla="*/ 2147483646 w 184"/>
              <a:gd name="T3" fmla="*/ 2147483646 h 438"/>
              <a:gd name="T4" fmla="*/ 2147483646 w 184"/>
              <a:gd name="T5" fmla="*/ 2147483646 h 438"/>
              <a:gd name="T6" fmla="*/ 2147483646 w 184"/>
              <a:gd name="T7" fmla="*/ 2147483646 h 438"/>
              <a:gd name="T8" fmla="*/ 2147483646 w 184"/>
              <a:gd name="T9" fmla="*/ 2147483646 h 438"/>
              <a:gd name="T10" fmla="*/ 2147483646 w 184"/>
              <a:gd name="T11" fmla="*/ 2147483646 h 438"/>
              <a:gd name="T12" fmla="*/ 2147483646 w 184"/>
              <a:gd name="T13" fmla="*/ 2147483646 h 438"/>
              <a:gd name="T14" fmla="*/ 2147483646 w 184"/>
              <a:gd name="T15" fmla="*/ 2147483646 h 438"/>
              <a:gd name="T16" fmla="*/ 2147483646 w 184"/>
              <a:gd name="T17" fmla="*/ 2147483646 h 438"/>
              <a:gd name="T18" fmla="*/ 2147483646 w 184"/>
              <a:gd name="T19" fmla="*/ 2147483646 h 438"/>
              <a:gd name="T20" fmla="*/ 2147483646 w 184"/>
              <a:gd name="T21" fmla="*/ 2147483646 h 438"/>
              <a:gd name="T22" fmla="*/ 2147483646 w 184"/>
              <a:gd name="T23" fmla="*/ 2147483646 h 438"/>
              <a:gd name="T24" fmla="*/ 2147483646 w 184"/>
              <a:gd name="T25" fmla="*/ 2147483646 h 438"/>
              <a:gd name="T26" fmla="*/ 2147483646 w 184"/>
              <a:gd name="T27" fmla="*/ 2147483646 h 438"/>
              <a:gd name="T28" fmla="*/ 2147483646 w 184"/>
              <a:gd name="T29" fmla="*/ 2147483646 h 438"/>
              <a:gd name="T30" fmla="*/ 2147483646 w 184"/>
              <a:gd name="T31" fmla="*/ 2147483646 h 438"/>
              <a:gd name="T32" fmla="*/ 2147483646 w 184"/>
              <a:gd name="T33" fmla="*/ 2147483646 h 438"/>
              <a:gd name="T34" fmla="*/ 2147483646 w 184"/>
              <a:gd name="T35" fmla="*/ 2147483646 h 438"/>
              <a:gd name="T36" fmla="*/ 2147483646 w 184"/>
              <a:gd name="T37" fmla="*/ 2147483646 h 438"/>
              <a:gd name="T38" fmla="*/ 2147483646 w 184"/>
              <a:gd name="T39" fmla="*/ 2147483646 h 438"/>
              <a:gd name="T40" fmla="*/ 2147483646 w 184"/>
              <a:gd name="T41" fmla="*/ 2147483646 h 438"/>
              <a:gd name="T42" fmla="*/ 2147483646 w 184"/>
              <a:gd name="T43" fmla="*/ 2147483646 h 438"/>
              <a:gd name="T44" fmla="*/ 2147483646 w 184"/>
              <a:gd name="T45" fmla="*/ 2147483646 h 438"/>
              <a:gd name="T46" fmla="*/ 2147483646 w 184"/>
              <a:gd name="T47" fmla="*/ 2147483646 h 438"/>
              <a:gd name="T48" fmla="*/ 2147483646 w 184"/>
              <a:gd name="T49" fmla="*/ 2147483646 h 438"/>
              <a:gd name="T50" fmla="*/ 2147483646 w 184"/>
              <a:gd name="T51" fmla="*/ 2147483646 h 438"/>
              <a:gd name="T52" fmla="*/ 2147483646 w 184"/>
              <a:gd name="T53" fmla="*/ 2147483646 h 438"/>
              <a:gd name="T54" fmla="*/ 2147483646 w 184"/>
              <a:gd name="T55" fmla="*/ 2147483646 h 438"/>
              <a:gd name="T56" fmla="*/ 2147483646 w 184"/>
              <a:gd name="T57" fmla="*/ 2147483646 h 438"/>
              <a:gd name="T58" fmla="*/ 2147483646 w 184"/>
              <a:gd name="T59" fmla="*/ 2147483646 h 438"/>
              <a:gd name="T60" fmla="*/ 2147483646 w 184"/>
              <a:gd name="T61" fmla="*/ 2147483646 h 438"/>
              <a:gd name="T62" fmla="*/ 2147483646 w 184"/>
              <a:gd name="T63" fmla="*/ 2147483646 h 438"/>
              <a:gd name="T64" fmla="*/ 2147483646 w 184"/>
              <a:gd name="T65" fmla="*/ 2147483646 h 438"/>
              <a:gd name="T66" fmla="*/ 2147483646 w 184"/>
              <a:gd name="T67" fmla="*/ 2147483646 h 438"/>
              <a:gd name="T68" fmla="*/ 2147483646 w 184"/>
              <a:gd name="T69" fmla="*/ 0 h 438"/>
              <a:gd name="T70" fmla="*/ 2147483646 w 184"/>
              <a:gd name="T71" fmla="*/ 2147483646 h 438"/>
              <a:gd name="T72" fmla="*/ 2147483646 w 184"/>
              <a:gd name="T73" fmla="*/ 2147483646 h 438"/>
              <a:gd name="T74" fmla="*/ 2147483646 w 184"/>
              <a:gd name="T75" fmla="*/ 2147483646 h 438"/>
              <a:gd name="T76" fmla="*/ 2147483646 w 184"/>
              <a:gd name="T77" fmla="*/ 2147483646 h 438"/>
              <a:gd name="T78" fmla="*/ 2147483646 w 184"/>
              <a:gd name="T79" fmla="*/ 2147483646 h 438"/>
              <a:gd name="T80" fmla="*/ 2147483646 w 184"/>
              <a:gd name="T81" fmla="*/ 2147483646 h 438"/>
              <a:gd name="T82" fmla="*/ 2147483646 w 184"/>
              <a:gd name="T83" fmla="*/ 2147483646 h 438"/>
              <a:gd name="T84" fmla="*/ 2147483646 w 184"/>
              <a:gd name="T85" fmla="*/ 2147483646 h 438"/>
              <a:gd name="T86" fmla="*/ 2147483646 w 184"/>
              <a:gd name="T87" fmla="*/ 2147483646 h 438"/>
              <a:gd name="T88" fmla="*/ 2147483646 w 184"/>
              <a:gd name="T89" fmla="*/ 2147483646 h 438"/>
              <a:gd name="T90" fmla="*/ 0 w 184"/>
              <a:gd name="T91" fmla="*/ 2147483646 h 438"/>
              <a:gd name="T92" fmla="*/ 0 w 184"/>
              <a:gd name="T93" fmla="*/ 2147483646 h 438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w 184"/>
              <a:gd name="T142" fmla="*/ 0 h 438"/>
              <a:gd name="T143" fmla="*/ 184 w 184"/>
              <a:gd name="T144" fmla="*/ 438 h 438"/>
            </a:gdLst>
            <a:ahLst/>
            <a:cxnLst>
              <a:cxn ang="T94">
                <a:pos x="T0" y="T1"/>
              </a:cxn>
              <a:cxn ang="T95">
                <a:pos x="T2" y="T3"/>
              </a:cxn>
              <a:cxn ang="T96">
                <a:pos x="T4" y="T5"/>
              </a:cxn>
              <a:cxn ang="T97">
                <a:pos x="T6" y="T7"/>
              </a:cxn>
              <a:cxn ang="T98">
                <a:pos x="T8" y="T9"/>
              </a:cxn>
              <a:cxn ang="T99">
                <a:pos x="T10" y="T11"/>
              </a:cxn>
              <a:cxn ang="T100">
                <a:pos x="T12" y="T13"/>
              </a:cxn>
              <a:cxn ang="T101">
                <a:pos x="T14" y="T15"/>
              </a:cxn>
              <a:cxn ang="T102">
                <a:pos x="T16" y="T17"/>
              </a:cxn>
              <a:cxn ang="T103">
                <a:pos x="T18" y="T19"/>
              </a:cxn>
              <a:cxn ang="T104">
                <a:pos x="T20" y="T21"/>
              </a:cxn>
              <a:cxn ang="T105">
                <a:pos x="T22" y="T23"/>
              </a:cxn>
              <a:cxn ang="T106">
                <a:pos x="T24" y="T25"/>
              </a:cxn>
              <a:cxn ang="T107">
                <a:pos x="T26" y="T27"/>
              </a:cxn>
              <a:cxn ang="T108">
                <a:pos x="T28" y="T29"/>
              </a:cxn>
              <a:cxn ang="T109">
                <a:pos x="T30" y="T31"/>
              </a:cxn>
              <a:cxn ang="T110">
                <a:pos x="T32" y="T33"/>
              </a:cxn>
              <a:cxn ang="T111">
                <a:pos x="T34" y="T35"/>
              </a:cxn>
              <a:cxn ang="T112">
                <a:pos x="T36" y="T37"/>
              </a:cxn>
              <a:cxn ang="T113">
                <a:pos x="T38" y="T39"/>
              </a:cxn>
              <a:cxn ang="T114">
                <a:pos x="T40" y="T41"/>
              </a:cxn>
              <a:cxn ang="T115">
                <a:pos x="T42" y="T43"/>
              </a:cxn>
              <a:cxn ang="T116">
                <a:pos x="T44" y="T45"/>
              </a:cxn>
              <a:cxn ang="T117">
                <a:pos x="T46" y="T47"/>
              </a:cxn>
              <a:cxn ang="T118">
                <a:pos x="T48" y="T49"/>
              </a:cxn>
              <a:cxn ang="T119">
                <a:pos x="T50" y="T51"/>
              </a:cxn>
              <a:cxn ang="T120">
                <a:pos x="T52" y="T53"/>
              </a:cxn>
              <a:cxn ang="T121">
                <a:pos x="T54" y="T55"/>
              </a:cxn>
              <a:cxn ang="T122">
                <a:pos x="T56" y="T57"/>
              </a:cxn>
              <a:cxn ang="T123">
                <a:pos x="T58" y="T59"/>
              </a:cxn>
              <a:cxn ang="T124">
                <a:pos x="T60" y="T61"/>
              </a:cxn>
              <a:cxn ang="T125">
                <a:pos x="T62" y="T63"/>
              </a:cxn>
              <a:cxn ang="T126">
                <a:pos x="T64" y="T65"/>
              </a:cxn>
              <a:cxn ang="T127">
                <a:pos x="T66" y="T67"/>
              </a:cxn>
              <a:cxn ang="T128">
                <a:pos x="T68" y="T69"/>
              </a:cxn>
              <a:cxn ang="T129">
                <a:pos x="T70" y="T71"/>
              </a:cxn>
              <a:cxn ang="T130">
                <a:pos x="T72" y="T73"/>
              </a:cxn>
              <a:cxn ang="T131">
                <a:pos x="T74" y="T75"/>
              </a:cxn>
              <a:cxn ang="T132">
                <a:pos x="T76" y="T77"/>
              </a:cxn>
              <a:cxn ang="T133">
                <a:pos x="T78" y="T79"/>
              </a:cxn>
              <a:cxn ang="T134">
                <a:pos x="T80" y="T81"/>
              </a:cxn>
              <a:cxn ang="T135">
                <a:pos x="T82" y="T83"/>
              </a:cxn>
              <a:cxn ang="T136">
                <a:pos x="T84" y="T85"/>
              </a:cxn>
              <a:cxn ang="T137">
                <a:pos x="T86" y="T87"/>
              </a:cxn>
              <a:cxn ang="T138">
                <a:pos x="T88" y="T89"/>
              </a:cxn>
              <a:cxn ang="T139">
                <a:pos x="T90" y="T91"/>
              </a:cxn>
              <a:cxn ang="T140">
                <a:pos x="T92" y="T93"/>
              </a:cxn>
            </a:cxnLst>
            <a:rect l="T141" t="T142" r="T143" b="T144"/>
            <a:pathLst>
              <a:path w="184" h="438">
                <a:moveTo>
                  <a:pt x="0" y="367"/>
                </a:moveTo>
                <a:lnTo>
                  <a:pt x="1" y="374"/>
                </a:lnTo>
                <a:lnTo>
                  <a:pt x="2" y="381"/>
                </a:lnTo>
                <a:lnTo>
                  <a:pt x="4" y="388"/>
                </a:lnTo>
                <a:lnTo>
                  <a:pt x="7" y="394"/>
                </a:lnTo>
                <a:lnTo>
                  <a:pt x="11" y="401"/>
                </a:lnTo>
                <a:lnTo>
                  <a:pt x="16" y="406"/>
                </a:lnTo>
                <a:lnTo>
                  <a:pt x="27" y="417"/>
                </a:lnTo>
                <a:lnTo>
                  <a:pt x="40" y="426"/>
                </a:lnTo>
                <a:lnTo>
                  <a:pt x="56" y="432"/>
                </a:lnTo>
                <a:lnTo>
                  <a:pt x="73" y="436"/>
                </a:lnTo>
                <a:lnTo>
                  <a:pt x="92" y="437"/>
                </a:lnTo>
                <a:lnTo>
                  <a:pt x="110" y="436"/>
                </a:lnTo>
                <a:lnTo>
                  <a:pt x="127" y="432"/>
                </a:lnTo>
                <a:lnTo>
                  <a:pt x="142" y="426"/>
                </a:lnTo>
                <a:lnTo>
                  <a:pt x="156" y="417"/>
                </a:lnTo>
                <a:lnTo>
                  <a:pt x="167" y="406"/>
                </a:lnTo>
                <a:lnTo>
                  <a:pt x="172" y="401"/>
                </a:lnTo>
                <a:lnTo>
                  <a:pt x="175" y="394"/>
                </a:lnTo>
                <a:lnTo>
                  <a:pt x="179" y="388"/>
                </a:lnTo>
                <a:lnTo>
                  <a:pt x="181" y="381"/>
                </a:lnTo>
                <a:lnTo>
                  <a:pt x="182" y="374"/>
                </a:lnTo>
                <a:lnTo>
                  <a:pt x="183" y="367"/>
                </a:lnTo>
                <a:lnTo>
                  <a:pt x="183" y="71"/>
                </a:lnTo>
                <a:lnTo>
                  <a:pt x="182" y="63"/>
                </a:lnTo>
                <a:lnTo>
                  <a:pt x="181" y="57"/>
                </a:lnTo>
                <a:lnTo>
                  <a:pt x="179" y="50"/>
                </a:lnTo>
                <a:lnTo>
                  <a:pt x="175" y="43"/>
                </a:lnTo>
                <a:lnTo>
                  <a:pt x="172" y="37"/>
                </a:lnTo>
                <a:lnTo>
                  <a:pt x="167" y="31"/>
                </a:lnTo>
                <a:lnTo>
                  <a:pt x="156" y="21"/>
                </a:lnTo>
                <a:lnTo>
                  <a:pt x="142" y="12"/>
                </a:lnTo>
                <a:lnTo>
                  <a:pt x="127" y="6"/>
                </a:lnTo>
                <a:lnTo>
                  <a:pt x="110" y="1"/>
                </a:lnTo>
                <a:lnTo>
                  <a:pt x="92" y="0"/>
                </a:lnTo>
                <a:lnTo>
                  <a:pt x="73" y="1"/>
                </a:lnTo>
                <a:lnTo>
                  <a:pt x="56" y="6"/>
                </a:lnTo>
                <a:lnTo>
                  <a:pt x="40" y="12"/>
                </a:lnTo>
                <a:lnTo>
                  <a:pt x="27" y="21"/>
                </a:lnTo>
                <a:lnTo>
                  <a:pt x="16" y="31"/>
                </a:lnTo>
                <a:lnTo>
                  <a:pt x="11" y="37"/>
                </a:lnTo>
                <a:lnTo>
                  <a:pt x="7" y="43"/>
                </a:lnTo>
                <a:lnTo>
                  <a:pt x="4" y="50"/>
                </a:lnTo>
                <a:lnTo>
                  <a:pt x="2" y="57"/>
                </a:lnTo>
                <a:lnTo>
                  <a:pt x="1" y="63"/>
                </a:lnTo>
                <a:lnTo>
                  <a:pt x="0" y="71"/>
                </a:lnTo>
                <a:lnTo>
                  <a:pt x="0" y="367"/>
                </a:lnTo>
              </a:path>
            </a:pathLst>
          </a:custGeom>
          <a:solidFill>
            <a:schemeClr val="bg1"/>
          </a:solidFill>
          <a:ln w="12700" cap="rnd">
            <a:solidFill>
              <a:schemeClr val="bg2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5391" name="Freeform 1163"/>
          <p:cNvSpPr>
            <a:spLocks/>
          </p:cNvSpPr>
          <p:nvPr/>
        </p:nvSpPr>
        <p:spPr bwMode="auto">
          <a:xfrm>
            <a:off x="5048250" y="1633538"/>
            <a:ext cx="49213" cy="63500"/>
          </a:xfrm>
          <a:custGeom>
            <a:avLst/>
            <a:gdLst>
              <a:gd name="T0" fmla="*/ 0 w 31"/>
              <a:gd name="T1" fmla="*/ 0 h 40"/>
              <a:gd name="T2" fmla="*/ 2147483646 w 31"/>
              <a:gd name="T3" fmla="*/ 0 h 40"/>
              <a:gd name="T4" fmla="*/ 2147483646 w 31"/>
              <a:gd name="T5" fmla="*/ 2147483646 h 40"/>
              <a:gd name="T6" fmla="*/ 2147483646 w 31"/>
              <a:gd name="T7" fmla="*/ 2147483646 h 40"/>
              <a:gd name="T8" fmla="*/ 0 w 31"/>
              <a:gd name="T9" fmla="*/ 0 h 4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31"/>
              <a:gd name="T16" fmla="*/ 0 h 40"/>
              <a:gd name="T17" fmla="*/ 31 w 31"/>
              <a:gd name="T18" fmla="*/ 40 h 4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31" h="40">
                <a:moveTo>
                  <a:pt x="0" y="0"/>
                </a:moveTo>
                <a:lnTo>
                  <a:pt x="30" y="0"/>
                </a:lnTo>
                <a:lnTo>
                  <a:pt x="24" y="39"/>
                </a:lnTo>
                <a:lnTo>
                  <a:pt x="6" y="39"/>
                </a:lnTo>
                <a:lnTo>
                  <a:pt x="0" y="0"/>
                </a:lnTo>
              </a:path>
            </a:pathLst>
          </a:custGeom>
          <a:noFill/>
          <a:ln w="12700" cap="rnd">
            <a:solidFill>
              <a:schemeClr val="bg2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15392" name="Freeform 1164"/>
          <p:cNvSpPr>
            <a:spLocks/>
          </p:cNvSpPr>
          <p:nvPr/>
        </p:nvSpPr>
        <p:spPr bwMode="auto">
          <a:xfrm>
            <a:off x="5019675" y="1560513"/>
            <a:ext cx="106363" cy="26987"/>
          </a:xfrm>
          <a:custGeom>
            <a:avLst/>
            <a:gdLst>
              <a:gd name="T0" fmla="*/ 0 w 67"/>
              <a:gd name="T1" fmla="*/ 2147483646 h 17"/>
              <a:gd name="T2" fmla="*/ 2147483646 w 67"/>
              <a:gd name="T3" fmla="*/ 2147483646 h 17"/>
              <a:gd name="T4" fmla="*/ 2147483646 w 67"/>
              <a:gd name="T5" fmla="*/ 0 h 17"/>
              <a:gd name="T6" fmla="*/ 2147483646 w 67"/>
              <a:gd name="T7" fmla="*/ 0 h 17"/>
              <a:gd name="T8" fmla="*/ 0 w 67"/>
              <a:gd name="T9" fmla="*/ 2147483646 h 17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67"/>
              <a:gd name="T16" fmla="*/ 0 h 17"/>
              <a:gd name="T17" fmla="*/ 67 w 67"/>
              <a:gd name="T18" fmla="*/ 17 h 17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67" h="17">
                <a:moveTo>
                  <a:pt x="0" y="16"/>
                </a:moveTo>
                <a:lnTo>
                  <a:pt x="66" y="16"/>
                </a:lnTo>
                <a:lnTo>
                  <a:pt x="53" y="0"/>
                </a:lnTo>
                <a:lnTo>
                  <a:pt x="13" y="0"/>
                </a:lnTo>
                <a:lnTo>
                  <a:pt x="0" y="16"/>
                </a:lnTo>
              </a:path>
            </a:pathLst>
          </a:custGeom>
          <a:noFill/>
          <a:ln w="12700" cap="rnd">
            <a:solidFill>
              <a:schemeClr val="bg2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15393" name="Rectangle 1165"/>
          <p:cNvSpPr>
            <a:spLocks noChangeArrowheads="1"/>
          </p:cNvSpPr>
          <p:nvPr/>
        </p:nvSpPr>
        <p:spPr bwMode="auto">
          <a:xfrm>
            <a:off x="5038725" y="1589088"/>
            <a:ext cx="66675" cy="34925"/>
          </a:xfrm>
          <a:prstGeom prst="rect">
            <a:avLst/>
          </a:prstGeom>
          <a:solidFill>
            <a:srgbClr val="FFFFCC"/>
          </a:solidFill>
          <a:ln w="12700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9pPr>
          </a:lstStyle>
          <a:p>
            <a:pPr eaLnBrk="1" latinLnBrk="1" hangingPunct="1"/>
            <a:endParaRPr lang="ko-KR" altLang="en-US" sz="1800" b="1">
              <a:latin typeface="Arial Narrow" panose="020B0606020202030204" pitchFamily="34" charset="0"/>
              <a:ea typeface="LG스마트체 Regular" panose="020B0600000101010101" pitchFamily="50" charset="-127"/>
              <a:cs typeface="Arial" panose="020B0604020202020204" pitchFamily="34" charset="0"/>
            </a:endParaRPr>
          </a:p>
        </p:txBody>
      </p:sp>
      <p:sp>
        <p:nvSpPr>
          <p:cNvPr id="15394" name="Freeform 1166"/>
          <p:cNvSpPr>
            <a:spLocks/>
          </p:cNvSpPr>
          <p:nvPr/>
        </p:nvSpPr>
        <p:spPr bwMode="auto">
          <a:xfrm>
            <a:off x="5048250" y="1692275"/>
            <a:ext cx="49213" cy="246063"/>
          </a:xfrm>
          <a:custGeom>
            <a:avLst/>
            <a:gdLst>
              <a:gd name="T0" fmla="*/ 0 w 31"/>
              <a:gd name="T1" fmla="*/ 2147483646 h 155"/>
              <a:gd name="T2" fmla="*/ 2147483646 w 31"/>
              <a:gd name="T3" fmla="*/ 2147483646 h 155"/>
              <a:gd name="T4" fmla="*/ 2147483646 w 31"/>
              <a:gd name="T5" fmla="*/ 0 h 155"/>
              <a:gd name="T6" fmla="*/ 2147483646 w 31"/>
              <a:gd name="T7" fmla="*/ 0 h 155"/>
              <a:gd name="T8" fmla="*/ 0 w 31"/>
              <a:gd name="T9" fmla="*/ 2147483646 h 15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31"/>
              <a:gd name="T16" fmla="*/ 0 h 155"/>
              <a:gd name="T17" fmla="*/ 31 w 31"/>
              <a:gd name="T18" fmla="*/ 155 h 155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31" h="155">
                <a:moveTo>
                  <a:pt x="0" y="154"/>
                </a:moveTo>
                <a:lnTo>
                  <a:pt x="30" y="154"/>
                </a:lnTo>
                <a:lnTo>
                  <a:pt x="24" y="0"/>
                </a:lnTo>
                <a:lnTo>
                  <a:pt x="6" y="0"/>
                </a:lnTo>
                <a:lnTo>
                  <a:pt x="0" y="154"/>
                </a:lnTo>
              </a:path>
            </a:pathLst>
          </a:custGeom>
          <a:noFill/>
          <a:ln w="12700" cap="rnd">
            <a:solidFill>
              <a:schemeClr val="bg2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grpSp>
        <p:nvGrpSpPr>
          <p:cNvPr id="405" name="Group 1167"/>
          <p:cNvGrpSpPr>
            <a:grpSpLocks/>
          </p:cNvGrpSpPr>
          <p:nvPr/>
        </p:nvGrpSpPr>
        <p:grpSpPr bwMode="auto">
          <a:xfrm>
            <a:off x="5405195" y="1663055"/>
            <a:ext cx="220663" cy="236537"/>
            <a:chOff x="3666" y="1973"/>
            <a:chExt cx="139" cy="149"/>
          </a:xfrm>
          <a:solidFill>
            <a:schemeClr val="bg1"/>
          </a:solidFill>
        </p:grpSpPr>
        <p:sp>
          <p:nvSpPr>
            <p:cNvPr id="406" name="Oval 1168"/>
            <p:cNvSpPr>
              <a:spLocks noChangeArrowheads="1"/>
            </p:cNvSpPr>
            <p:nvPr/>
          </p:nvSpPr>
          <p:spPr bwMode="auto">
            <a:xfrm>
              <a:off x="3666" y="1973"/>
              <a:ext cx="139" cy="131"/>
            </a:xfrm>
            <a:prstGeom prst="ellipse">
              <a:avLst/>
            </a:prstGeom>
            <a:grpFill/>
            <a:ln w="12700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eaLnBrk="1" latinLnBrk="1" hangingPunct="1">
                <a:defRPr/>
              </a:pPr>
              <a:endParaRPr lang="ko-KR" altLang="en-US"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endParaRPr>
            </a:p>
          </p:txBody>
        </p:sp>
        <p:sp>
          <p:nvSpPr>
            <p:cNvPr id="407" name="Freeform 1169"/>
            <p:cNvSpPr>
              <a:spLocks/>
            </p:cNvSpPr>
            <p:nvPr/>
          </p:nvSpPr>
          <p:spPr bwMode="auto">
            <a:xfrm>
              <a:off x="3708" y="1979"/>
              <a:ext cx="56" cy="143"/>
            </a:xfrm>
            <a:custGeom>
              <a:avLst/>
              <a:gdLst/>
              <a:ahLst/>
              <a:cxnLst>
                <a:cxn ang="0">
                  <a:pos x="28" y="0"/>
                </a:cxn>
                <a:cxn ang="0">
                  <a:pos x="28" y="28"/>
                </a:cxn>
                <a:cxn ang="0">
                  <a:pos x="0" y="28"/>
                </a:cxn>
                <a:cxn ang="0">
                  <a:pos x="55" y="99"/>
                </a:cxn>
                <a:cxn ang="0">
                  <a:pos x="24" y="99"/>
                </a:cxn>
                <a:cxn ang="0">
                  <a:pos x="24" y="142"/>
                </a:cxn>
              </a:cxnLst>
              <a:rect l="0" t="0" r="r" b="b"/>
              <a:pathLst>
                <a:path w="56" h="143">
                  <a:moveTo>
                    <a:pt x="28" y="0"/>
                  </a:moveTo>
                  <a:lnTo>
                    <a:pt x="28" y="28"/>
                  </a:lnTo>
                  <a:lnTo>
                    <a:pt x="0" y="28"/>
                  </a:lnTo>
                  <a:lnTo>
                    <a:pt x="55" y="99"/>
                  </a:lnTo>
                  <a:lnTo>
                    <a:pt x="24" y="99"/>
                  </a:lnTo>
                  <a:lnTo>
                    <a:pt x="24" y="142"/>
                  </a:lnTo>
                </a:path>
              </a:pathLst>
            </a:custGeom>
            <a:grpFill/>
            <a:ln w="12700" cap="rnd" cmpd="sng">
              <a:solidFill>
                <a:schemeClr val="bg2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pPr eaLnBrk="1" latinLnBrk="1" hangingPunct="1">
                <a:defRPr/>
              </a:pPr>
              <a:endParaRPr lang="ko-KR" altLang="en-US"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endParaRPr>
            </a:p>
          </p:txBody>
        </p:sp>
      </p:grpSp>
      <p:sp>
        <p:nvSpPr>
          <p:cNvPr id="15396" name="Line 1170"/>
          <p:cNvSpPr>
            <a:spLocks noChangeShapeType="1"/>
          </p:cNvSpPr>
          <p:nvPr/>
        </p:nvSpPr>
        <p:spPr bwMode="auto">
          <a:xfrm>
            <a:off x="5514975" y="1397000"/>
            <a:ext cx="0" cy="266700"/>
          </a:xfrm>
          <a:prstGeom prst="line">
            <a:avLst/>
          </a:prstGeom>
          <a:noFill/>
          <a:ln w="19050">
            <a:solidFill>
              <a:srgbClr val="0000FF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15397" name="Line 1171"/>
          <p:cNvSpPr>
            <a:spLocks noChangeShapeType="1"/>
          </p:cNvSpPr>
          <p:nvPr/>
        </p:nvSpPr>
        <p:spPr bwMode="auto">
          <a:xfrm>
            <a:off x="5073650" y="1304925"/>
            <a:ext cx="0" cy="309563"/>
          </a:xfrm>
          <a:prstGeom prst="line">
            <a:avLst/>
          </a:prstGeom>
          <a:noFill/>
          <a:ln w="12700">
            <a:solidFill>
              <a:schemeClr val="bg2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grpSp>
        <p:nvGrpSpPr>
          <p:cNvPr id="410" name="Group 1172"/>
          <p:cNvGrpSpPr>
            <a:grpSpLocks/>
          </p:cNvGrpSpPr>
          <p:nvPr/>
        </p:nvGrpSpPr>
        <p:grpSpPr bwMode="auto">
          <a:xfrm>
            <a:off x="4981333" y="1034405"/>
            <a:ext cx="165100" cy="309562"/>
            <a:chOff x="3447" y="1545"/>
            <a:chExt cx="104" cy="182"/>
          </a:xfrm>
          <a:solidFill>
            <a:schemeClr val="bg1"/>
          </a:solidFill>
        </p:grpSpPr>
        <p:grpSp>
          <p:nvGrpSpPr>
            <p:cNvPr id="411" name="Group 1173"/>
            <p:cNvGrpSpPr>
              <a:grpSpLocks/>
            </p:cNvGrpSpPr>
            <p:nvPr/>
          </p:nvGrpSpPr>
          <p:grpSpPr bwMode="auto">
            <a:xfrm>
              <a:off x="3456" y="1571"/>
              <a:ext cx="85" cy="131"/>
              <a:chOff x="3456" y="1571"/>
              <a:chExt cx="85" cy="131"/>
            </a:xfrm>
            <a:grpFill/>
          </p:grpSpPr>
          <p:sp>
            <p:nvSpPr>
              <p:cNvPr id="414" name="Rectangle 1174"/>
              <p:cNvSpPr>
                <a:spLocks noChangeArrowheads="1"/>
              </p:cNvSpPr>
              <p:nvPr/>
            </p:nvSpPr>
            <p:spPr bwMode="auto">
              <a:xfrm>
                <a:off x="3456" y="1571"/>
                <a:ext cx="85" cy="129"/>
              </a:xfrm>
              <a:prstGeom prst="rect">
                <a:avLst/>
              </a:prstGeom>
              <a:grpFill/>
              <a:ln w="9525">
                <a:solidFill>
                  <a:schemeClr val="bg2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latinLnBrk="1" hangingPunct="1">
                  <a:defRPr/>
                </a:pPr>
                <a:endParaRPr lang="ko-KR" altLang="en-US"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endParaRPr>
              </a:p>
            </p:txBody>
          </p:sp>
          <p:sp>
            <p:nvSpPr>
              <p:cNvPr id="415" name="Line 1175"/>
              <p:cNvSpPr>
                <a:spLocks noChangeShapeType="1"/>
              </p:cNvSpPr>
              <p:nvPr/>
            </p:nvSpPr>
            <p:spPr bwMode="auto">
              <a:xfrm>
                <a:off x="3470" y="1571"/>
                <a:ext cx="0" cy="131"/>
              </a:xfrm>
              <a:prstGeom prst="line">
                <a:avLst/>
              </a:prstGeom>
              <a:grpFill/>
              <a:ln w="9525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  <a:effectLst/>
            </p:spPr>
            <p:txBody>
              <a:bodyPr/>
              <a:lstStyle/>
              <a:p>
                <a:pPr eaLnBrk="1" latinLnBrk="1" hangingPunct="1">
                  <a:defRPr/>
                </a:pPr>
                <a:endParaRPr lang="ko-KR" altLang="en-US"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endParaRPr>
              </a:p>
            </p:txBody>
          </p:sp>
          <p:sp>
            <p:nvSpPr>
              <p:cNvPr id="416" name="Line 1176"/>
              <p:cNvSpPr>
                <a:spLocks noChangeShapeType="1"/>
              </p:cNvSpPr>
              <p:nvPr/>
            </p:nvSpPr>
            <p:spPr bwMode="auto">
              <a:xfrm>
                <a:off x="3489" y="1571"/>
                <a:ext cx="0" cy="131"/>
              </a:xfrm>
              <a:prstGeom prst="line">
                <a:avLst/>
              </a:prstGeom>
              <a:grpFill/>
              <a:ln w="9525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  <a:effectLst/>
            </p:spPr>
            <p:txBody>
              <a:bodyPr/>
              <a:lstStyle/>
              <a:p>
                <a:pPr eaLnBrk="1" latinLnBrk="1" hangingPunct="1">
                  <a:defRPr/>
                </a:pPr>
                <a:endParaRPr lang="ko-KR" altLang="en-US"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endParaRPr>
              </a:p>
            </p:txBody>
          </p:sp>
          <p:sp>
            <p:nvSpPr>
              <p:cNvPr id="417" name="Line 1177"/>
              <p:cNvSpPr>
                <a:spLocks noChangeShapeType="1"/>
              </p:cNvSpPr>
              <p:nvPr/>
            </p:nvSpPr>
            <p:spPr bwMode="auto">
              <a:xfrm>
                <a:off x="3507" y="1571"/>
                <a:ext cx="0" cy="131"/>
              </a:xfrm>
              <a:prstGeom prst="line">
                <a:avLst/>
              </a:prstGeom>
              <a:grpFill/>
              <a:ln w="9525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  <a:effectLst/>
            </p:spPr>
            <p:txBody>
              <a:bodyPr/>
              <a:lstStyle/>
              <a:p>
                <a:pPr eaLnBrk="1" latinLnBrk="1" hangingPunct="1">
                  <a:defRPr/>
                </a:pPr>
                <a:endParaRPr lang="ko-KR" altLang="en-US"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endParaRPr>
              </a:p>
            </p:txBody>
          </p:sp>
          <p:sp>
            <p:nvSpPr>
              <p:cNvPr id="418" name="Line 1178"/>
              <p:cNvSpPr>
                <a:spLocks noChangeShapeType="1"/>
              </p:cNvSpPr>
              <p:nvPr/>
            </p:nvSpPr>
            <p:spPr bwMode="auto">
              <a:xfrm>
                <a:off x="3526" y="1571"/>
                <a:ext cx="0" cy="131"/>
              </a:xfrm>
              <a:prstGeom prst="line">
                <a:avLst/>
              </a:prstGeom>
              <a:grpFill/>
              <a:ln w="9525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  <a:effectLst/>
            </p:spPr>
            <p:txBody>
              <a:bodyPr/>
              <a:lstStyle/>
              <a:p>
                <a:pPr eaLnBrk="1" latinLnBrk="1" hangingPunct="1">
                  <a:defRPr/>
                </a:pPr>
                <a:endParaRPr lang="ko-KR" altLang="en-US"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endParaRPr>
              </a:p>
            </p:txBody>
          </p:sp>
        </p:grpSp>
        <p:sp>
          <p:nvSpPr>
            <p:cNvPr id="412" name="Freeform 1179"/>
            <p:cNvSpPr>
              <a:spLocks/>
            </p:cNvSpPr>
            <p:nvPr/>
          </p:nvSpPr>
          <p:spPr bwMode="auto">
            <a:xfrm>
              <a:off x="3447" y="1704"/>
              <a:ext cx="103" cy="2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02" y="0"/>
                </a:cxn>
                <a:cxn ang="0">
                  <a:pos x="81" y="22"/>
                </a:cxn>
                <a:cxn ang="0">
                  <a:pos x="21" y="22"/>
                </a:cxn>
                <a:cxn ang="0">
                  <a:pos x="0" y="0"/>
                </a:cxn>
              </a:cxnLst>
              <a:rect l="0" t="0" r="r" b="b"/>
              <a:pathLst>
                <a:path w="103" h="23">
                  <a:moveTo>
                    <a:pt x="0" y="0"/>
                  </a:moveTo>
                  <a:lnTo>
                    <a:pt x="102" y="0"/>
                  </a:lnTo>
                  <a:lnTo>
                    <a:pt x="81" y="22"/>
                  </a:lnTo>
                  <a:lnTo>
                    <a:pt x="21" y="22"/>
                  </a:lnTo>
                  <a:lnTo>
                    <a:pt x="0" y="0"/>
                  </a:lnTo>
                </a:path>
              </a:pathLst>
            </a:custGeom>
            <a:grpFill/>
            <a:ln w="9525" cap="rnd" cmpd="sng">
              <a:solidFill>
                <a:schemeClr val="bg2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pPr eaLnBrk="1" latinLnBrk="1" hangingPunct="1">
                <a:defRPr/>
              </a:pPr>
              <a:endParaRPr lang="ko-KR" altLang="en-US"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endParaRPr>
            </a:p>
          </p:txBody>
        </p:sp>
        <p:sp>
          <p:nvSpPr>
            <p:cNvPr id="413" name="Freeform 1180"/>
            <p:cNvSpPr>
              <a:spLocks/>
            </p:cNvSpPr>
            <p:nvPr/>
          </p:nvSpPr>
          <p:spPr bwMode="auto">
            <a:xfrm>
              <a:off x="3448" y="1545"/>
              <a:ext cx="103" cy="23"/>
            </a:xfrm>
            <a:custGeom>
              <a:avLst/>
              <a:gdLst/>
              <a:ahLst/>
              <a:cxnLst>
                <a:cxn ang="0">
                  <a:pos x="0" y="22"/>
                </a:cxn>
                <a:cxn ang="0">
                  <a:pos x="102" y="22"/>
                </a:cxn>
                <a:cxn ang="0">
                  <a:pos x="81" y="0"/>
                </a:cxn>
                <a:cxn ang="0">
                  <a:pos x="21" y="0"/>
                </a:cxn>
                <a:cxn ang="0">
                  <a:pos x="0" y="22"/>
                </a:cxn>
              </a:cxnLst>
              <a:rect l="0" t="0" r="r" b="b"/>
              <a:pathLst>
                <a:path w="103" h="23">
                  <a:moveTo>
                    <a:pt x="0" y="22"/>
                  </a:moveTo>
                  <a:lnTo>
                    <a:pt x="102" y="22"/>
                  </a:lnTo>
                  <a:lnTo>
                    <a:pt x="81" y="0"/>
                  </a:lnTo>
                  <a:lnTo>
                    <a:pt x="21" y="0"/>
                  </a:lnTo>
                  <a:lnTo>
                    <a:pt x="0" y="22"/>
                  </a:lnTo>
                </a:path>
              </a:pathLst>
            </a:custGeom>
            <a:grpFill/>
            <a:ln w="9525" cap="rnd" cmpd="sng">
              <a:solidFill>
                <a:schemeClr val="bg2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pPr eaLnBrk="1" latinLnBrk="1" hangingPunct="1">
                <a:defRPr/>
              </a:pPr>
              <a:endParaRPr lang="ko-KR" altLang="en-US"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endParaRPr>
            </a:p>
          </p:txBody>
        </p:sp>
      </p:grpSp>
      <p:grpSp>
        <p:nvGrpSpPr>
          <p:cNvPr id="419" name="Group 1181"/>
          <p:cNvGrpSpPr>
            <a:grpSpLocks/>
          </p:cNvGrpSpPr>
          <p:nvPr/>
        </p:nvGrpSpPr>
        <p:grpSpPr bwMode="auto">
          <a:xfrm>
            <a:off x="5432183" y="1174106"/>
            <a:ext cx="165100" cy="265112"/>
            <a:chOff x="3683" y="1633"/>
            <a:chExt cx="104" cy="182"/>
          </a:xfrm>
          <a:solidFill>
            <a:schemeClr val="bg1"/>
          </a:solidFill>
        </p:grpSpPr>
        <p:grpSp>
          <p:nvGrpSpPr>
            <p:cNvPr id="420" name="Group 1182"/>
            <p:cNvGrpSpPr>
              <a:grpSpLocks/>
            </p:cNvGrpSpPr>
            <p:nvPr/>
          </p:nvGrpSpPr>
          <p:grpSpPr bwMode="auto">
            <a:xfrm>
              <a:off x="3692" y="1659"/>
              <a:ext cx="85" cy="131"/>
              <a:chOff x="3692" y="1659"/>
              <a:chExt cx="85" cy="131"/>
            </a:xfrm>
            <a:grpFill/>
          </p:grpSpPr>
          <p:sp>
            <p:nvSpPr>
              <p:cNvPr id="423" name="Rectangle 1183"/>
              <p:cNvSpPr>
                <a:spLocks noChangeArrowheads="1"/>
              </p:cNvSpPr>
              <p:nvPr/>
            </p:nvSpPr>
            <p:spPr bwMode="auto">
              <a:xfrm>
                <a:off x="3692" y="1659"/>
                <a:ext cx="85" cy="129"/>
              </a:xfrm>
              <a:prstGeom prst="rect">
                <a:avLst/>
              </a:prstGeom>
              <a:grpFill/>
              <a:ln w="9525">
                <a:solidFill>
                  <a:schemeClr val="bg2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latinLnBrk="1" hangingPunct="1">
                  <a:defRPr/>
                </a:pPr>
                <a:endParaRPr lang="ko-KR" altLang="en-US"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endParaRPr>
              </a:p>
            </p:txBody>
          </p:sp>
          <p:sp>
            <p:nvSpPr>
              <p:cNvPr id="424" name="Line 1184"/>
              <p:cNvSpPr>
                <a:spLocks noChangeShapeType="1"/>
              </p:cNvSpPr>
              <p:nvPr/>
            </p:nvSpPr>
            <p:spPr bwMode="auto">
              <a:xfrm>
                <a:off x="3706" y="1659"/>
                <a:ext cx="0" cy="131"/>
              </a:xfrm>
              <a:prstGeom prst="line">
                <a:avLst/>
              </a:prstGeom>
              <a:grpFill/>
              <a:ln w="9525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  <a:effectLst/>
            </p:spPr>
            <p:txBody>
              <a:bodyPr/>
              <a:lstStyle/>
              <a:p>
                <a:pPr eaLnBrk="1" latinLnBrk="1" hangingPunct="1">
                  <a:defRPr/>
                </a:pPr>
                <a:endParaRPr lang="ko-KR" altLang="en-US"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endParaRPr>
              </a:p>
            </p:txBody>
          </p:sp>
          <p:sp>
            <p:nvSpPr>
              <p:cNvPr id="425" name="Line 1185"/>
              <p:cNvSpPr>
                <a:spLocks noChangeShapeType="1"/>
              </p:cNvSpPr>
              <p:nvPr/>
            </p:nvSpPr>
            <p:spPr bwMode="auto">
              <a:xfrm>
                <a:off x="3725" y="1659"/>
                <a:ext cx="0" cy="131"/>
              </a:xfrm>
              <a:prstGeom prst="line">
                <a:avLst/>
              </a:prstGeom>
              <a:grpFill/>
              <a:ln w="9525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  <a:effectLst/>
            </p:spPr>
            <p:txBody>
              <a:bodyPr/>
              <a:lstStyle/>
              <a:p>
                <a:pPr eaLnBrk="1" latinLnBrk="1" hangingPunct="1">
                  <a:defRPr/>
                </a:pPr>
                <a:endParaRPr lang="ko-KR" altLang="en-US"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endParaRPr>
              </a:p>
            </p:txBody>
          </p:sp>
          <p:sp>
            <p:nvSpPr>
              <p:cNvPr id="426" name="Line 1186"/>
              <p:cNvSpPr>
                <a:spLocks noChangeShapeType="1"/>
              </p:cNvSpPr>
              <p:nvPr/>
            </p:nvSpPr>
            <p:spPr bwMode="auto">
              <a:xfrm>
                <a:off x="3743" y="1659"/>
                <a:ext cx="0" cy="131"/>
              </a:xfrm>
              <a:prstGeom prst="line">
                <a:avLst/>
              </a:prstGeom>
              <a:grpFill/>
              <a:ln w="9525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  <a:effectLst/>
            </p:spPr>
            <p:txBody>
              <a:bodyPr/>
              <a:lstStyle/>
              <a:p>
                <a:pPr eaLnBrk="1" latinLnBrk="1" hangingPunct="1">
                  <a:defRPr/>
                </a:pPr>
                <a:endParaRPr lang="ko-KR" altLang="en-US"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endParaRPr>
              </a:p>
            </p:txBody>
          </p:sp>
          <p:sp>
            <p:nvSpPr>
              <p:cNvPr id="427" name="Line 1187"/>
              <p:cNvSpPr>
                <a:spLocks noChangeShapeType="1"/>
              </p:cNvSpPr>
              <p:nvPr/>
            </p:nvSpPr>
            <p:spPr bwMode="auto">
              <a:xfrm>
                <a:off x="3762" y="1659"/>
                <a:ext cx="0" cy="131"/>
              </a:xfrm>
              <a:prstGeom prst="line">
                <a:avLst/>
              </a:prstGeom>
              <a:grpFill/>
              <a:ln w="9525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  <a:effectLst/>
            </p:spPr>
            <p:txBody>
              <a:bodyPr/>
              <a:lstStyle/>
              <a:p>
                <a:pPr eaLnBrk="1" latinLnBrk="1" hangingPunct="1">
                  <a:defRPr/>
                </a:pPr>
                <a:endParaRPr lang="ko-KR" altLang="en-US"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endParaRPr>
              </a:p>
            </p:txBody>
          </p:sp>
        </p:grpSp>
        <p:sp>
          <p:nvSpPr>
            <p:cNvPr id="421" name="Freeform 1188"/>
            <p:cNvSpPr>
              <a:spLocks/>
            </p:cNvSpPr>
            <p:nvPr/>
          </p:nvSpPr>
          <p:spPr bwMode="auto">
            <a:xfrm>
              <a:off x="3683" y="1792"/>
              <a:ext cx="103" cy="2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02" y="0"/>
                </a:cxn>
                <a:cxn ang="0">
                  <a:pos x="81" y="22"/>
                </a:cxn>
                <a:cxn ang="0">
                  <a:pos x="21" y="22"/>
                </a:cxn>
                <a:cxn ang="0">
                  <a:pos x="0" y="0"/>
                </a:cxn>
              </a:cxnLst>
              <a:rect l="0" t="0" r="r" b="b"/>
              <a:pathLst>
                <a:path w="103" h="23">
                  <a:moveTo>
                    <a:pt x="0" y="0"/>
                  </a:moveTo>
                  <a:lnTo>
                    <a:pt x="102" y="0"/>
                  </a:lnTo>
                  <a:lnTo>
                    <a:pt x="81" y="22"/>
                  </a:lnTo>
                  <a:lnTo>
                    <a:pt x="21" y="22"/>
                  </a:lnTo>
                  <a:lnTo>
                    <a:pt x="0" y="0"/>
                  </a:lnTo>
                </a:path>
              </a:pathLst>
            </a:custGeom>
            <a:grpFill/>
            <a:ln w="9525" cap="rnd" cmpd="sng">
              <a:solidFill>
                <a:schemeClr val="bg2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pPr eaLnBrk="1" latinLnBrk="1" hangingPunct="1">
                <a:defRPr/>
              </a:pPr>
              <a:endParaRPr lang="ko-KR" altLang="en-US"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endParaRPr>
            </a:p>
          </p:txBody>
        </p:sp>
        <p:sp>
          <p:nvSpPr>
            <p:cNvPr id="422" name="Freeform 1189"/>
            <p:cNvSpPr>
              <a:spLocks/>
            </p:cNvSpPr>
            <p:nvPr/>
          </p:nvSpPr>
          <p:spPr bwMode="auto">
            <a:xfrm>
              <a:off x="3684" y="1633"/>
              <a:ext cx="103" cy="23"/>
            </a:xfrm>
            <a:custGeom>
              <a:avLst/>
              <a:gdLst/>
              <a:ahLst/>
              <a:cxnLst>
                <a:cxn ang="0">
                  <a:pos x="0" y="22"/>
                </a:cxn>
                <a:cxn ang="0">
                  <a:pos x="102" y="22"/>
                </a:cxn>
                <a:cxn ang="0">
                  <a:pos x="81" y="0"/>
                </a:cxn>
                <a:cxn ang="0">
                  <a:pos x="21" y="0"/>
                </a:cxn>
                <a:cxn ang="0">
                  <a:pos x="0" y="22"/>
                </a:cxn>
              </a:cxnLst>
              <a:rect l="0" t="0" r="r" b="b"/>
              <a:pathLst>
                <a:path w="103" h="23">
                  <a:moveTo>
                    <a:pt x="0" y="22"/>
                  </a:moveTo>
                  <a:lnTo>
                    <a:pt x="102" y="22"/>
                  </a:lnTo>
                  <a:lnTo>
                    <a:pt x="81" y="0"/>
                  </a:lnTo>
                  <a:lnTo>
                    <a:pt x="21" y="0"/>
                  </a:lnTo>
                  <a:lnTo>
                    <a:pt x="0" y="22"/>
                  </a:lnTo>
                </a:path>
              </a:pathLst>
            </a:custGeom>
            <a:grpFill/>
            <a:ln w="9525" cap="rnd" cmpd="sng">
              <a:solidFill>
                <a:schemeClr val="bg2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pPr eaLnBrk="1" latinLnBrk="1" hangingPunct="1">
                <a:defRPr/>
              </a:pPr>
              <a:endParaRPr lang="ko-KR" altLang="en-US"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endParaRPr>
            </a:p>
          </p:txBody>
        </p:sp>
      </p:grpSp>
      <p:sp>
        <p:nvSpPr>
          <p:cNvPr id="15400" name="Line 1190"/>
          <p:cNvSpPr>
            <a:spLocks noChangeShapeType="1"/>
          </p:cNvSpPr>
          <p:nvPr/>
        </p:nvSpPr>
        <p:spPr bwMode="auto">
          <a:xfrm>
            <a:off x="5083175" y="1493838"/>
            <a:ext cx="431800" cy="0"/>
          </a:xfrm>
          <a:prstGeom prst="line">
            <a:avLst/>
          </a:prstGeom>
          <a:noFill/>
          <a:ln w="19050">
            <a:solidFill>
              <a:srgbClr val="0000FF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15401" name="Line 1196"/>
          <p:cNvSpPr>
            <a:spLocks noChangeShapeType="1"/>
          </p:cNvSpPr>
          <p:nvPr/>
        </p:nvSpPr>
        <p:spPr bwMode="auto">
          <a:xfrm>
            <a:off x="5965825" y="1123950"/>
            <a:ext cx="0" cy="258763"/>
          </a:xfrm>
          <a:prstGeom prst="line">
            <a:avLst/>
          </a:prstGeom>
          <a:noFill/>
          <a:ln w="19050">
            <a:solidFill>
              <a:srgbClr val="0000FF"/>
            </a:solidFill>
            <a:round/>
            <a:headEnd type="none" w="sm" len="sm"/>
            <a:tailEnd type="stealth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grpSp>
        <p:nvGrpSpPr>
          <p:cNvPr id="430" name="Group 1201"/>
          <p:cNvGrpSpPr>
            <a:grpSpLocks/>
          </p:cNvGrpSpPr>
          <p:nvPr/>
        </p:nvGrpSpPr>
        <p:grpSpPr bwMode="auto">
          <a:xfrm>
            <a:off x="6760920" y="1343016"/>
            <a:ext cx="265113" cy="1183322"/>
            <a:chOff x="4392" y="1621"/>
            <a:chExt cx="151" cy="762"/>
          </a:xfrm>
          <a:solidFill>
            <a:schemeClr val="bg1"/>
          </a:solidFill>
        </p:grpSpPr>
        <p:sp>
          <p:nvSpPr>
            <p:cNvPr id="431" name="Freeform 1202"/>
            <p:cNvSpPr>
              <a:spLocks/>
            </p:cNvSpPr>
            <p:nvPr/>
          </p:nvSpPr>
          <p:spPr bwMode="auto">
            <a:xfrm>
              <a:off x="4394" y="1621"/>
              <a:ext cx="149" cy="762"/>
            </a:xfrm>
            <a:custGeom>
              <a:avLst/>
              <a:gdLst/>
              <a:ahLst/>
              <a:cxnLst>
                <a:cxn ang="0">
                  <a:pos x="19" y="0"/>
                </a:cxn>
                <a:cxn ang="0">
                  <a:pos x="12" y="2"/>
                </a:cxn>
                <a:cxn ang="0">
                  <a:pos x="5" y="6"/>
                </a:cxn>
                <a:cxn ang="0">
                  <a:pos x="2" y="11"/>
                </a:cxn>
                <a:cxn ang="0">
                  <a:pos x="0" y="18"/>
                </a:cxn>
                <a:cxn ang="0">
                  <a:pos x="0" y="743"/>
                </a:cxn>
                <a:cxn ang="0">
                  <a:pos x="2" y="750"/>
                </a:cxn>
                <a:cxn ang="0">
                  <a:pos x="5" y="756"/>
                </a:cxn>
                <a:cxn ang="0">
                  <a:pos x="12" y="760"/>
                </a:cxn>
                <a:cxn ang="0">
                  <a:pos x="19" y="761"/>
                </a:cxn>
                <a:cxn ang="0">
                  <a:pos x="130" y="761"/>
                </a:cxn>
                <a:cxn ang="0">
                  <a:pos x="137" y="760"/>
                </a:cxn>
                <a:cxn ang="0">
                  <a:pos x="143" y="756"/>
                </a:cxn>
                <a:cxn ang="0">
                  <a:pos x="147" y="750"/>
                </a:cxn>
                <a:cxn ang="0">
                  <a:pos x="148" y="743"/>
                </a:cxn>
                <a:cxn ang="0">
                  <a:pos x="148" y="18"/>
                </a:cxn>
                <a:cxn ang="0">
                  <a:pos x="147" y="11"/>
                </a:cxn>
                <a:cxn ang="0">
                  <a:pos x="143" y="6"/>
                </a:cxn>
                <a:cxn ang="0">
                  <a:pos x="137" y="2"/>
                </a:cxn>
                <a:cxn ang="0">
                  <a:pos x="130" y="0"/>
                </a:cxn>
                <a:cxn ang="0">
                  <a:pos x="19" y="0"/>
                </a:cxn>
              </a:cxnLst>
              <a:rect l="0" t="0" r="r" b="b"/>
              <a:pathLst>
                <a:path w="149" h="762">
                  <a:moveTo>
                    <a:pt x="19" y="0"/>
                  </a:moveTo>
                  <a:lnTo>
                    <a:pt x="12" y="2"/>
                  </a:lnTo>
                  <a:lnTo>
                    <a:pt x="5" y="6"/>
                  </a:lnTo>
                  <a:lnTo>
                    <a:pt x="2" y="11"/>
                  </a:lnTo>
                  <a:lnTo>
                    <a:pt x="0" y="18"/>
                  </a:lnTo>
                  <a:lnTo>
                    <a:pt x="0" y="743"/>
                  </a:lnTo>
                  <a:lnTo>
                    <a:pt x="2" y="750"/>
                  </a:lnTo>
                  <a:lnTo>
                    <a:pt x="5" y="756"/>
                  </a:lnTo>
                  <a:lnTo>
                    <a:pt x="12" y="760"/>
                  </a:lnTo>
                  <a:lnTo>
                    <a:pt x="19" y="761"/>
                  </a:lnTo>
                  <a:lnTo>
                    <a:pt x="130" y="761"/>
                  </a:lnTo>
                  <a:lnTo>
                    <a:pt x="137" y="760"/>
                  </a:lnTo>
                  <a:lnTo>
                    <a:pt x="143" y="756"/>
                  </a:lnTo>
                  <a:lnTo>
                    <a:pt x="147" y="750"/>
                  </a:lnTo>
                  <a:lnTo>
                    <a:pt x="148" y="743"/>
                  </a:lnTo>
                  <a:lnTo>
                    <a:pt x="148" y="18"/>
                  </a:lnTo>
                  <a:lnTo>
                    <a:pt x="147" y="11"/>
                  </a:lnTo>
                  <a:lnTo>
                    <a:pt x="143" y="6"/>
                  </a:lnTo>
                  <a:lnTo>
                    <a:pt x="137" y="2"/>
                  </a:lnTo>
                  <a:lnTo>
                    <a:pt x="130" y="0"/>
                  </a:lnTo>
                  <a:lnTo>
                    <a:pt x="19" y="0"/>
                  </a:lnTo>
                </a:path>
              </a:pathLst>
            </a:custGeom>
            <a:grpFill/>
            <a:ln w="12700" cap="rnd" cmpd="sng">
              <a:solidFill>
                <a:schemeClr val="bg2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pPr eaLnBrk="1" latinLnBrk="1" hangingPunct="1">
                <a:defRPr/>
              </a:pPr>
              <a:endParaRPr lang="ko-KR" altLang="en-US"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endParaRPr>
            </a:p>
          </p:txBody>
        </p:sp>
        <p:sp>
          <p:nvSpPr>
            <p:cNvPr id="432" name="Freeform 1203"/>
            <p:cNvSpPr>
              <a:spLocks/>
            </p:cNvSpPr>
            <p:nvPr/>
          </p:nvSpPr>
          <p:spPr bwMode="auto">
            <a:xfrm>
              <a:off x="4392" y="1657"/>
              <a:ext cx="142" cy="72"/>
            </a:xfrm>
            <a:custGeom>
              <a:avLst/>
              <a:gdLst/>
              <a:ahLst/>
              <a:cxnLst>
                <a:cxn ang="0">
                  <a:pos x="141" y="71"/>
                </a:cxn>
                <a:cxn ang="0">
                  <a:pos x="0" y="71"/>
                </a:cxn>
                <a:cxn ang="0">
                  <a:pos x="141" y="0"/>
                </a:cxn>
                <a:cxn ang="0">
                  <a:pos x="0" y="0"/>
                </a:cxn>
                <a:cxn ang="0">
                  <a:pos x="141" y="71"/>
                </a:cxn>
              </a:cxnLst>
              <a:rect l="0" t="0" r="r" b="b"/>
              <a:pathLst>
                <a:path w="142" h="72">
                  <a:moveTo>
                    <a:pt x="141" y="71"/>
                  </a:moveTo>
                  <a:lnTo>
                    <a:pt x="0" y="71"/>
                  </a:lnTo>
                  <a:lnTo>
                    <a:pt x="141" y="0"/>
                  </a:lnTo>
                  <a:lnTo>
                    <a:pt x="0" y="0"/>
                  </a:lnTo>
                  <a:lnTo>
                    <a:pt x="141" y="71"/>
                  </a:lnTo>
                </a:path>
              </a:pathLst>
            </a:custGeom>
            <a:grpFill/>
            <a:ln w="12700" cap="rnd" cmpd="sng">
              <a:solidFill>
                <a:schemeClr val="bg2"/>
              </a:solidFill>
              <a:prstDash val="sysDot"/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pPr eaLnBrk="1" latinLnBrk="1" hangingPunct="1">
                <a:defRPr/>
              </a:pPr>
              <a:endParaRPr lang="ko-KR" altLang="en-US"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endParaRPr>
            </a:p>
          </p:txBody>
        </p:sp>
        <p:sp>
          <p:nvSpPr>
            <p:cNvPr id="433" name="Freeform 1204"/>
            <p:cNvSpPr>
              <a:spLocks/>
            </p:cNvSpPr>
            <p:nvPr/>
          </p:nvSpPr>
          <p:spPr bwMode="auto">
            <a:xfrm>
              <a:off x="4397" y="1752"/>
              <a:ext cx="142" cy="73"/>
            </a:xfrm>
            <a:custGeom>
              <a:avLst/>
              <a:gdLst/>
              <a:ahLst/>
              <a:cxnLst>
                <a:cxn ang="0">
                  <a:pos x="141" y="72"/>
                </a:cxn>
                <a:cxn ang="0">
                  <a:pos x="0" y="72"/>
                </a:cxn>
                <a:cxn ang="0">
                  <a:pos x="141" y="0"/>
                </a:cxn>
                <a:cxn ang="0">
                  <a:pos x="0" y="0"/>
                </a:cxn>
                <a:cxn ang="0">
                  <a:pos x="141" y="72"/>
                </a:cxn>
              </a:cxnLst>
              <a:rect l="0" t="0" r="r" b="b"/>
              <a:pathLst>
                <a:path w="142" h="73">
                  <a:moveTo>
                    <a:pt x="141" y="72"/>
                  </a:moveTo>
                  <a:lnTo>
                    <a:pt x="0" y="72"/>
                  </a:lnTo>
                  <a:lnTo>
                    <a:pt x="141" y="0"/>
                  </a:lnTo>
                  <a:lnTo>
                    <a:pt x="0" y="0"/>
                  </a:lnTo>
                  <a:lnTo>
                    <a:pt x="141" y="72"/>
                  </a:lnTo>
                </a:path>
              </a:pathLst>
            </a:custGeom>
            <a:grpFill/>
            <a:ln w="12700" cap="rnd" cmpd="sng">
              <a:solidFill>
                <a:schemeClr val="bg2"/>
              </a:solidFill>
              <a:prstDash val="sysDot"/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pPr eaLnBrk="1" latinLnBrk="1" hangingPunct="1">
                <a:defRPr/>
              </a:pPr>
              <a:endParaRPr lang="ko-KR" altLang="en-US"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endParaRPr>
            </a:p>
          </p:txBody>
        </p:sp>
        <p:sp>
          <p:nvSpPr>
            <p:cNvPr id="434" name="Freeform 1205"/>
            <p:cNvSpPr>
              <a:spLocks/>
            </p:cNvSpPr>
            <p:nvPr/>
          </p:nvSpPr>
          <p:spPr bwMode="auto">
            <a:xfrm>
              <a:off x="4392" y="1903"/>
              <a:ext cx="79" cy="49"/>
            </a:xfrm>
            <a:custGeom>
              <a:avLst/>
              <a:gdLst/>
              <a:ahLst/>
              <a:cxnLst>
                <a:cxn ang="0">
                  <a:pos x="78" y="48"/>
                </a:cxn>
                <a:cxn ang="0">
                  <a:pos x="0" y="48"/>
                </a:cxn>
                <a:cxn ang="0">
                  <a:pos x="78" y="0"/>
                </a:cxn>
                <a:cxn ang="0">
                  <a:pos x="0" y="0"/>
                </a:cxn>
                <a:cxn ang="0">
                  <a:pos x="78" y="48"/>
                </a:cxn>
              </a:cxnLst>
              <a:rect l="0" t="0" r="r" b="b"/>
              <a:pathLst>
                <a:path w="79" h="49">
                  <a:moveTo>
                    <a:pt x="78" y="48"/>
                  </a:moveTo>
                  <a:lnTo>
                    <a:pt x="0" y="48"/>
                  </a:lnTo>
                  <a:lnTo>
                    <a:pt x="78" y="0"/>
                  </a:lnTo>
                  <a:lnTo>
                    <a:pt x="0" y="0"/>
                  </a:lnTo>
                  <a:lnTo>
                    <a:pt x="78" y="48"/>
                  </a:lnTo>
                </a:path>
              </a:pathLst>
            </a:custGeom>
            <a:grpFill/>
            <a:ln w="12700" cap="rnd" cmpd="sng">
              <a:solidFill>
                <a:schemeClr val="bg2"/>
              </a:solidFill>
              <a:prstDash val="sysDot"/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pPr eaLnBrk="1" latinLnBrk="1" hangingPunct="1">
                <a:defRPr/>
              </a:pPr>
              <a:endParaRPr lang="ko-KR" altLang="en-US"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endParaRPr>
            </a:p>
          </p:txBody>
        </p:sp>
        <p:sp>
          <p:nvSpPr>
            <p:cNvPr id="435" name="Line 1206"/>
            <p:cNvSpPr>
              <a:spLocks noChangeShapeType="1"/>
            </p:cNvSpPr>
            <p:nvPr/>
          </p:nvSpPr>
          <p:spPr bwMode="auto">
            <a:xfrm>
              <a:off x="4397" y="1877"/>
              <a:ext cx="145" cy="0"/>
            </a:xfrm>
            <a:prstGeom prst="line">
              <a:avLst/>
            </a:prstGeom>
            <a:grpFill/>
            <a:ln w="12700">
              <a:solidFill>
                <a:schemeClr val="bg2"/>
              </a:solidFill>
              <a:prstDash val="sysDot"/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pPr eaLnBrk="1" latinLnBrk="1" hangingPunct="1">
                <a:defRPr/>
              </a:pPr>
              <a:endParaRPr lang="ko-KR" altLang="en-US"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endParaRPr>
            </a:p>
          </p:txBody>
        </p:sp>
        <p:sp>
          <p:nvSpPr>
            <p:cNvPr id="436" name="Line 1207"/>
            <p:cNvSpPr>
              <a:spLocks noChangeShapeType="1"/>
            </p:cNvSpPr>
            <p:nvPr/>
          </p:nvSpPr>
          <p:spPr bwMode="auto">
            <a:xfrm flipV="1">
              <a:off x="4466" y="1881"/>
              <a:ext cx="0" cy="331"/>
            </a:xfrm>
            <a:prstGeom prst="line">
              <a:avLst/>
            </a:prstGeom>
            <a:grpFill/>
            <a:ln w="12700">
              <a:solidFill>
                <a:schemeClr val="bg2"/>
              </a:solidFill>
              <a:prstDash val="sysDot"/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pPr eaLnBrk="1" latinLnBrk="1" hangingPunct="1">
                <a:defRPr/>
              </a:pPr>
              <a:endParaRPr lang="ko-KR" altLang="en-US"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endParaRPr>
            </a:p>
          </p:txBody>
        </p:sp>
        <p:sp>
          <p:nvSpPr>
            <p:cNvPr id="437" name="Freeform 1208"/>
            <p:cNvSpPr>
              <a:spLocks/>
            </p:cNvSpPr>
            <p:nvPr/>
          </p:nvSpPr>
          <p:spPr bwMode="auto">
            <a:xfrm>
              <a:off x="4397" y="2255"/>
              <a:ext cx="142" cy="72"/>
            </a:xfrm>
            <a:custGeom>
              <a:avLst/>
              <a:gdLst/>
              <a:ahLst/>
              <a:cxnLst>
                <a:cxn ang="0">
                  <a:pos x="141" y="71"/>
                </a:cxn>
                <a:cxn ang="0">
                  <a:pos x="0" y="71"/>
                </a:cxn>
                <a:cxn ang="0">
                  <a:pos x="141" y="0"/>
                </a:cxn>
                <a:cxn ang="0">
                  <a:pos x="0" y="0"/>
                </a:cxn>
                <a:cxn ang="0">
                  <a:pos x="141" y="71"/>
                </a:cxn>
              </a:cxnLst>
              <a:rect l="0" t="0" r="r" b="b"/>
              <a:pathLst>
                <a:path w="142" h="72">
                  <a:moveTo>
                    <a:pt x="141" y="71"/>
                  </a:moveTo>
                  <a:lnTo>
                    <a:pt x="0" y="71"/>
                  </a:lnTo>
                  <a:lnTo>
                    <a:pt x="141" y="0"/>
                  </a:lnTo>
                  <a:lnTo>
                    <a:pt x="0" y="0"/>
                  </a:lnTo>
                  <a:lnTo>
                    <a:pt x="141" y="71"/>
                  </a:lnTo>
                </a:path>
              </a:pathLst>
            </a:custGeom>
            <a:grpFill/>
            <a:ln w="12700" cap="rnd" cmpd="sng">
              <a:solidFill>
                <a:schemeClr val="bg2"/>
              </a:solidFill>
              <a:prstDash val="sysDot"/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pPr eaLnBrk="1" latinLnBrk="1" hangingPunct="1">
                <a:defRPr/>
              </a:pPr>
              <a:endParaRPr lang="ko-KR" altLang="en-US"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endParaRPr>
            </a:p>
          </p:txBody>
        </p:sp>
        <p:sp>
          <p:nvSpPr>
            <p:cNvPr id="438" name="Line 1209"/>
            <p:cNvSpPr>
              <a:spLocks noChangeShapeType="1"/>
            </p:cNvSpPr>
            <p:nvPr/>
          </p:nvSpPr>
          <p:spPr bwMode="auto">
            <a:xfrm>
              <a:off x="4397" y="2221"/>
              <a:ext cx="145" cy="0"/>
            </a:xfrm>
            <a:prstGeom prst="line">
              <a:avLst/>
            </a:prstGeom>
            <a:grpFill/>
            <a:ln w="12700">
              <a:solidFill>
                <a:schemeClr val="bg2"/>
              </a:solidFill>
              <a:prstDash val="sysDot"/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pPr eaLnBrk="1" latinLnBrk="1" hangingPunct="1">
                <a:defRPr/>
              </a:pPr>
              <a:endParaRPr lang="ko-KR" altLang="en-US"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endParaRPr>
            </a:p>
          </p:txBody>
        </p:sp>
        <p:sp>
          <p:nvSpPr>
            <p:cNvPr id="439" name="Freeform 1210"/>
            <p:cNvSpPr>
              <a:spLocks/>
            </p:cNvSpPr>
            <p:nvPr/>
          </p:nvSpPr>
          <p:spPr bwMode="auto">
            <a:xfrm>
              <a:off x="4392" y="1975"/>
              <a:ext cx="79" cy="49"/>
            </a:xfrm>
            <a:custGeom>
              <a:avLst/>
              <a:gdLst/>
              <a:ahLst/>
              <a:cxnLst>
                <a:cxn ang="0">
                  <a:pos x="78" y="48"/>
                </a:cxn>
                <a:cxn ang="0">
                  <a:pos x="0" y="48"/>
                </a:cxn>
                <a:cxn ang="0">
                  <a:pos x="78" y="0"/>
                </a:cxn>
                <a:cxn ang="0">
                  <a:pos x="0" y="0"/>
                </a:cxn>
                <a:cxn ang="0">
                  <a:pos x="78" y="48"/>
                </a:cxn>
              </a:cxnLst>
              <a:rect l="0" t="0" r="r" b="b"/>
              <a:pathLst>
                <a:path w="79" h="49">
                  <a:moveTo>
                    <a:pt x="78" y="48"/>
                  </a:moveTo>
                  <a:lnTo>
                    <a:pt x="0" y="48"/>
                  </a:lnTo>
                  <a:lnTo>
                    <a:pt x="78" y="0"/>
                  </a:lnTo>
                  <a:lnTo>
                    <a:pt x="0" y="0"/>
                  </a:lnTo>
                  <a:lnTo>
                    <a:pt x="78" y="48"/>
                  </a:lnTo>
                </a:path>
              </a:pathLst>
            </a:custGeom>
            <a:grpFill/>
            <a:ln w="12700" cap="rnd" cmpd="sng">
              <a:solidFill>
                <a:schemeClr val="bg2"/>
              </a:solidFill>
              <a:prstDash val="sysDot"/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pPr eaLnBrk="1" latinLnBrk="1" hangingPunct="1">
                <a:defRPr/>
              </a:pPr>
              <a:endParaRPr lang="ko-KR" altLang="en-US"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endParaRPr>
            </a:p>
          </p:txBody>
        </p:sp>
        <p:sp>
          <p:nvSpPr>
            <p:cNvPr id="440" name="Freeform 1211"/>
            <p:cNvSpPr>
              <a:spLocks/>
            </p:cNvSpPr>
            <p:nvPr/>
          </p:nvSpPr>
          <p:spPr bwMode="auto">
            <a:xfrm>
              <a:off x="4392" y="2047"/>
              <a:ext cx="79" cy="49"/>
            </a:xfrm>
            <a:custGeom>
              <a:avLst/>
              <a:gdLst/>
              <a:ahLst/>
              <a:cxnLst>
                <a:cxn ang="0">
                  <a:pos x="78" y="48"/>
                </a:cxn>
                <a:cxn ang="0">
                  <a:pos x="0" y="48"/>
                </a:cxn>
                <a:cxn ang="0">
                  <a:pos x="78" y="0"/>
                </a:cxn>
                <a:cxn ang="0">
                  <a:pos x="0" y="0"/>
                </a:cxn>
                <a:cxn ang="0">
                  <a:pos x="78" y="48"/>
                </a:cxn>
              </a:cxnLst>
              <a:rect l="0" t="0" r="r" b="b"/>
              <a:pathLst>
                <a:path w="79" h="49">
                  <a:moveTo>
                    <a:pt x="78" y="48"/>
                  </a:moveTo>
                  <a:lnTo>
                    <a:pt x="0" y="48"/>
                  </a:lnTo>
                  <a:lnTo>
                    <a:pt x="78" y="0"/>
                  </a:lnTo>
                  <a:lnTo>
                    <a:pt x="0" y="0"/>
                  </a:lnTo>
                  <a:lnTo>
                    <a:pt x="78" y="48"/>
                  </a:lnTo>
                </a:path>
              </a:pathLst>
            </a:custGeom>
            <a:grpFill/>
            <a:ln w="12700" cap="rnd" cmpd="sng">
              <a:solidFill>
                <a:schemeClr val="bg2"/>
              </a:solidFill>
              <a:prstDash val="sysDot"/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pPr eaLnBrk="1" latinLnBrk="1" hangingPunct="1">
                <a:defRPr/>
              </a:pPr>
              <a:endParaRPr lang="ko-KR" altLang="en-US"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endParaRPr>
            </a:p>
          </p:txBody>
        </p:sp>
        <p:sp>
          <p:nvSpPr>
            <p:cNvPr id="441" name="Freeform 1212"/>
            <p:cNvSpPr>
              <a:spLocks/>
            </p:cNvSpPr>
            <p:nvPr/>
          </p:nvSpPr>
          <p:spPr bwMode="auto">
            <a:xfrm>
              <a:off x="4392" y="2123"/>
              <a:ext cx="79" cy="69"/>
            </a:xfrm>
            <a:custGeom>
              <a:avLst/>
              <a:gdLst/>
              <a:ahLst/>
              <a:cxnLst>
                <a:cxn ang="0">
                  <a:pos x="78" y="68"/>
                </a:cxn>
                <a:cxn ang="0">
                  <a:pos x="0" y="68"/>
                </a:cxn>
                <a:cxn ang="0">
                  <a:pos x="78" y="0"/>
                </a:cxn>
                <a:cxn ang="0">
                  <a:pos x="0" y="0"/>
                </a:cxn>
                <a:cxn ang="0">
                  <a:pos x="78" y="68"/>
                </a:cxn>
              </a:cxnLst>
              <a:rect l="0" t="0" r="r" b="b"/>
              <a:pathLst>
                <a:path w="79" h="69">
                  <a:moveTo>
                    <a:pt x="78" y="68"/>
                  </a:moveTo>
                  <a:lnTo>
                    <a:pt x="0" y="68"/>
                  </a:lnTo>
                  <a:lnTo>
                    <a:pt x="78" y="0"/>
                  </a:lnTo>
                  <a:lnTo>
                    <a:pt x="0" y="0"/>
                  </a:lnTo>
                  <a:lnTo>
                    <a:pt x="78" y="68"/>
                  </a:lnTo>
                </a:path>
              </a:pathLst>
            </a:custGeom>
            <a:grpFill/>
            <a:ln w="12700" cap="rnd" cmpd="sng">
              <a:solidFill>
                <a:schemeClr val="bg2"/>
              </a:solidFill>
              <a:prstDash val="sysDot"/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pPr eaLnBrk="1" latinLnBrk="1" hangingPunct="1">
                <a:defRPr/>
              </a:pPr>
              <a:endParaRPr lang="ko-KR" altLang="en-US"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endParaRPr>
            </a:p>
          </p:txBody>
        </p:sp>
        <p:sp>
          <p:nvSpPr>
            <p:cNvPr id="442" name="Freeform 1213"/>
            <p:cNvSpPr>
              <a:spLocks/>
            </p:cNvSpPr>
            <p:nvPr/>
          </p:nvSpPr>
          <p:spPr bwMode="auto">
            <a:xfrm>
              <a:off x="4470" y="1905"/>
              <a:ext cx="73" cy="74"/>
            </a:xfrm>
            <a:custGeom>
              <a:avLst/>
              <a:gdLst/>
              <a:ahLst/>
              <a:cxnLst>
                <a:cxn ang="0">
                  <a:pos x="72" y="73"/>
                </a:cxn>
                <a:cxn ang="0">
                  <a:pos x="0" y="73"/>
                </a:cxn>
                <a:cxn ang="0">
                  <a:pos x="72" y="0"/>
                </a:cxn>
                <a:cxn ang="0">
                  <a:pos x="0" y="0"/>
                </a:cxn>
                <a:cxn ang="0">
                  <a:pos x="72" y="73"/>
                </a:cxn>
              </a:cxnLst>
              <a:rect l="0" t="0" r="r" b="b"/>
              <a:pathLst>
                <a:path w="73" h="74">
                  <a:moveTo>
                    <a:pt x="72" y="73"/>
                  </a:moveTo>
                  <a:lnTo>
                    <a:pt x="0" y="73"/>
                  </a:lnTo>
                  <a:lnTo>
                    <a:pt x="72" y="0"/>
                  </a:lnTo>
                  <a:lnTo>
                    <a:pt x="0" y="0"/>
                  </a:lnTo>
                  <a:lnTo>
                    <a:pt x="72" y="73"/>
                  </a:lnTo>
                </a:path>
              </a:pathLst>
            </a:custGeom>
            <a:grpFill/>
            <a:ln w="12700" cap="rnd" cmpd="sng">
              <a:solidFill>
                <a:schemeClr val="bg2"/>
              </a:solidFill>
              <a:prstDash val="sysDot"/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pPr eaLnBrk="1" latinLnBrk="1" hangingPunct="1">
                <a:defRPr/>
              </a:pPr>
              <a:endParaRPr lang="ko-KR" altLang="en-US"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endParaRPr>
            </a:p>
          </p:txBody>
        </p:sp>
        <p:sp>
          <p:nvSpPr>
            <p:cNvPr id="443" name="Freeform 1214"/>
            <p:cNvSpPr>
              <a:spLocks/>
            </p:cNvSpPr>
            <p:nvPr/>
          </p:nvSpPr>
          <p:spPr bwMode="auto">
            <a:xfrm>
              <a:off x="4465" y="2005"/>
              <a:ext cx="78" cy="38"/>
            </a:xfrm>
            <a:custGeom>
              <a:avLst/>
              <a:gdLst/>
              <a:ahLst/>
              <a:cxnLst>
                <a:cxn ang="0">
                  <a:pos x="77" y="37"/>
                </a:cxn>
                <a:cxn ang="0">
                  <a:pos x="0" y="37"/>
                </a:cxn>
                <a:cxn ang="0">
                  <a:pos x="77" y="0"/>
                </a:cxn>
                <a:cxn ang="0">
                  <a:pos x="0" y="0"/>
                </a:cxn>
                <a:cxn ang="0">
                  <a:pos x="77" y="37"/>
                </a:cxn>
              </a:cxnLst>
              <a:rect l="0" t="0" r="r" b="b"/>
              <a:pathLst>
                <a:path w="78" h="38">
                  <a:moveTo>
                    <a:pt x="77" y="37"/>
                  </a:moveTo>
                  <a:lnTo>
                    <a:pt x="0" y="37"/>
                  </a:lnTo>
                  <a:lnTo>
                    <a:pt x="77" y="0"/>
                  </a:lnTo>
                  <a:lnTo>
                    <a:pt x="0" y="0"/>
                  </a:lnTo>
                  <a:lnTo>
                    <a:pt x="77" y="37"/>
                  </a:lnTo>
                </a:path>
              </a:pathLst>
            </a:custGeom>
            <a:grpFill/>
            <a:ln w="12700" cap="rnd" cmpd="sng">
              <a:solidFill>
                <a:schemeClr val="bg2"/>
              </a:solidFill>
              <a:prstDash val="sysDot"/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pPr eaLnBrk="1" latinLnBrk="1" hangingPunct="1">
                <a:defRPr/>
              </a:pPr>
              <a:endParaRPr lang="ko-KR" altLang="en-US"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endParaRPr>
            </a:p>
          </p:txBody>
        </p:sp>
        <p:sp>
          <p:nvSpPr>
            <p:cNvPr id="444" name="Freeform 1215"/>
            <p:cNvSpPr>
              <a:spLocks/>
            </p:cNvSpPr>
            <p:nvPr/>
          </p:nvSpPr>
          <p:spPr bwMode="auto">
            <a:xfrm>
              <a:off x="4465" y="2074"/>
              <a:ext cx="78" cy="38"/>
            </a:xfrm>
            <a:custGeom>
              <a:avLst/>
              <a:gdLst/>
              <a:ahLst/>
              <a:cxnLst>
                <a:cxn ang="0">
                  <a:pos x="77" y="37"/>
                </a:cxn>
                <a:cxn ang="0">
                  <a:pos x="0" y="37"/>
                </a:cxn>
                <a:cxn ang="0">
                  <a:pos x="77" y="0"/>
                </a:cxn>
                <a:cxn ang="0">
                  <a:pos x="0" y="0"/>
                </a:cxn>
                <a:cxn ang="0">
                  <a:pos x="77" y="37"/>
                </a:cxn>
              </a:cxnLst>
              <a:rect l="0" t="0" r="r" b="b"/>
              <a:pathLst>
                <a:path w="78" h="38">
                  <a:moveTo>
                    <a:pt x="77" y="37"/>
                  </a:moveTo>
                  <a:lnTo>
                    <a:pt x="0" y="37"/>
                  </a:lnTo>
                  <a:lnTo>
                    <a:pt x="77" y="0"/>
                  </a:lnTo>
                  <a:lnTo>
                    <a:pt x="0" y="0"/>
                  </a:lnTo>
                  <a:lnTo>
                    <a:pt x="77" y="37"/>
                  </a:lnTo>
                </a:path>
              </a:pathLst>
            </a:custGeom>
            <a:grpFill/>
            <a:ln w="12700" cap="rnd" cmpd="sng">
              <a:solidFill>
                <a:schemeClr val="bg2"/>
              </a:solidFill>
              <a:prstDash val="sysDot"/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pPr eaLnBrk="1" latinLnBrk="1" hangingPunct="1">
                <a:defRPr/>
              </a:pPr>
              <a:endParaRPr lang="ko-KR" altLang="en-US"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endParaRPr>
            </a:p>
          </p:txBody>
        </p:sp>
        <p:sp>
          <p:nvSpPr>
            <p:cNvPr id="445" name="Freeform 1216"/>
            <p:cNvSpPr>
              <a:spLocks/>
            </p:cNvSpPr>
            <p:nvPr/>
          </p:nvSpPr>
          <p:spPr bwMode="auto">
            <a:xfrm>
              <a:off x="4465" y="2143"/>
              <a:ext cx="78" cy="37"/>
            </a:xfrm>
            <a:custGeom>
              <a:avLst/>
              <a:gdLst/>
              <a:ahLst/>
              <a:cxnLst>
                <a:cxn ang="0">
                  <a:pos x="77" y="36"/>
                </a:cxn>
                <a:cxn ang="0">
                  <a:pos x="0" y="36"/>
                </a:cxn>
                <a:cxn ang="0">
                  <a:pos x="77" y="0"/>
                </a:cxn>
                <a:cxn ang="0">
                  <a:pos x="0" y="0"/>
                </a:cxn>
                <a:cxn ang="0">
                  <a:pos x="77" y="36"/>
                </a:cxn>
              </a:cxnLst>
              <a:rect l="0" t="0" r="r" b="b"/>
              <a:pathLst>
                <a:path w="78" h="37">
                  <a:moveTo>
                    <a:pt x="77" y="36"/>
                  </a:moveTo>
                  <a:lnTo>
                    <a:pt x="0" y="36"/>
                  </a:lnTo>
                  <a:lnTo>
                    <a:pt x="77" y="0"/>
                  </a:lnTo>
                  <a:lnTo>
                    <a:pt x="0" y="0"/>
                  </a:lnTo>
                  <a:lnTo>
                    <a:pt x="77" y="36"/>
                  </a:lnTo>
                </a:path>
              </a:pathLst>
            </a:custGeom>
            <a:grpFill/>
            <a:ln w="12700" cap="rnd" cmpd="sng">
              <a:solidFill>
                <a:schemeClr val="bg2"/>
              </a:solidFill>
              <a:prstDash val="sysDot"/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pPr eaLnBrk="1" latinLnBrk="1" hangingPunct="1">
                <a:defRPr/>
              </a:pPr>
              <a:endParaRPr lang="ko-KR" altLang="en-US"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endParaRPr>
            </a:p>
          </p:txBody>
        </p:sp>
      </p:grpSp>
      <p:sp>
        <p:nvSpPr>
          <p:cNvPr id="15403" name="Rectangle 1217"/>
          <p:cNvSpPr>
            <a:spLocks noChangeArrowheads="1"/>
          </p:cNvSpPr>
          <p:nvPr/>
        </p:nvSpPr>
        <p:spPr bwMode="auto">
          <a:xfrm>
            <a:off x="7239000" y="1398588"/>
            <a:ext cx="512763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>
            <a:lvl1pPr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9pPr>
          </a:lstStyle>
          <a:p>
            <a:pPr eaLnBrk="1" latinLnBrk="1" hangingPunct="1">
              <a:spcBef>
                <a:spcPct val="50000"/>
              </a:spcBef>
            </a:pPr>
            <a:r>
              <a:rPr lang="en-US" altLang="ko-KR" sz="1000" b="1"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NPG</a:t>
            </a:r>
          </a:p>
        </p:txBody>
      </p:sp>
      <p:grpSp>
        <p:nvGrpSpPr>
          <p:cNvPr id="447" name="Group 1223"/>
          <p:cNvGrpSpPr>
            <a:grpSpLocks/>
          </p:cNvGrpSpPr>
          <p:nvPr/>
        </p:nvGrpSpPr>
        <p:grpSpPr bwMode="auto">
          <a:xfrm>
            <a:off x="7608010" y="1880542"/>
            <a:ext cx="236538" cy="1017588"/>
            <a:chOff x="4940" y="1918"/>
            <a:chExt cx="101" cy="401"/>
          </a:xfrm>
          <a:solidFill>
            <a:schemeClr val="bg1"/>
          </a:solidFill>
        </p:grpSpPr>
        <p:sp>
          <p:nvSpPr>
            <p:cNvPr id="448" name="Freeform 1224"/>
            <p:cNvSpPr>
              <a:spLocks/>
            </p:cNvSpPr>
            <p:nvPr/>
          </p:nvSpPr>
          <p:spPr bwMode="auto">
            <a:xfrm>
              <a:off x="4940" y="1918"/>
              <a:ext cx="101" cy="401"/>
            </a:xfrm>
            <a:custGeom>
              <a:avLst/>
              <a:gdLst/>
              <a:ahLst/>
              <a:cxnLst>
                <a:cxn ang="0">
                  <a:pos x="13" y="0"/>
                </a:cxn>
                <a:cxn ang="0">
                  <a:pos x="8" y="1"/>
                </a:cxn>
                <a:cxn ang="0">
                  <a:pos x="4" y="4"/>
                </a:cxn>
                <a:cxn ang="0">
                  <a:pos x="1" y="8"/>
                </a:cxn>
                <a:cxn ang="0">
                  <a:pos x="0" y="13"/>
                </a:cxn>
                <a:cxn ang="0">
                  <a:pos x="0" y="388"/>
                </a:cxn>
                <a:cxn ang="0">
                  <a:pos x="1" y="393"/>
                </a:cxn>
                <a:cxn ang="0">
                  <a:pos x="4" y="397"/>
                </a:cxn>
                <a:cxn ang="0">
                  <a:pos x="8" y="399"/>
                </a:cxn>
                <a:cxn ang="0">
                  <a:pos x="13" y="400"/>
                </a:cxn>
                <a:cxn ang="0">
                  <a:pos x="88" y="400"/>
                </a:cxn>
                <a:cxn ang="0">
                  <a:pos x="93" y="399"/>
                </a:cxn>
                <a:cxn ang="0">
                  <a:pos x="97" y="397"/>
                </a:cxn>
                <a:cxn ang="0">
                  <a:pos x="99" y="393"/>
                </a:cxn>
                <a:cxn ang="0">
                  <a:pos x="100" y="388"/>
                </a:cxn>
                <a:cxn ang="0">
                  <a:pos x="100" y="13"/>
                </a:cxn>
                <a:cxn ang="0">
                  <a:pos x="99" y="8"/>
                </a:cxn>
                <a:cxn ang="0">
                  <a:pos x="97" y="4"/>
                </a:cxn>
                <a:cxn ang="0">
                  <a:pos x="93" y="1"/>
                </a:cxn>
                <a:cxn ang="0">
                  <a:pos x="88" y="0"/>
                </a:cxn>
                <a:cxn ang="0">
                  <a:pos x="13" y="0"/>
                </a:cxn>
              </a:cxnLst>
              <a:rect l="0" t="0" r="r" b="b"/>
              <a:pathLst>
                <a:path w="101" h="401">
                  <a:moveTo>
                    <a:pt x="13" y="0"/>
                  </a:moveTo>
                  <a:lnTo>
                    <a:pt x="8" y="1"/>
                  </a:lnTo>
                  <a:lnTo>
                    <a:pt x="4" y="4"/>
                  </a:lnTo>
                  <a:lnTo>
                    <a:pt x="1" y="8"/>
                  </a:lnTo>
                  <a:lnTo>
                    <a:pt x="0" y="13"/>
                  </a:lnTo>
                  <a:lnTo>
                    <a:pt x="0" y="388"/>
                  </a:lnTo>
                  <a:lnTo>
                    <a:pt x="1" y="393"/>
                  </a:lnTo>
                  <a:lnTo>
                    <a:pt x="4" y="397"/>
                  </a:lnTo>
                  <a:lnTo>
                    <a:pt x="8" y="399"/>
                  </a:lnTo>
                  <a:lnTo>
                    <a:pt x="13" y="400"/>
                  </a:lnTo>
                  <a:lnTo>
                    <a:pt x="88" y="400"/>
                  </a:lnTo>
                  <a:lnTo>
                    <a:pt x="93" y="399"/>
                  </a:lnTo>
                  <a:lnTo>
                    <a:pt x="97" y="397"/>
                  </a:lnTo>
                  <a:lnTo>
                    <a:pt x="99" y="393"/>
                  </a:lnTo>
                  <a:lnTo>
                    <a:pt x="100" y="388"/>
                  </a:lnTo>
                  <a:lnTo>
                    <a:pt x="100" y="13"/>
                  </a:lnTo>
                  <a:lnTo>
                    <a:pt x="99" y="8"/>
                  </a:lnTo>
                  <a:lnTo>
                    <a:pt x="97" y="4"/>
                  </a:lnTo>
                  <a:lnTo>
                    <a:pt x="93" y="1"/>
                  </a:lnTo>
                  <a:lnTo>
                    <a:pt x="88" y="0"/>
                  </a:lnTo>
                  <a:lnTo>
                    <a:pt x="13" y="0"/>
                  </a:lnTo>
                </a:path>
              </a:pathLst>
            </a:custGeom>
            <a:grpFill/>
            <a:ln w="12700" cap="rnd" cmpd="sng">
              <a:solidFill>
                <a:schemeClr val="bg2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pPr eaLnBrk="1" latinLnBrk="1" hangingPunct="1">
                <a:defRPr/>
              </a:pPr>
              <a:endParaRPr lang="ko-KR" altLang="en-US"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endParaRPr>
            </a:p>
          </p:txBody>
        </p:sp>
        <p:sp>
          <p:nvSpPr>
            <p:cNvPr id="449" name="Line 1225"/>
            <p:cNvSpPr>
              <a:spLocks noChangeShapeType="1"/>
            </p:cNvSpPr>
            <p:nvPr/>
          </p:nvSpPr>
          <p:spPr bwMode="auto">
            <a:xfrm>
              <a:off x="4948" y="1999"/>
              <a:ext cx="64" cy="0"/>
            </a:xfrm>
            <a:prstGeom prst="line">
              <a:avLst/>
            </a:prstGeom>
            <a:grpFill/>
            <a:ln w="12700">
              <a:solidFill>
                <a:schemeClr val="bg2"/>
              </a:solidFill>
              <a:prstDash val="sysDot"/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pPr eaLnBrk="1" latinLnBrk="1" hangingPunct="1">
                <a:defRPr/>
              </a:pPr>
              <a:endParaRPr lang="ko-KR" altLang="en-US"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endParaRPr>
            </a:p>
          </p:txBody>
        </p:sp>
        <p:sp>
          <p:nvSpPr>
            <p:cNvPr id="450" name="Line 1226"/>
            <p:cNvSpPr>
              <a:spLocks noChangeShapeType="1"/>
            </p:cNvSpPr>
            <p:nvPr/>
          </p:nvSpPr>
          <p:spPr bwMode="auto">
            <a:xfrm>
              <a:off x="4966" y="2019"/>
              <a:ext cx="63" cy="0"/>
            </a:xfrm>
            <a:prstGeom prst="line">
              <a:avLst/>
            </a:prstGeom>
            <a:grpFill/>
            <a:ln w="12700">
              <a:solidFill>
                <a:schemeClr val="bg2"/>
              </a:solidFill>
              <a:prstDash val="sysDot"/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pPr eaLnBrk="1" latinLnBrk="1" hangingPunct="1">
                <a:defRPr/>
              </a:pPr>
              <a:endParaRPr lang="ko-KR" altLang="en-US"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endParaRPr>
            </a:p>
          </p:txBody>
        </p:sp>
        <p:sp>
          <p:nvSpPr>
            <p:cNvPr id="451" name="Line 1227"/>
            <p:cNvSpPr>
              <a:spLocks noChangeShapeType="1"/>
            </p:cNvSpPr>
            <p:nvPr/>
          </p:nvSpPr>
          <p:spPr bwMode="auto">
            <a:xfrm>
              <a:off x="4948" y="2038"/>
              <a:ext cx="64" cy="0"/>
            </a:xfrm>
            <a:prstGeom prst="line">
              <a:avLst/>
            </a:prstGeom>
            <a:grpFill/>
            <a:ln w="12700">
              <a:solidFill>
                <a:schemeClr val="bg2"/>
              </a:solidFill>
              <a:prstDash val="sysDot"/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pPr eaLnBrk="1" latinLnBrk="1" hangingPunct="1">
                <a:defRPr/>
              </a:pPr>
              <a:endParaRPr lang="ko-KR" altLang="en-US"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endParaRPr>
            </a:p>
          </p:txBody>
        </p:sp>
        <p:sp>
          <p:nvSpPr>
            <p:cNvPr id="452" name="Line 1228"/>
            <p:cNvSpPr>
              <a:spLocks noChangeShapeType="1"/>
            </p:cNvSpPr>
            <p:nvPr/>
          </p:nvSpPr>
          <p:spPr bwMode="auto">
            <a:xfrm>
              <a:off x="4966" y="2078"/>
              <a:ext cx="63" cy="0"/>
            </a:xfrm>
            <a:prstGeom prst="line">
              <a:avLst/>
            </a:prstGeom>
            <a:grpFill/>
            <a:ln w="12700">
              <a:solidFill>
                <a:schemeClr val="bg2"/>
              </a:solidFill>
              <a:prstDash val="sysDot"/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pPr eaLnBrk="1" latinLnBrk="1" hangingPunct="1">
                <a:defRPr/>
              </a:pPr>
              <a:endParaRPr lang="ko-KR" altLang="en-US"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endParaRPr>
            </a:p>
          </p:txBody>
        </p:sp>
        <p:sp>
          <p:nvSpPr>
            <p:cNvPr id="453" name="Line 1229"/>
            <p:cNvSpPr>
              <a:spLocks noChangeShapeType="1"/>
            </p:cNvSpPr>
            <p:nvPr/>
          </p:nvSpPr>
          <p:spPr bwMode="auto">
            <a:xfrm>
              <a:off x="4948" y="2058"/>
              <a:ext cx="64" cy="0"/>
            </a:xfrm>
            <a:prstGeom prst="line">
              <a:avLst/>
            </a:prstGeom>
            <a:grpFill/>
            <a:ln w="12700">
              <a:solidFill>
                <a:schemeClr val="bg2"/>
              </a:solidFill>
              <a:prstDash val="sysDot"/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pPr eaLnBrk="1" latinLnBrk="1" hangingPunct="1">
                <a:defRPr/>
              </a:pPr>
              <a:endParaRPr lang="ko-KR" altLang="en-US"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endParaRPr>
            </a:p>
          </p:txBody>
        </p:sp>
        <p:sp>
          <p:nvSpPr>
            <p:cNvPr id="454" name="Line 1230"/>
            <p:cNvSpPr>
              <a:spLocks noChangeShapeType="1"/>
            </p:cNvSpPr>
            <p:nvPr/>
          </p:nvSpPr>
          <p:spPr bwMode="auto">
            <a:xfrm>
              <a:off x="4948" y="2097"/>
              <a:ext cx="64" cy="0"/>
            </a:xfrm>
            <a:prstGeom prst="line">
              <a:avLst/>
            </a:prstGeom>
            <a:grpFill/>
            <a:ln w="12700">
              <a:solidFill>
                <a:schemeClr val="bg2"/>
              </a:solidFill>
              <a:prstDash val="sysDot"/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pPr eaLnBrk="1" latinLnBrk="1" hangingPunct="1">
                <a:defRPr/>
              </a:pPr>
              <a:endParaRPr lang="ko-KR" altLang="en-US"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endParaRPr>
            </a:p>
          </p:txBody>
        </p:sp>
        <p:sp>
          <p:nvSpPr>
            <p:cNvPr id="455" name="Line 1231"/>
            <p:cNvSpPr>
              <a:spLocks noChangeShapeType="1"/>
            </p:cNvSpPr>
            <p:nvPr/>
          </p:nvSpPr>
          <p:spPr bwMode="auto">
            <a:xfrm>
              <a:off x="4966" y="2117"/>
              <a:ext cx="63" cy="0"/>
            </a:xfrm>
            <a:prstGeom prst="line">
              <a:avLst/>
            </a:prstGeom>
            <a:grpFill/>
            <a:ln w="12700">
              <a:solidFill>
                <a:schemeClr val="bg2"/>
              </a:solidFill>
              <a:prstDash val="sysDot"/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pPr eaLnBrk="1" latinLnBrk="1" hangingPunct="1">
                <a:defRPr/>
              </a:pPr>
              <a:endParaRPr lang="ko-KR" altLang="en-US"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endParaRPr>
            </a:p>
          </p:txBody>
        </p:sp>
        <p:sp>
          <p:nvSpPr>
            <p:cNvPr id="456" name="Line 1232"/>
            <p:cNvSpPr>
              <a:spLocks noChangeShapeType="1"/>
            </p:cNvSpPr>
            <p:nvPr/>
          </p:nvSpPr>
          <p:spPr bwMode="auto">
            <a:xfrm>
              <a:off x="4948" y="2137"/>
              <a:ext cx="64" cy="0"/>
            </a:xfrm>
            <a:prstGeom prst="line">
              <a:avLst/>
            </a:prstGeom>
            <a:grpFill/>
            <a:ln w="12700">
              <a:solidFill>
                <a:schemeClr val="bg2"/>
              </a:solidFill>
              <a:prstDash val="sysDot"/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pPr eaLnBrk="1" latinLnBrk="1" hangingPunct="1">
                <a:defRPr/>
              </a:pPr>
              <a:endParaRPr lang="ko-KR" altLang="en-US"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endParaRPr>
            </a:p>
          </p:txBody>
        </p:sp>
        <p:sp>
          <p:nvSpPr>
            <p:cNvPr id="457" name="Line 1233"/>
            <p:cNvSpPr>
              <a:spLocks noChangeShapeType="1"/>
            </p:cNvSpPr>
            <p:nvPr/>
          </p:nvSpPr>
          <p:spPr bwMode="auto">
            <a:xfrm>
              <a:off x="4966" y="2156"/>
              <a:ext cx="63" cy="0"/>
            </a:xfrm>
            <a:prstGeom prst="line">
              <a:avLst/>
            </a:prstGeom>
            <a:grpFill/>
            <a:ln w="12700">
              <a:solidFill>
                <a:schemeClr val="bg2"/>
              </a:solidFill>
              <a:prstDash val="sysDot"/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pPr eaLnBrk="1" latinLnBrk="1" hangingPunct="1">
                <a:defRPr/>
              </a:pPr>
              <a:endParaRPr lang="ko-KR" altLang="en-US"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endParaRPr>
            </a:p>
          </p:txBody>
        </p:sp>
        <p:sp>
          <p:nvSpPr>
            <p:cNvPr id="458" name="Line 1234"/>
            <p:cNvSpPr>
              <a:spLocks noChangeShapeType="1"/>
            </p:cNvSpPr>
            <p:nvPr/>
          </p:nvSpPr>
          <p:spPr bwMode="auto">
            <a:xfrm>
              <a:off x="4948" y="2176"/>
              <a:ext cx="64" cy="0"/>
            </a:xfrm>
            <a:prstGeom prst="line">
              <a:avLst/>
            </a:prstGeom>
            <a:grpFill/>
            <a:ln w="12700">
              <a:solidFill>
                <a:schemeClr val="bg2"/>
              </a:solidFill>
              <a:prstDash val="sysDot"/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pPr eaLnBrk="1" latinLnBrk="1" hangingPunct="1">
                <a:defRPr/>
              </a:pPr>
              <a:endParaRPr lang="ko-KR" altLang="en-US"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endParaRPr>
            </a:p>
          </p:txBody>
        </p:sp>
        <p:sp>
          <p:nvSpPr>
            <p:cNvPr id="459" name="Line 1235"/>
            <p:cNvSpPr>
              <a:spLocks noChangeShapeType="1"/>
            </p:cNvSpPr>
            <p:nvPr/>
          </p:nvSpPr>
          <p:spPr bwMode="auto">
            <a:xfrm>
              <a:off x="4966" y="2196"/>
              <a:ext cx="63" cy="0"/>
            </a:xfrm>
            <a:prstGeom prst="line">
              <a:avLst/>
            </a:prstGeom>
            <a:grpFill/>
            <a:ln w="12700">
              <a:solidFill>
                <a:schemeClr val="bg2"/>
              </a:solidFill>
              <a:prstDash val="sysDot"/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pPr eaLnBrk="1" latinLnBrk="1" hangingPunct="1">
                <a:defRPr/>
              </a:pPr>
              <a:endParaRPr lang="ko-KR" altLang="en-US"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endParaRPr>
            </a:p>
          </p:txBody>
        </p:sp>
        <p:sp>
          <p:nvSpPr>
            <p:cNvPr id="460" name="Line 1236"/>
            <p:cNvSpPr>
              <a:spLocks noChangeShapeType="1"/>
            </p:cNvSpPr>
            <p:nvPr/>
          </p:nvSpPr>
          <p:spPr bwMode="auto">
            <a:xfrm>
              <a:off x="4948" y="2215"/>
              <a:ext cx="64" cy="0"/>
            </a:xfrm>
            <a:prstGeom prst="line">
              <a:avLst/>
            </a:prstGeom>
            <a:grpFill/>
            <a:ln w="12700">
              <a:solidFill>
                <a:schemeClr val="bg2"/>
              </a:solidFill>
              <a:prstDash val="sysDot"/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pPr eaLnBrk="1" latinLnBrk="1" hangingPunct="1">
                <a:defRPr/>
              </a:pPr>
              <a:endParaRPr lang="ko-KR" altLang="en-US"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endParaRPr>
            </a:p>
          </p:txBody>
        </p:sp>
        <p:sp>
          <p:nvSpPr>
            <p:cNvPr id="461" name="Line 1237"/>
            <p:cNvSpPr>
              <a:spLocks noChangeShapeType="1"/>
            </p:cNvSpPr>
            <p:nvPr/>
          </p:nvSpPr>
          <p:spPr bwMode="auto">
            <a:xfrm>
              <a:off x="4966" y="2235"/>
              <a:ext cx="63" cy="0"/>
            </a:xfrm>
            <a:prstGeom prst="line">
              <a:avLst/>
            </a:prstGeom>
            <a:grpFill/>
            <a:ln w="12700">
              <a:solidFill>
                <a:schemeClr val="bg2"/>
              </a:solidFill>
              <a:prstDash val="sysDot"/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pPr eaLnBrk="1" latinLnBrk="1" hangingPunct="1">
                <a:defRPr/>
              </a:pPr>
              <a:endParaRPr lang="ko-KR" altLang="en-US"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endParaRPr>
            </a:p>
          </p:txBody>
        </p:sp>
      </p:grpSp>
      <p:grpSp>
        <p:nvGrpSpPr>
          <p:cNvPr id="15405" name="Group 1261"/>
          <p:cNvGrpSpPr>
            <a:grpSpLocks/>
          </p:cNvGrpSpPr>
          <p:nvPr/>
        </p:nvGrpSpPr>
        <p:grpSpPr bwMode="auto">
          <a:xfrm>
            <a:off x="8091488" y="2108200"/>
            <a:ext cx="187325" cy="746125"/>
            <a:chOff x="5144" y="2125"/>
            <a:chExt cx="86" cy="398"/>
          </a:xfrm>
        </p:grpSpPr>
        <p:sp>
          <p:nvSpPr>
            <p:cNvPr id="15603" name="Freeform 1262"/>
            <p:cNvSpPr>
              <a:spLocks/>
            </p:cNvSpPr>
            <p:nvPr/>
          </p:nvSpPr>
          <p:spPr bwMode="auto">
            <a:xfrm>
              <a:off x="5144" y="2125"/>
              <a:ext cx="86" cy="398"/>
            </a:xfrm>
            <a:custGeom>
              <a:avLst/>
              <a:gdLst>
                <a:gd name="T0" fmla="*/ 11 w 86"/>
                <a:gd name="T1" fmla="*/ 0 h 398"/>
                <a:gd name="T2" fmla="*/ 7 w 86"/>
                <a:gd name="T3" fmla="*/ 1 h 398"/>
                <a:gd name="T4" fmla="*/ 3 w 86"/>
                <a:gd name="T5" fmla="*/ 3 h 398"/>
                <a:gd name="T6" fmla="*/ 1 w 86"/>
                <a:gd name="T7" fmla="*/ 7 h 398"/>
                <a:gd name="T8" fmla="*/ 0 w 86"/>
                <a:gd name="T9" fmla="*/ 11 h 398"/>
                <a:gd name="T10" fmla="*/ 0 w 86"/>
                <a:gd name="T11" fmla="*/ 387 h 398"/>
                <a:gd name="T12" fmla="*/ 1 w 86"/>
                <a:gd name="T13" fmla="*/ 391 h 398"/>
                <a:gd name="T14" fmla="*/ 3 w 86"/>
                <a:gd name="T15" fmla="*/ 394 h 398"/>
                <a:gd name="T16" fmla="*/ 7 w 86"/>
                <a:gd name="T17" fmla="*/ 396 h 398"/>
                <a:gd name="T18" fmla="*/ 11 w 86"/>
                <a:gd name="T19" fmla="*/ 397 h 398"/>
                <a:gd name="T20" fmla="*/ 75 w 86"/>
                <a:gd name="T21" fmla="*/ 397 h 398"/>
                <a:gd name="T22" fmla="*/ 79 w 86"/>
                <a:gd name="T23" fmla="*/ 396 h 398"/>
                <a:gd name="T24" fmla="*/ 82 w 86"/>
                <a:gd name="T25" fmla="*/ 394 h 398"/>
                <a:gd name="T26" fmla="*/ 84 w 86"/>
                <a:gd name="T27" fmla="*/ 391 h 398"/>
                <a:gd name="T28" fmla="*/ 85 w 86"/>
                <a:gd name="T29" fmla="*/ 387 h 398"/>
                <a:gd name="T30" fmla="*/ 85 w 86"/>
                <a:gd name="T31" fmla="*/ 11 h 398"/>
                <a:gd name="T32" fmla="*/ 84 w 86"/>
                <a:gd name="T33" fmla="*/ 7 h 398"/>
                <a:gd name="T34" fmla="*/ 82 w 86"/>
                <a:gd name="T35" fmla="*/ 3 h 398"/>
                <a:gd name="T36" fmla="*/ 79 w 86"/>
                <a:gd name="T37" fmla="*/ 1 h 398"/>
                <a:gd name="T38" fmla="*/ 75 w 86"/>
                <a:gd name="T39" fmla="*/ 0 h 398"/>
                <a:gd name="T40" fmla="*/ 11 w 86"/>
                <a:gd name="T41" fmla="*/ 0 h 398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86"/>
                <a:gd name="T64" fmla="*/ 0 h 398"/>
                <a:gd name="T65" fmla="*/ 86 w 86"/>
                <a:gd name="T66" fmla="*/ 398 h 398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86" h="398">
                  <a:moveTo>
                    <a:pt x="11" y="0"/>
                  </a:moveTo>
                  <a:lnTo>
                    <a:pt x="7" y="1"/>
                  </a:lnTo>
                  <a:lnTo>
                    <a:pt x="3" y="3"/>
                  </a:lnTo>
                  <a:lnTo>
                    <a:pt x="1" y="7"/>
                  </a:lnTo>
                  <a:lnTo>
                    <a:pt x="0" y="11"/>
                  </a:lnTo>
                  <a:lnTo>
                    <a:pt x="0" y="387"/>
                  </a:lnTo>
                  <a:lnTo>
                    <a:pt x="1" y="391"/>
                  </a:lnTo>
                  <a:lnTo>
                    <a:pt x="3" y="394"/>
                  </a:lnTo>
                  <a:lnTo>
                    <a:pt x="7" y="396"/>
                  </a:lnTo>
                  <a:lnTo>
                    <a:pt x="11" y="397"/>
                  </a:lnTo>
                  <a:lnTo>
                    <a:pt x="75" y="397"/>
                  </a:lnTo>
                  <a:lnTo>
                    <a:pt x="79" y="396"/>
                  </a:lnTo>
                  <a:lnTo>
                    <a:pt x="82" y="394"/>
                  </a:lnTo>
                  <a:lnTo>
                    <a:pt x="84" y="391"/>
                  </a:lnTo>
                  <a:lnTo>
                    <a:pt x="85" y="387"/>
                  </a:lnTo>
                  <a:lnTo>
                    <a:pt x="85" y="11"/>
                  </a:lnTo>
                  <a:lnTo>
                    <a:pt x="84" y="7"/>
                  </a:lnTo>
                  <a:lnTo>
                    <a:pt x="82" y="3"/>
                  </a:lnTo>
                  <a:lnTo>
                    <a:pt x="79" y="1"/>
                  </a:lnTo>
                  <a:lnTo>
                    <a:pt x="75" y="0"/>
                  </a:lnTo>
                  <a:lnTo>
                    <a:pt x="11" y="0"/>
                  </a:lnTo>
                </a:path>
              </a:pathLst>
            </a:custGeom>
            <a:noFill/>
            <a:ln w="12700" cap="rnd">
              <a:solidFill>
                <a:schemeClr val="bg2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grpSp>
          <p:nvGrpSpPr>
            <p:cNvPr id="15604" name="Group 1263"/>
            <p:cNvGrpSpPr>
              <a:grpSpLocks/>
            </p:cNvGrpSpPr>
            <p:nvPr/>
          </p:nvGrpSpPr>
          <p:grpSpPr bwMode="auto">
            <a:xfrm>
              <a:off x="5147" y="2158"/>
              <a:ext cx="75" cy="41"/>
              <a:chOff x="5147" y="2158"/>
              <a:chExt cx="75" cy="41"/>
            </a:xfrm>
          </p:grpSpPr>
          <p:sp>
            <p:nvSpPr>
              <p:cNvPr id="15630" name="Rectangle 1264"/>
              <p:cNvSpPr>
                <a:spLocks noChangeArrowheads="1"/>
              </p:cNvSpPr>
              <p:nvPr/>
            </p:nvSpPr>
            <p:spPr bwMode="auto">
              <a:xfrm>
                <a:off x="5147" y="2160"/>
                <a:ext cx="75" cy="36"/>
              </a:xfrm>
              <a:prstGeom prst="rect">
                <a:avLst/>
              </a:prstGeom>
              <a:noFill/>
              <a:ln w="12700">
                <a:solidFill>
                  <a:schemeClr val="bg2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defRPr kumimoji="1" sz="2400">
                    <a:solidFill>
                      <a:schemeClr val="tx1"/>
                    </a:solidFill>
                    <a:latin typeface="돋움" panose="020B0600000101010101" pitchFamily="50" charset="-127"/>
                    <a:ea typeface="돋움" panose="020B0600000101010101" pitchFamily="50" charset="-127"/>
                  </a:defRPr>
                </a:lvl1pPr>
                <a:lvl2pPr marL="742950" indent="-285750">
                  <a:defRPr kumimoji="1" sz="2400">
                    <a:solidFill>
                      <a:schemeClr val="tx1"/>
                    </a:solidFill>
                    <a:latin typeface="돋움" panose="020B0600000101010101" pitchFamily="50" charset="-127"/>
                    <a:ea typeface="돋움" panose="020B0600000101010101" pitchFamily="50" charset="-127"/>
                  </a:defRPr>
                </a:lvl2pPr>
                <a:lvl3pPr marL="1143000" indent="-228600">
                  <a:defRPr kumimoji="1" sz="2400">
                    <a:solidFill>
                      <a:schemeClr val="tx1"/>
                    </a:solidFill>
                    <a:latin typeface="돋움" panose="020B0600000101010101" pitchFamily="50" charset="-127"/>
                    <a:ea typeface="돋움" panose="020B0600000101010101" pitchFamily="50" charset="-127"/>
                  </a:defRPr>
                </a:lvl3pPr>
                <a:lvl4pPr marL="1600200" indent="-228600">
                  <a:defRPr kumimoji="1" sz="2400">
                    <a:solidFill>
                      <a:schemeClr val="tx1"/>
                    </a:solidFill>
                    <a:latin typeface="돋움" panose="020B0600000101010101" pitchFamily="50" charset="-127"/>
                    <a:ea typeface="돋움" panose="020B0600000101010101" pitchFamily="50" charset="-127"/>
                  </a:defRPr>
                </a:lvl4pPr>
                <a:lvl5pPr marL="2057400" indent="-228600">
                  <a:defRPr kumimoji="1" sz="2400">
                    <a:solidFill>
                      <a:schemeClr val="tx1"/>
                    </a:solidFill>
                    <a:latin typeface="돋움" panose="020B0600000101010101" pitchFamily="50" charset="-127"/>
                    <a:ea typeface="돋움" panose="020B0600000101010101" pitchFamily="50" charset="-127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돋움" panose="020B0600000101010101" pitchFamily="50" charset="-127"/>
                    <a:ea typeface="돋움" panose="020B0600000101010101" pitchFamily="50" charset="-127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돋움" panose="020B0600000101010101" pitchFamily="50" charset="-127"/>
                    <a:ea typeface="돋움" panose="020B0600000101010101" pitchFamily="50" charset="-127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돋움" panose="020B0600000101010101" pitchFamily="50" charset="-127"/>
                    <a:ea typeface="돋움" panose="020B0600000101010101" pitchFamily="50" charset="-127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돋움" panose="020B0600000101010101" pitchFamily="50" charset="-127"/>
                    <a:ea typeface="돋움" panose="020B0600000101010101" pitchFamily="50" charset="-127"/>
                  </a:defRPr>
                </a:lvl9pPr>
              </a:lstStyle>
              <a:p>
                <a:pPr eaLnBrk="1" latinLnBrk="1" hangingPunct="1"/>
                <a:endParaRPr lang="ko-KR" altLang="en-US" sz="1800" b="1"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endParaRPr>
              </a:p>
            </p:txBody>
          </p:sp>
          <p:sp>
            <p:nvSpPr>
              <p:cNvPr id="15631" name="Line 1265"/>
              <p:cNvSpPr>
                <a:spLocks noChangeShapeType="1"/>
              </p:cNvSpPr>
              <p:nvPr/>
            </p:nvSpPr>
            <p:spPr bwMode="auto">
              <a:xfrm>
                <a:off x="5159" y="2158"/>
                <a:ext cx="0" cy="41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5632" name="Line 1266"/>
              <p:cNvSpPr>
                <a:spLocks noChangeShapeType="1"/>
              </p:cNvSpPr>
              <p:nvPr/>
            </p:nvSpPr>
            <p:spPr bwMode="auto">
              <a:xfrm>
                <a:off x="5176" y="2158"/>
                <a:ext cx="0" cy="41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5633" name="Line 1267"/>
              <p:cNvSpPr>
                <a:spLocks noChangeShapeType="1"/>
              </p:cNvSpPr>
              <p:nvPr/>
            </p:nvSpPr>
            <p:spPr bwMode="auto">
              <a:xfrm>
                <a:off x="5192" y="2158"/>
                <a:ext cx="0" cy="41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5634" name="Line 1268"/>
              <p:cNvSpPr>
                <a:spLocks noChangeShapeType="1"/>
              </p:cNvSpPr>
              <p:nvPr/>
            </p:nvSpPr>
            <p:spPr bwMode="auto">
              <a:xfrm>
                <a:off x="5209" y="2158"/>
                <a:ext cx="0" cy="41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</p:grpSp>
        <p:grpSp>
          <p:nvGrpSpPr>
            <p:cNvPr id="15605" name="Group 1269"/>
            <p:cNvGrpSpPr>
              <a:grpSpLocks/>
            </p:cNvGrpSpPr>
            <p:nvPr/>
          </p:nvGrpSpPr>
          <p:grpSpPr bwMode="auto">
            <a:xfrm>
              <a:off x="5144" y="2222"/>
              <a:ext cx="78" cy="197"/>
              <a:chOff x="5144" y="2222"/>
              <a:chExt cx="78" cy="197"/>
            </a:xfrm>
          </p:grpSpPr>
          <p:grpSp>
            <p:nvGrpSpPr>
              <p:cNvPr id="15612" name="Group 1270"/>
              <p:cNvGrpSpPr>
                <a:grpSpLocks/>
              </p:cNvGrpSpPr>
              <p:nvPr/>
            </p:nvGrpSpPr>
            <p:grpSpPr bwMode="auto">
              <a:xfrm>
                <a:off x="5144" y="2222"/>
                <a:ext cx="78" cy="58"/>
                <a:chOff x="5144" y="2222"/>
                <a:chExt cx="78" cy="58"/>
              </a:xfrm>
            </p:grpSpPr>
            <p:sp>
              <p:nvSpPr>
                <p:cNvPr id="15625" name="Freeform 1271"/>
                <p:cNvSpPr>
                  <a:spLocks/>
                </p:cNvSpPr>
                <p:nvPr/>
              </p:nvSpPr>
              <p:spPr bwMode="auto">
                <a:xfrm>
                  <a:off x="5149" y="2257"/>
                  <a:ext cx="68" cy="23"/>
                </a:xfrm>
                <a:custGeom>
                  <a:avLst/>
                  <a:gdLst>
                    <a:gd name="T0" fmla="*/ 67 w 68"/>
                    <a:gd name="T1" fmla="*/ 22 h 23"/>
                    <a:gd name="T2" fmla="*/ 0 w 68"/>
                    <a:gd name="T3" fmla="*/ 22 h 23"/>
                    <a:gd name="T4" fmla="*/ 67 w 68"/>
                    <a:gd name="T5" fmla="*/ 0 h 23"/>
                    <a:gd name="T6" fmla="*/ 0 w 68"/>
                    <a:gd name="T7" fmla="*/ 0 h 23"/>
                    <a:gd name="T8" fmla="*/ 67 w 68"/>
                    <a:gd name="T9" fmla="*/ 22 h 2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68"/>
                    <a:gd name="T16" fmla="*/ 0 h 23"/>
                    <a:gd name="T17" fmla="*/ 68 w 68"/>
                    <a:gd name="T18" fmla="*/ 23 h 23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68" h="23">
                      <a:moveTo>
                        <a:pt x="67" y="22"/>
                      </a:moveTo>
                      <a:lnTo>
                        <a:pt x="0" y="22"/>
                      </a:lnTo>
                      <a:lnTo>
                        <a:pt x="67" y="0"/>
                      </a:lnTo>
                      <a:lnTo>
                        <a:pt x="0" y="0"/>
                      </a:lnTo>
                      <a:lnTo>
                        <a:pt x="67" y="22"/>
                      </a:lnTo>
                    </a:path>
                  </a:pathLst>
                </a:custGeom>
                <a:noFill/>
                <a:ln w="12700" cap="rnd">
                  <a:solidFill>
                    <a:schemeClr val="bg2"/>
                  </a:solidFill>
                  <a:prstDash val="sysDot"/>
                  <a:round/>
                  <a:headEnd type="none" w="sm" len="sm"/>
                  <a:tailEnd type="none" w="sm" len="sm"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ko-KR" altLang="en-US"/>
                </a:p>
              </p:txBody>
            </p:sp>
            <p:grpSp>
              <p:nvGrpSpPr>
                <p:cNvPr id="15626" name="Group 1272"/>
                <p:cNvGrpSpPr>
                  <a:grpSpLocks/>
                </p:cNvGrpSpPr>
                <p:nvPr/>
              </p:nvGrpSpPr>
              <p:grpSpPr bwMode="auto">
                <a:xfrm>
                  <a:off x="5144" y="2222"/>
                  <a:ext cx="78" cy="25"/>
                  <a:chOff x="5144" y="2222"/>
                  <a:chExt cx="78" cy="25"/>
                </a:xfrm>
              </p:grpSpPr>
              <p:sp>
                <p:nvSpPr>
                  <p:cNvPr id="15627" name="Freeform 1273"/>
                  <p:cNvSpPr>
                    <a:spLocks/>
                  </p:cNvSpPr>
                  <p:nvPr/>
                </p:nvSpPr>
                <p:spPr bwMode="auto">
                  <a:xfrm>
                    <a:off x="5144" y="2231"/>
                    <a:ext cx="30" cy="15"/>
                  </a:xfrm>
                  <a:custGeom>
                    <a:avLst/>
                    <a:gdLst>
                      <a:gd name="T0" fmla="*/ 0 w 30"/>
                      <a:gd name="T1" fmla="*/ 14 h 15"/>
                      <a:gd name="T2" fmla="*/ 29 w 30"/>
                      <a:gd name="T3" fmla="*/ 14 h 15"/>
                      <a:gd name="T4" fmla="*/ 29 w 30"/>
                      <a:gd name="T5" fmla="*/ 0 h 15"/>
                      <a:gd name="T6" fmla="*/ 0 60000 65536"/>
                      <a:gd name="T7" fmla="*/ 0 60000 65536"/>
                      <a:gd name="T8" fmla="*/ 0 60000 65536"/>
                      <a:gd name="T9" fmla="*/ 0 w 30"/>
                      <a:gd name="T10" fmla="*/ 0 h 15"/>
                      <a:gd name="T11" fmla="*/ 30 w 30"/>
                      <a:gd name="T12" fmla="*/ 15 h 15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T9" t="T10" r="T11" b="T12"/>
                    <a:pathLst>
                      <a:path w="30" h="15">
                        <a:moveTo>
                          <a:pt x="0" y="14"/>
                        </a:moveTo>
                        <a:lnTo>
                          <a:pt x="29" y="14"/>
                        </a:lnTo>
                        <a:lnTo>
                          <a:pt x="29" y="0"/>
                        </a:lnTo>
                      </a:path>
                    </a:pathLst>
                  </a:custGeom>
                  <a:noFill/>
                  <a:ln w="12700" cap="rnd">
                    <a:solidFill>
                      <a:schemeClr val="bg2"/>
                    </a:solidFill>
                    <a:prstDash val="sysDot"/>
                    <a:round/>
                    <a:headEnd type="none" w="sm" len="sm"/>
                    <a:tailEnd type="none" w="sm" len="sm"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  <p:sp>
                <p:nvSpPr>
                  <p:cNvPr id="15628" name="Freeform 1274"/>
                  <p:cNvSpPr>
                    <a:spLocks/>
                  </p:cNvSpPr>
                  <p:nvPr/>
                </p:nvSpPr>
                <p:spPr bwMode="auto">
                  <a:xfrm>
                    <a:off x="5192" y="2232"/>
                    <a:ext cx="30" cy="15"/>
                  </a:xfrm>
                  <a:custGeom>
                    <a:avLst/>
                    <a:gdLst>
                      <a:gd name="T0" fmla="*/ 29 w 30"/>
                      <a:gd name="T1" fmla="*/ 14 h 15"/>
                      <a:gd name="T2" fmla="*/ 0 w 30"/>
                      <a:gd name="T3" fmla="*/ 14 h 15"/>
                      <a:gd name="T4" fmla="*/ 0 w 30"/>
                      <a:gd name="T5" fmla="*/ 0 h 15"/>
                      <a:gd name="T6" fmla="*/ 0 60000 65536"/>
                      <a:gd name="T7" fmla="*/ 0 60000 65536"/>
                      <a:gd name="T8" fmla="*/ 0 60000 65536"/>
                      <a:gd name="T9" fmla="*/ 0 w 30"/>
                      <a:gd name="T10" fmla="*/ 0 h 15"/>
                      <a:gd name="T11" fmla="*/ 30 w 30"/>
                      <a:gd name="T12" fmla="*/ 15 h 15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T9" t="T10" r="T11" b="T12"/>
                    <a:pathLst>
                      <a:path w="30" h="15">
                        <a:moveTo>
                          <a:pt x="29" y="14"/>
                        </a:moveTo>
                        <a:lnTo>
                          <a:pt x="0" y="14"/>
                        </a:lnTo>
                        <a:lnTo>
                          <a:pt x="0" y="0"/>
                        </a:lnTo>
                      </a:path>
                    </a:pathLst>
                  </a:custGeom>
                  <a:noFill/>
                  <a:ln w="12700" cap="rnd">
                    <a:solidFill>
                      <a:schemeClr val="bg2"/>
                    </a:solidFill>
                    <a:prstDash val="sysDot"/>
                    <a:round/>
                    <a:headEnd type="none" w="sm" len="sm"/>
                    <a:tailEnd type="none" w="sm" len="sm"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  <p:sp>
                <p:nvSpPr>
                  <p:cNvPr id="15629" name="Freeform 1275"/>
                  <p:cNvSpPr>
                    <a:spLocks/>
                  </p:cNvSpPr>
                  <p:nvPr/>
                </p:nvSpPr>
                <p:spPr bwMode="auto">
                  <a:xfrm>
                    <a:off x="5158" y="2222"/>
                    <a:ext cx="52" cy="14"/>
                  </a:xfrm>
                  <a:custGeom>
                    <a:avLst/>
                    <a:gdLst>
                      <a:gd name="T0" fmla="*/ 0 w 52"/>
                      <a:gd name="T1" fmla="*/ 13 h 14"/>
                      <a:gd name="T2" fmla="*/ 26 w 52"/>
                      <a:gd name="T3" fmla="*/ 0 h 14"/>
                      <a:gd name="T4" fmla="*/ 51 w 52"/>
                      <a:gd name="T5" fmla="*/ 13 h 14"/>
                      <a:gd name="T6" fmla="*/ 0 60000 65536"/>
                      <a:gd name="T7" fmla="*/ 0 60000 65536"/>
                      <a:gd name="T8" fmla="*/ 0 60000 65536"/>
                      <a:gd name="T9" fmla="*/ 0 w 52"/>
                      <a:gd name="T10" fmla="*/ 0 h 14"/>
                      <a:gd name="T11" fmla="*/ 52 w 52"/>
                      <a:gd name="T12" fmla="*/ 14 h 14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T9" t="T10" r="T11" b="T12"/>
                    <a:pathLst>
                      <a:path w="52" h="14">
                        <a:moveTo>
                          <a:pt x="0" y="13"/>
                        </a:moveTo>
                        <a:lnTo>
                          <a:pt x="26" y="0"/>
                        </a:lnTo>
                        <a:lnTo>
                          <a:pt x="51" y="13"/>
                        </a:lnTo>
                      </a:path>
                    </a:pathLst>
                  </a:custGeom>
                  <a:noFill/>
                  <a:ln w="12700" cap="rnd">
                    <a:solidFill>
                      <a:schemeClr val="bg2"/>
                    </a:solidFill>
                    <a:prstDash val="sysDot"/>
                    <a:round/>
                    <a:headEnd type="none" w="sm" len="sm"/>
                    <a:tailEnd type="none" w="sm" len="sm"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</p:grpSp>
          </p:grpSp>
          <p:grpSp>
            <p:nvGrpSpPr>
              <p:cNvPr id="15613" name="Group 1276"/>
              <p:cNvGrpSpPr>
                <a:grpSpLocks/>
              </p:cNvGrpSpPr>
              <p:nvPr/>
            </p:nvGrpSpPr>
            <p:grpSpPr bwMode="auto">
              <a:xfrm>
                <a:off x="5144" y="2292"/>
                <a:ext cx="78" cy="58"/>
                <a:chOff x="5144" y="2292"/>
                <a:chExt cx="78" cy="58"/>
              </a:xfrm>
            </p:grpSpPr>
            <p:sp>
              <p:nvSpPr>
                <p:cNvPr id="15620" name="Freeform 1277"/>
                <p:cNvSpPr>
                  <a:spLocks/>
                </p:cNvSpPr>
                <p:nvPr/>
              </p:nvSpPr>
              <p:spPr bwMode="auto">
                <a:xfrm>
                  <a:off x="5149" y="2327"/>
                  <a:ext cx="68" cy="23"/>
                </a:xfrm>
                <a:custGeom>
                  <a:avLst/>
                  <a:gdLst>
                    <a:gd name="T0" fmla="*/ 67 w 68"/>
                    <a:gd name="T1" fmla="*/ 22 h 23"/>
                    <a:gd name="T2" fmla="*/ 0 w 68"/>
                    <a:gd name="T3" fmla="*/ 22 h 23"/>
                    <a:gd name="T4" fmla="*/ 67 w 68"/>
                    <a:gd name="T5" fmla="*/ 0 h 23"/>
                    <a:gd name="T6" fmla="*/ 0 w 68"/>
                    <a:gd name="T7" fmla="*/ 0 h 23"/>
                    <a:gd name="T8" fmla="*/ 67 w 68"/>
                    <a:gd name="T9" fmla="*/ 22 h 2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68"/>
                    <a:gd name="T16" fmla="*/ 0 h 23"/>
                    <a:gd name="T17" fmla="*/ 68 w 68"/>
                    <a:gd name="T18" fmla="*/ 23 h 23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68" h="23">
                      <a:moveTo>
                        <a:pt x="67" y="22"/>
                      </a:moveTo>
                      <a:lnTo>
                        <a:pt x="0" y="22"/>
                      </a:lnTo>
                      <a:lnTo>
                        <a:pt x="67" y="0"/>
                      </a:lnTo>
                      <a:lnTo>
                        <a:pt x="0" y="0"/>
                      </a:lnTo>
                      <a:lnTo>
                        <a:pt x="67" y="22"/>
                      </a:lnTo>
                    </a:path>
                  </a:pathLst>
                </a:custGeom>
                <a:noFill/>
                <a:ln w="12700" cap="rnd">
                  <a:solidFill>
                    <a:schemeClr val="bg2"/>
                  </a:solidFill>
                  <a:prstDash val="sysDot"/>
                  <a:round/>
                  <a:headEnd type="none" w="sm" len="sm"/>
                  <a:tailEnd type="none" w="sm" len="sm"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ko-KR" altLang="en-US"/>
                </a:p>
              </p:txBody>
            </p:sp>
            <p:grpSp>
              <p:nvGrpSpPr>
                <p:cNvPr id="15621" name="Group 1278"/>
                <p:cNvGrpSpPr>
                  <a:grpSpLocks/>
                </p:cNvGrpSpPr>
                <p:nvPr/>
              </p:nvGrpSpPr>
              <p:grpSpPr bwMode="auto">
                <a:xfrm>
                  <a:off x="5144" y="2292"/>
                  <a:ext cx="78" cy="25"/>
                  <a:chOff x="5144" y="2292"/>
                  <a:chExt cx="78" cy="25"/>
                </a:xfrm>
              </p:grpSpPr>
              <p:sp>
                <p:nvSpPr>
                  <p:cNvPr id="15622" name="Freeform 1279"/>
                  <p:cNvSpPr>
                    <a:spLocks/>
                  </p:cNvSpPr>
                  <p:nvPr/>
                </p:nvSpPr>
                <p:spPr bwMode="auto">
                  <a:xfrm>
                    <a:off x="5144" y="2301"/>
                    <a:ext cx="30" cy="15"/>
                  </a:xfrm>
                  <a:custGeom>
                    <a:avLst/>
                    <a:gdLst>
                      <a:gd name="T0" fmla="*/ 0 w 30"/>
                      <a:gd name="T1" fmla="*/ 14 h 15"/>
                      <a:gd name="T2" fmla="*/ 29 w 30"/>
                      <a:gd name="T3" fmla="*/ 14 h 15"/>
                      <a:gd name="T4" fmla="*/ 29 w 30"/>
                      <a:gd name="T5" fmla="*/ 0 h 15"/>
                      <a:gd name="T6" fmla="*/ 0 60000 65536"/>
                      <a:gd name="T7" fmla="*/ 0 60000 65536"/>
                      <a:gd name="T8" fmla="*/ 0 60000 65536"/>
                      <a:gd name="T9" fmla="*/ 0 w 30"/>
                      <a:gd name="T10" fmla="*/ 0 h 15"/>
                      <a:gd name="T11" fmla="*/ 30 w 30"/>
                      <a:gd name="T12" fmla="*/ 15 h 15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T9" t="T10" r="T11" b="T12"/>
                    <a:pathLst>
                      <a:path w="30" h="15">
                        <a:moveTo>
                          <a:pt x="0" y="14"/>
                        </a:moveTo>
                        <a:lnTo>
                          <a:pt x="29" y="14"/>
                        </a:lnTo>
                        <a:lnTo>
                          <a:pt x="29" y="0"/>
                        </a:lnTo>
                      </a:path>
                    </a:pathLst>
                  </a:custGeom>
                  <a:noFill/>
                  <a:ln w="12700" cap="rnd">
                    <a:solidFill>
                      <a:schemeClr val="bg2"/>
                    </a:solidFill>
                    <a:prstDash val="sysDot"/>
                    <a:round/>
                    <a:headEnd type="none" w="sm" len="sm"/>
                    <a:tailEnd type="none" w="sm" len="sm"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  <p:sp>
                <p:nvSpPr>
                  <p:cNvPr id="15623" name="Freeform 1280"/>
                  <p:cNvSpPr>
                    <a:spLocks/>
                  </p:cNvSpPr>
                  <p:nvPr/>
                </p:nvSpPr>
                <p:spPr bwMode="auto">
                  <a:xfrm>
                    <a:off x="5192" y="2302"/>
                    <a:ext cx="30" cy="15"/>
                  </a:xfrm>
                  <a:custGeom>
                    <a:avLst/>
                    <a:gdLst>
                      <a:gd name="T0" fmla="*/ 29 w 30"/>
                      <a:gd name="T1" fmla="*/ 14 h 15"/>
                      <a:gd name="T2" fmla="*/ 0 w 30"/>
                      <a:gd name="T3" fmla="*/ 14 h 15"/>
                      <a:gd name="T4" fmla="*/ 0 w 30"/>
                      <a:gd name="T5" fmla="*/ 0 h 15"/>
                      <a:gd name="T6" fmla="*/ 0 60000 65536"/>
                      <a:gd name="T7" fmla="*/ 0 60000 65536"/>
                      <a:gd name="T8" fmla="*/ 0 60000 65536"/>
                      <a:gd name="T9" fmla="*/ 0 w 30"/>
                      <a:gd name="T10" fmla="*/ 0 h 15"/>
                      <a:gd name="T11" fmla="*/ 30 w 30"/>
                      <a:gd name="T12" fmla="*/ 15 h 15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T9" t="T10" r="T11" b="T12"/>
                    <a:pathLst>
                      <a:path w="30" h="15">
                        <a:moveTo>
                          <a:pt x="29" y="14"/>
                        </a:moveTo>
                        <a:lnTo>
                          <a:pt x="0" y="14"/>
                        </a:lnTo>
                        <a:lnTo>
                          <a:pt x="0" y="0"/>
                        </a:lnTo>
                      </a:path>
                    </a:pathLst>
                  </a:custGeom>
                  <a:noFill/>
                  <a:ln w="12700" cap="rnd">
                    <a:solidFill>
                      <a:schemeClr val="bg2"/>
                    </a:solidFill>
                    <a:prstDash val="sysDot"/>
                    <a:round/>
                    <a:headEnd type="none" w="sm" len="sm"/>
                    <a:tailEnd type="none" w="sm" len="sm"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  <p:sp>
                <p:nvSpPr>
                  <p:cNvPr id="15624" name="Freeform 1281"/>
                  <p:cNvSpPr>
                    <a:spLocks/>
                  </p:cNvSpPr>
                  <p:nvPr/>
                </p:nvSpPr>
                <p:spPr bwMode="auto">
                  <a:xfrm>
                    <a:off x="5158" y="2292"/>
                    <a:ext cx="52" cy="14"/>
                  </a:xfrm>
                  <a:custGeom>
                    <a:avLst/>
                    <a:gdLst>
                      <a:gd name="T0" fmla="*/ 0 w 52"/>
                      <a:gd name="T1" fmla="*/ 13 h 14"/>
                      <a:gd name="T2" fmla="*/ 26 w 52"/>
                      <a:gd name="T3" fmla="*/ 0 h 14"/>
                      <a:gd name="T4" fmla="*/ 51 w 52"/>
                      <a:gd name="T5" fmla="*/ 13 h 14"/>
                      <a:gd name="T6" fmla="*/ 0 60000 65536"/>
                      <a:gd name="T7" fmla="*/ 0 60000 65536"/>
                      <a:gd name="T8" fmla="*/ 0 60000 65536"/>
                      <a:gd name="T9" fmla="*/ 0 w 52"/>
                      <a:gd name="T10" fmla="*/ 0 h 14"/>
                      <a:gd name="T11" fmla="*/ 52 w 52"/>
                      <a:gd name="T12" fmla="*/ 14 h 14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T9" t="T10" r="T11" b="T12"/>
                    <a:pathLst>
                      <a:path w="52" h="14">
                        <a:moveTo>
                          <a:pt x="0" y="13"/>
                        </a:moveTo>
                        <a:lnTo>
                          <a:pt x="26" y="0"/>
                        </a:lnTo>
                        <a:lnTo>
                          <a:pt x="51" y="13"/>
                        </a:lnTo>
                      </a:path>
                    </a:pathLst>
                  </a:custGeom>
                  <a:noFill/>
                  <a:ln w="12700" cap="rnd">
                    <a:solidFill>
                      <a:schemeClr val="bg2"/>
                    </a:solidFill>
                    <a:prstDash val="sysDot"/>
                    <a:round/>
                    <a:headEnd type="none" w="sm" len="sm"/>
                    <a:tailEnd type="none" w="sm" len="sm"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</p:grpSp>
          </p:grpSp>
          <p:grpSp>
            <p:nvGrpSpPr>
              <p:cNvPr id="15614" name="Group 1282"/>
              <p:cNvGrpSpPr>
                <a:grpSpLocks/>
              </p:cNvGrpSpPr>
              <p:nvPr/>
            </p:nvGrpSpPr>
            <p:grpSpPr bwMode="auto">
              <a:xfrm>
                <a:off x="5144" y="2362"/>
                <a:ext cx="78" cy="57"/>
                <a:chOff x="5144" y="2362"/>
                <a:chExt cx="78" cy="57"/>
              </a:xfrm>
            </p:grpSpPr>
            <p:sp>
              <p:nvSpPr>
                <p:cNvPr id="15615" name="Freeform 1283"/>
                <p:cNvSpPr>
                  <a:spLocks/>
                </p:cNvSpPr>
                <p:nvPr/>
              </p:nvSpPr>
              <p:spPr bwMode="auto">
                <a:xfrm>
                  <a:off x="5149" y="2396"/>
                  <a:ext cx="68" cy="23"/>
                </a:xfrm>
                <a:custGeom>
                  <a:avLst/>
                  <a:gdLst>
                    <a:gd name="T0" fmla="*/ 67 w 68"/>
                    <a:gd name="T1" fmla="*/ 22 h 23"/>
                    <a:gd name="T2" fmla="*/ 0 w 68"/>
                    <a:gd name="T3" fmla="*/ 22 h 23"/>
                    <a:gd name="T4" fmla="*/ 67 w 68"/>
                    <a:gd name="T5" fmla="*/ 0 h 23"/>
                    <a:gd name="T6" fmla="*/ 0 w 68"/>
                    <a:gd name="T7" fmla="*/ 0 h 23"/>
                    <a:gd name="T8" fmla="*/ 67 w 68"/>
                    <a:gd name="T9" fmla="*/ 22 h 2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68"/>
                    <a:gd name="T16" fmla="*/ 0 h 23"/>
                    <a:gd name="T17" fmla="*/ 68 w 68"/>
                    <a:gd name="T18" fmla="*/ 23 h 23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68" h="23">
                      <a:moveTo>
                        <a:pt x="67" y="22"/>
                      </a:moveTo>
                      <a:lnTo>
                        <a:pt x="0" y="22"/>
                      </a:lnTo>
                      <a:lnTo>
                        <a:pt x="67" y="0"/>
                      </a:lnTo>
                      <a:lnTo>
                        <a:pt x="0" y="0"/>
                      </a:lnTo>
                      <a:lnTo>
                        <a:pt x="67" y="22"/>
                      </a:lnTo>
                    </a:path>
                  </a:pathLst>
                </a:custGeom>
                <a:noFill/>
                <a:ln w="12700" cap="rnd">
                  <a:solidFill>
                    <a:schemeClr val="bg2"/>
                  </a:solidFill>
                  <a:prstDash val="sysDot"/>
                  <a:round/>
                  <a:headEnd type="none" w="sm" len="sm"/>
                  <a:tailEnd type="none" w="sm" len="sm"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ko-KR" altLang="en-US"/>
                </a:p>
              </p:txBody>
            </p:sp>
            <p:grpSp>
              <p:nvGrpSpPr>
                <p:cNvPr id="15616" name="Group 1284"/>
                <p:cNvGrpSpPr>
                  <a:grpSpLocks/>
                </p:cNvGrpSpPr>
                <p:nvPr/>
              </p:nvGrpSpPr>
              <p:grpSpPr bwMode="auto">
                <a:xfrm>
                  <a:off x="5144" y="2362"/>
                  <a:ext cx="78" cy="24"/>
                  <a:chOff x="5144" y="2362"/>
                  <a:chExt cx="78" cy="24"/>
                </a:xfrm>
              </p:grpSpPr>
              <p:sp>
                <p:nvSpPr>
                  <p:cNvPr id="15617" name="Freeform 1285"/>
                  <p:cNvSpPr>
                    <a:spLocks/>
                  </p:cNvSpPr>
                  <p:nvPr/>
                </p:nvSpPr>
                <p:spPr bwMode="auto">
                  <a:xfrm>
                    <a:off x="5144" y="2371"/>
                    <a:ext cx="30" cy="14"/>
                  </a:xfrm>
                  <a:custGeom>
                    <a:avLst/>
                    <a:gdLst>
                      <a:gd name="T0" fmla="*/ 0 w 30"/>
                      <a:gd name="T1" fmla="*/ 13 h 14"/>
                      <a:gd name="T2" fmla="*/ 29 w 30"/>
                      <a:gd name="T3" fmla="*/ 13 h 14"/>
                      <a:gd name="T4" fmla="*/ 29 w 30"/>
                      <a:gd name="T5" fmla="*/ 0 h 14"/>
                      <a:gd name="T6" fmla="*/ 0 60000 65536"/>
                      <a:gd name="T7" fmla="*/ 0 60000 65536"/>
                      <a:gd name="T8" fmla="*/ 0 60000 65536"/>
                      <a:gd name="T9" fmla="*/ 0 w 30"/>
                      <a:gd name="T10" fmla="*/ 0 h 14"/>
                      <a:gd name="T11" fmla="*/ 30 w 30"/>
                      <a:gd name="T12" fmla="*/ 14 h 14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T9" t="T10" r="T11" b="T12"/>
                    <a:pathLst>
                      <a:path w="30" h="14">
                        <a:moveTo>
                          <a:pt x="0" y="13"/>
                        </a:moveTo>
                        <a:lnTo>
                          <a:pt x="29" y="13"/>
                        </a:lnTo>
                        <a:lnTo>
                          <a:pt x="29" y="0"/>
                        </a:lnTo>
                      </a:path>
                    </a:pathLst>
                  </a:custGeom>
                  <a:noFill/>
                  <a:ln w="12700" cap="rnd">
                    <a:solidFill>
                      <a:schemeClr val="bg2"/>
                    </a:solidFill>
                    <a:prstDash val="sysDot"/>
                    <a:round/>
                    <a:headEnd type="none" w="sm" len="sm"/>
                    <a:tailEnd type="none" w="sm" len="sm"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  <p:sp>
                <p:nvSpPr>
                  <p:cNvPr id="15618" name="Freeform 1286"/>
                  <p:cNvSpPr>
                    <a:spLocks/>
                  </p:cNvSpPr>
                  <p:nvPr/>
                </p:nvSpPr>
                <p:spPr bwMode="auto">
                  <a:xfrm>
                    <a:off x="5192" y="2371"/>
                    <a:ext cx="30" cy="15"/>
                  </a:xfrm>
                  <a:custGeom>
                    <a:avLst/>
                    <a:gdLst>
                      <a:gd name="T0" fmla="*/ 29 w 30"/>
                      <a:gd name="T1" fmla="*/ 14 h 15"/>
                      <a:gd name="T2" fmla="*/ 0 w 30"/>
                      <a:gd name="T3" fmla="*/ 14 h 15"/>
                      <a:gd name="T4" fmla="*/ 0 w 30"/>
                      <a:gd name="T5" fmla="*/ 0 h 15"/>
                      <a:gd name="T6" fmla="*/ 0 60000 65536"/>
                      <a:gd name="T7" fmla="*/ 0 60000 65536"/>
                      <a:gd name="T8" fmla="*/ 0 60000 65536"/>
                      <a:gd name="T9" fmla="*/ 0 w 30"/>
                      <a:gd name="T10" fmla="*/ 0 h 15"/>
                      <a:gd name="T11" fmla="*/ 30 w 30"/>
                      <a:gd name="T12" fmla="*/ 15 h 15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T9" t="T10" r="T11" b="T12"/>
                    <a:pathLst>
                      <a:path w="30" h="15">
                        <a:moveTo>
                          <a:pt x="29" y="14"/>
                        </a:moveTo>
                        <a:lnTo>
                          <a:pt x="0" y="14"/>
                        </a:lnTo>
                        <a:lnTo>
                          <a:pt x="0" y="0"/>
                        </a:lnTo>
                      </a:path>
                    </a:pathLst>
                  </a:custGeom>
                  <a:noFill/>
                  <a:ln w="12700" cap="rnd">
                    <a:solidFill>
                      <a:schemeClr val="bg2"/>
                    </a:solidFill>
                    <a:prstDash val="sysDot"/>
                    <a:round/>
                    <a:headEnd type="none" w="sm" len="sm"/>
                    <a:tailEnd type="none" w="sm" len="sm"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  <p:sp>
                <p:nvSpPr>
                  <p:cNvPr id="15619" name="Freeform 1287"/>
                  <p:cNvSpPr>
                    <a:spLocks/>
                  </p:cNvSpPr>
                  <p:nvPr/>
                </p:nvSpPr>
                <p:spPr bwMode="auto">
                  <a:xfrm>
                    <a:off x="5158" y="2362"/>
                    <a:ext cx="52" cy="13"/>
                  </a:xfrm>
                  <a:custGeom>
                    <a:avLst/>
                    <a:gdLst>
                      <a:gd name="T0" fmla="*/ 0 w 52"/>
                      <a:gd name="T1" fmla="*/ 12 h 13"/>
                      <a:gd name="T2" fmla="*/ 26 w 52"/>
                      <a:gd name="T3" fmla="*/ 0 h 13"/>
                      <a:gd name="T4" fmla="*/ 51 w 52"/>
                      <a:gd name="T5" fmla="*/ 12 h 13"/>
                      <a:gd name="T6" fmla="*/ 0 60000 65536"/>
                      <a:gd name="T7" fmla="*/ 0 60000 65536"/>
                      <a:gd name="T8" fmla="*/ 0 60000 65536"/>
                      <a:gd name="T9" fmla="*/ 0 w 52"/>
                      <a:gd name="T10" fmla="*/ 0 h 13"/>
                      <a:gd name="T11" fmla="*/ 52 w 52"/>
                      <a:gd name="T12" fmla="*/ 13 h 13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T9" t="T10" r="T11" b="T12"/>
                    <a:pathLst>
                      <a:path w="52" h="13">
                        <a:moveTo>
                          <a:pt x="0" y="12"/>
                        </a:moveTo>
                        <a:lnTo>
                          <a:pt x="26" y="0"/>
                        </a:lnTo>
                        <a:lnTo>
                          <a:pt x="51" y="12"/>
                        </a:lnTo>
                      </a:path>
                    </a:pathLst>
                  </a:custGeom>
                  <a:noFill/>
                  <a:ln w="12700" cap="rnd">
                    <a:solidFill>
                      <a:schemeClr val="bg2"/>
                    </a:solidFill>
                    <a:prstDash val="sysDot"/>
                    <a:round/>
                    <a:headEnd type="none" w="sm" len="sm"/>
                    <a:tailEnd type="none" w="sm" len="sm"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</p:grpSp>
          </p:grpSp>
        </p:grpSp>
        <p:grpSp>
          <p:nvGrpSpPr>
            <p:cNvPr id="15606" name="Group 1288"/>
            <p:cNvGrpSpPr>
              <a:grpSpLocks/>
            </p:cNvGrpSpPr>
            <p:nvPr/>
          </p:nvGrpSpPr>
          <p:grpSpPr bwMode="auto">
            <a:xfrm>
              <a:off x="5147" y="2442"/>
              <a:ext cx="75" cy="41"/>
              <a:chOff x="5147" y="2442"/>
              <a:chExt cx="75" cy="41"/>
            </a:xfrm>
          </p:grpSpPr>
          <p:sp>
            <p:nvSpPr>
              <p:cNvPr id="15607" name="Rectangle 1289"/>
              <p:cNvSpPr>
                <a:spLocks noChangeArrowheads="1"/>
              </p:cNvSpPr>
              <p:nvPr/>
            </p:nvSpPr>
            <p:spPr bwMode="auto">
              <a:xfrm>
                <a:off x="5147" y="2444"/>
                <a:ext cx="75" cy="36"/>
              </a:xfrm>
              <a:prstGeom prst="rect">
                <a:avLst/>
              </a:prstGeom>
              <a:noFill/>
              <a:ln w="12700">
                <a:solidFill>
                  <a:schemeClr val="bg2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defRPr kumimoji="1" sz="2400">
                    <a:solidFill>
                      <a:schemeClr val="tx1"/>
                    </a:solidFill>
                    <a:latin typeface="돋움" panose="020B0600000101010101" pitchFamily="50" charset="-127"/>
                    <a:ea typeface="돋움" panose="020B0600000101010101" pitchFamily="50" charset="-127"/>
                  </a:defRPr>
                </a:lvl1pPr>
                <a:lvl2pPr marL="742950" indent="-285750">
                  <a:defRPr kumimoji="1" sz="2400">
                    <a:solidFill>
                      <a:schemeClr val="tx1"/>
                    </a:solidFill>
                    <a:latin typeface="돋움" panose="020B0600000101010101" pitchFamily="50" charset="-127"/>
                    <a:ea typeface="돋움" panose="020B0600000101010101" pitchFamily="50" charset="-127"/>
                  </a:defRPr>
                </a:lvl2pPr>
                <a:lvl3pPr marL="1143000" indent="-228600">
                  <a:defRPr kumimoji="1" sz="2400">
                    <a:solidFill>
                      <a:schemeClr val="tx1"/>
                    </a:solidFill>
                    <a:latin typeface="돋움" panose="020B0600000101010101" pitchFamily="50" charset="-127"/>
                    <a:ea typeface="돋움" panose="020B0600000101010101" pitchFamily="50" charset="-127"/>
                  </a:defRPr>
                </a:lvl3pPr>
                <a:lvl4pPr marL="1600200" indent="-228600">
                  <a:defRPr kumimoji="1" sz="2400">
                    <a:solidFill>
                      <a:schemeClr val="tx1"/>
                    </a:solidFill>
                    <a:latin typeface="돋움" panose="020B0600000101010101" pitchFamily="50" charset="-127"/>
                    <a:ea typeface="돋움" panose="020B0600000101010101" pitchFamily="50" charset="-127"/>
                  </a:defRPr>
                </a:lvl4pPr>
                <a:lvl5pPr marL="2057400" indent="-228600">
                  <a:defRPr kumimoji="1" sz="2400">
                    <a:solidFill>
                      <a:schemeClr val="tx1"/>
                    </a:solidFill>
                    <a:latin typeface="돋움" panose="020B0600000101010101" pitchFamily="50" charset="-127"/>
                    <a:ea typeface="돋움" panose="020B0600000101010101" pitchFamily="50" charset="-127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돋움" panose="020B0600000101010101" pitchFamily="50" charset="-127"/>
                    <a:ea typeface="돋움" panose="020B0600000101010101" pitchFamily="50" charset="-127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돋움" panose="020B0600000101010101" pitchFamily="50" charset="-127"/>
                    <a:ea typeface="돋움" panose="020B0600000101010101" pitchFamily="50" charset="-127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돋움" panose="020B0600000101010101" pitchFamily="50" charset="-127"/>
                    <a:ea typeface="돋움" panose="020B0600000101010101" pitchFamily="50" charset="-127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돋움" panose="020B0600000101010101" pitchFamily="50" charset="-127"/>
                    <a:ea typeface="돋움" panose="020B0600000101010101" pitchFamily="50" charset="-127"/>
                  </a:defRPr>
                </a:lvl9pPr>
              </a:lstStyle>
              <a:p>
                <a:pPr eaLnBrk="1" latinLnBrk="1" hangingPunct="1"/>
                <a:endParaRPr lang="ko-KR" altLang="en-US" sz="1800" b="1"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endParaRPr>
              </a:p>
            </p:txBody>
          </p:sp>
          <p:sp>
            <p:nvSpPr>
              <p:cNvPr id="15608" name="Line 1290"/>
              <p:cNvSpPr>
                <a:spLocks noChangeShapeType="1"/>
              </p:cNvSpPr>
              <p:nvPr/>
            </p:nvSpPr>
            <p:spPr bwMode="auto">
              <a:xfrm>
                <a:off x="5159" y="2442"/>
                <a:ext cx="0" cy="41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5609" name="Line 1291"/>
              <p:cNvSpPr>
                <a:spLocks noChangeShapeType="1"/>
              </p:cNvSpPr>
              <p:nvPr/>
            </p:nvSpPr>
            <p:spPr bwMode="auto">
              <a:xfrm>
                <a:off x="5176" y="2442"/>
                <a:ext cx="0" cy="41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5610" name="Line 1292"/>
              <p:cNvSpPr>
                <a:spLocks noChangeShapeType="1"/>
              </p:cNvSpPr>
              <p:nvPr/>
            </p:nvSpPr>
            <p:spPr bwMode="auto">
              <a:xfrm>
                <a:off x="5192" y="2442"/>
                <a:ext cx="0" cy="41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5611" name="Line 1293"/>
              <p:cNvSpPr>
                <a:spLocks noChangeShapeType="1"/>
              </p:cNvSpPr>
              <p:nvPr/>
            </p:nvSpPr>
            <p:spPr bwMode="auto">
              <a:xfrm>
                <a:off x="5209" y="2442"/>
                <a:ext cx="0" cy="41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</p:grpSp>
      </p:grpSp>
      <p:sp>
        <p:nvSpPr>
          <p:cNvPr id="15406" name="Rectangle 1369"/>
          <p:cNvSpPr>
            <a:spLocks noChangeArrowheads="1"/>
          </p:cNvSpPr>
          <p:nvPr/>
        </p:nvSpPr>
        <p:spPr bwMode="auto">
          <a:xfrm>
            <a:off x="8250238" y="1924050"/>
            <a:ext cx="1031875" cy="268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>
            <a:lvl1pPr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9pPr>
          </a:lstStyle>
          <a:p>
            <a:pPr algn="ctr" eaLnBrk="1" latinLnBrk="1" hangingPunct="1">
              <a:lnSpc>
                <a:spcPct val="120000"/>
              </a:lnSpc>
              <a:spcBef>
                <a:spcPct val="50000"/>
              </a:spcBef>
            </a:pPr>
            <a:r>
              <a:rPr lang="en-US" altLang="ko-KR" sz="700"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90% Solution</a:t>
            </a:r>
          </a:p>
        </p:txBody>
      </p:sp>
      <p:sp>
        <p:nvSpPr>
          <p:cNvPr id="15407" name="Rectangle 1370"/>
          <p:cNvSpPr>
            <a:spLocks noChangeArrowheads="1"/>
          </p:cNvSpPr>
          <p:nvPr/>
        </p:nvSpPr>
        <p:spPr bwMode="auto">
          <a:xfrm>
            <a:off x="8435975" y="3335338"/>
            <a:ext cx="536575" cy="200025"/>
          </a:xfrm>
          <a:prstGeom prst="rect">
            <a:avLst/>
          </a:prstGeom>
          <a:solidFill>
            <a:schemeClr val="bg1"/>
          </a:solidFill>
          <a:ln w="9525">
            <a:solidFill>
              <a:schemeClr val="bg2"/>
            </a:solidFill>
            <a:miter lim="800000"/>
            <a:headEnd/>
            <a:tailEnd/>
          </a:ln>
        </p:spPr>
        <p:txBody>
          <a:bodyPr lIns="92075" tIns="46038" rIns="92075" bIns="46038"/>
          <a:lstStyle>
            <a:lvl1pPr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9pPr>
          </a:lstStyle>
          <a:p>
            <a:pPr eaLnBrk="1" latinLnBrk="1" hangingPunct="1">
              <a:lnSpc>
                <a:spcPct val="70000"/>
              </a:lnSpc>
              <a:spcBef>
                <a:spcPct val="50000"/>
              </a:spcBef>
            </a:pPr>
            <a:r>
              <a:rPr lang="en-US" altLang="ko-KR" sz="1000" b="1"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Flaker</a:t>
            </a:r>
          </a:p>
        </p:txBody>
      </p:sp>
      <p:sp>
        <p:nvSpPr>
          <p:cNvPr id="15408" name="Rectangle 1382"/>
          <p:cNvSpPr>
            <a:spLocks noChangeArrowheads="1"/>
          </p:cNvSpPr>
          <p:nvPr/>
        </p:nvSpPr>
        <p:spPr bwMode="auto">
          <a:xfrm>
            <a:off x="8335963" y="3744913"/>
            <a:ext cx="869950" cy="247650"/>
          </a:xfrm>
          <a:prstGeom prst="rect">
            <a:avLst/>
          </a:prstGeom>
          <a:solidFill>
            <a:schemeClr val="bg1"/>
          </a:solidFill>
          <a:ln w="9525">
            <a:solidFill>
              <a:schemeClr val="bg2"/>
            </a:solidFill>
            <a:miter lim="800000"/>
            <a:headEnd/>
            <a:tailEnd/>
          </a:ln>
        </p:spPr>
        <p:txBody>
          <a:bodyPr wrap="none" lIns="92075" tIns="46038" rIns="92075" bIns="46038"/>
          <a:lstStyle>
            <a:lvl1pPr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9pPr>
          </a:lstStyle>
          <a:p>
            <a:pPr eaLnBrk="1" latinLnBrk="1" hangingPunct="1"/>
            <a:r>
              <a:rPr lang="ko-KR" altLang="en-US" sz="1000" b="1"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자동화 창고</a:t>
            </a:r>
          </a:p>
        </p:txBody>
      </p:sp>
      <p:grpSp>
        <p:nvGrpSpPr>
          <p:cNvPr id="498" name="Group 1407"/>
          <p:cNvGrpSpPr>
            <a:grpSpLocks/>
          </p:cNvGrpSpPr>
          <p:nvPr/>
        </p:nvGrpSpPr>
        <p:grpSpPr bwMode="auto">
          <a:xfrm>
            <a:off x="2060333" y="1647180"/>
            <a:ext cx="277812" cy="1220787"/>
            <a:chOff x="1359" y="1499"/>
            <a:chExt cx="175" cy="769"/>
          </a:xfrm>
          <a:solidFill>
            <a:schemeClr val="bg1"/>
          </a:solidFill>
        </p:grpSpPr>
        <p:sp>
          <p:nvSpPr>
            <p:cNvPr id="499" name="Freeform 1408"/>
            <p:cNvSpPr>
              <a:spLocks/>
            </p:cNvSpPr>
            <p:nvPr/>
          </p:nvSpPr>
          <p:spPr bwMode="auto">
            <a:xfrm>
              <a:off x="1362" y="1645"/>
              <a:ext cx="169" cy="623"/>
            </a:xfrm>
            <a:custGeom>
              <a:avLst/>
              <a:gdLst/>
              <a:ahLst/>
              <a:cxnLst>
                <a:cxn ang="0">
                  <a:pos x="21" y="0"/>
                </a:cxn>
                <a:cxn ang="0">
                  <a:pos x="13" y="2"/>
                </a:cxn>
                <a:cxn ang="0">
                  <a:pos x="6" y="6"/>
                </a:cxn>
                <a:cxn ang="0">
                  <a:pos x="2" y="13"/>
                </a:cxn>
                <a:cxn ang="0">
                  <a:pos x="0" y="21"/>
                </a:cxn>
                <a:cxn ang="0">
                  <a:pos x="0" y="601"/>
                </a:cxn>
                <a:cxn ang="0">
                  <a:pos x="2" y="609"/>
                </a:cxn>
                <a:cxn ang="0">
                  <a:pos x="6" y="616"/>
                </a:cxn>
                <a:cxn ang="0">
                  <a:pos x="13" y="620"/>
                </a:cxn>
                <a:cxn ang="0">
                  <a:pos x="21" y="622"/>
                </a:cxn>
                <a:cxn ang="0">
                  <a:pos x="147" y="622"/>
                </a:cxn>
                <a:cxn ang="0">
                  <a:pos x="155" y="620"/>
                </a:cxn>
                <a:cxn ang="0">
                  <a:pos x="162" y="616"/>
                </a:cxn>
                <a:cxn ang="0">
                  <a:pos x="166" y="609"/>
                </a:cxn>
                <a:cxn ang="0">
                  <a:pos x="168" y="601"/>
                </a:cxn>
                <a:cxn ang="0">
                  <a:pos x="168" y="21"/>
                </a:cxn>
                <a:cxn ang="0">
                  <a:pos x="166" y="13"/>
                </a:cxn>
                <a:cxn ang="0">
                  <a:pos x="162" y="6"/>
                </a:cxn>
                <a:cxn ang="0">
                  <a:pos x="155" y="2"/>
                </a:cxn>
                <a:cxn ang="0">
                  <a:pos x="147" y="0"/>
                </a:cxn>
                <a:cxn ang="0">
                  <a:pos x="21" y="0"/>
                </a:cxn>
              </a:cxnLst>
              <a:rect l="0" t="0" r="r" b="b"/>
              <a:pathLst>
                <a:path w="169" h="623">
                  <a:moveTo>
                    <a:pt x="21" y="0"/>
                  </a:moveTo>
                  <a:lnTo>
                    <a:pt x="13" y="2"/>
                  </a:lnTo>
                  <a:lnTo>
                    <a:pt x="6" y="6"/>
                  </a:lnTo>
                  <a:lnTo>
                    <a:pt x="2" y="13"/>
                  </a:lnTo>
                  <a:lnTo>
                    <a:pt x="0" y="21"/>
                  </a:lnTo>
                  <a:lnTo>
                    <a:pt x="0" y="601"/>
                  </a:lnTo>
                  <a:lnTo>
                    <a:pt x="2" y="609"/>
                  </a:lnTo>
                  <a:lnTo>
                    <a:pt x="6" y="616"/>
                  </a:lnTo>
                  <a:lnTo>
                    <a:pt x="13" y="620"/>
                  </a:lnTo>
                  <a:lnTo>
                    <a:pt x="21" y="622"/>
                  </a:lnTo>
                  <a:lnTo>
                    <a:pt x="147" y="622"/>
                  </a:lnTo>
                  <a:lnTo>
                    <a:pt x="155" y="620"/>
                  </a:lnTo>
                  <a:lnTo>
                    <a:pt x="162" y="616"/>
                  </a:lnTo>
                  <a:lnTo>
                    <a:pt x="166" y="609"/>
                  </a:lnTo>
                  <a:lnTo>
                    <a:pt x="168" y="601"/>
                  </a:lnTo>
                  <a:lnTo>
                    <a:pt x="168" y="21"/>
                  </a:lnTo>
                  <a:lnTo>
                    <a:pt x="166" y="13"/>
                  </a:lnTo>
                  <a:lnTo>
                    <a:pt x="162" y="6"/>
                  </a:lnTo>
                  <a:lnTo>
                    <a:pt x="155" y="2"/>
                  </a:lnTo>
                  <a:lnTo>
                    <a:pt x="147" y="0"/>
                  </a:lnTo>
                  <a:lnTo>
                    <a:pt x="21" y="0"/>
                  </a:lnTo>
                </a:path>
              </a:pathLst>
            </a:custGeom>
            <a:grpFill/>
            <a:ln w="12700" cap="rnd" cmpd="sng">
              <a:solidFill>
                <a:schemeClr val="bg2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pPr eaLnBrk="1" latinLnBrk="1" hangingPunct="1">
                <a:defRPr/>
              </a:pPr>
              <a:endParaRPr lang="ko-KR" altLang="en-US"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endParaRPr>
            </a:p>
          </p:txBody>
        </p:sp>
        <p:grpSp>
          <p:nvGrpSpPr>
            <p:cNvPr id="500" name="Group 1409"/>
            <p:cNvGrpSpPr>
              <a:grpSpLocks/>
            </p:cNvGrpSpPr>
            <p:nvPr/>
          </p:nvGrpSpPr>
          <p:grpSpPr bwMode="auto">
            <a:xfrm>
              <a:off x="1388" y="1773"/>
              <a:ext cx="117" cy="358"/>
              <a:chOff x="1388" y="1773"/>
              <a:chExt cx="117" cy="358"/>
            </a:xfrm>
            <a:grpFill/>
          </p:grpSpPr>
          <p:sp>
            <p:nvSpPr>
              <p:cNvPr id="511" name="Line 1410"/>
              <p:cNvSpPr>
                <a:spLocks noChangeShapeType="1"/>
              </p:cNvSpPr>
              <p:nvPr/>
            </p:nvSpPr>
            <p:spPr bwMode="auto">
              <a:xfrm>
                <a:off x="1388" y="1773"/>
                <a:ext cx="116" cy="0"/>
              </a:xfrm>
              <a:prstGeom prst="line">
                <a:avLst/>
              </a:prstGeom>
              <a:grpFill/>
              <a:ln w="12700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  <a:effectLst/>
            </p:spPr>
            <p:txBody>
              <a:bodyPr/>
              <a:lstStyle/>
              <a:p>
                <a:pPr eaLnBrk="1" latinLnBrk="1" hangingPunct="1">
                  <a:defRPr/>
                </a:pPr>
                <a:endParaRPr lang="ko-KR" altLang="en-US"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endParaRPr>
              </a:p>
            </p:txBody>
          </p:sp>
          <p:sp>
            <p:nvSpPr>
              <p:cNvPr id="512" name="Line 1411"/>
              <p:cNvSpPr>
                <a:spLocks noChangeShapeType="1"/>
              </p:cNvSpPr>
              <p:nvPr/>
            </p:nvSpPr>
            <p:spPr bwMode="auto">
              <a:xfrm>
                <a:off x="1388" y="1852"/>
                <a:ext cx="116" cy="0"/>
              </a:xfrm>
              <a:prstGeom prst="line">
                <a:avLst/>
              </a:prstGeom>
              <a:grpFill/>
              <a:ln w="12700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  <a:effectLst/>
            </p:spPr>
            <p:txBody>
              <a:bodyPr/>
              <a:lstStyle/>
              <a:p>
                <a:pPr eaLnBrk="1" latinLnBrk="1" hangingPunct="1">
                  <a:defRPr/>
                </a:pPr>
                <a:endParaRPr lang="ko-KR" altLang="en-US"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endParaRPr>
              </a:p>
            </p:txBody>
          </p:sp>
          <p:sp>
            <p:nvSpPr>
              <p:cNvPr id="513" name="Line 1412"/>
              <p:cNvSpPr>
                <a:spLocks noChangeShapeType="1"/>
              </p:cNvSpPr>
              <p:nvPr/>
            </p:nvSpPr>
            <p:spPr bwMode="auto">
              <a:xfrm>
                <a:off x="1388" y="1812"/>
                <a:ext cx="116" cy="0"/>
              </a:xfrm>
              <a:prstGeom prst="line">
                <a:avLst/>
              </a:prstGeom>
              <a:grpFill/>
              <a:ln w="12700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  <a:effectLst/>
            </p:spPr>
            <p:txBody>
              <a:bodyPr/>
              <a:lstStyle/>
              <a:p>
                <a:pPr eaLnBrk="1" latinLnBrk="1" hangingPunct="1">
                  <a:defRPr/>
                </a:pPr>
                <a:endParaRPr lang="ko-KR" altLang="en-US"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endParaRPr>
              </a:p>
            </p:txBody>
          </p:sp>
          <p:sp>
            <p:nvSpPr>
              <p:cNvPr id="514" name="Line 1413"/>
              <p:cNvSpPr>
                <a:spLocks noChangeShapeType="1"/>
              </p:cNvSpPr>
              <p:nvPr/>
            </p:nvSpPr>
            <p:spPr bwMode="auto">
              <a:xfrm>
                <a:off x="1389" y="1892"/>
                <a:ext cx="116" cy="0"/>
              </a:xfrm>
              <a:prstGeom prst="line">
                <a:avLst/>
              </a:prstGeom>
              <a:grpFill/>
              <a:ln w="12700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  <a:effectLst/>
            </p:spPr>
            <p:txBody>
              <a:bodyPr/>
              <a:lstStyle/>
              <a:p>
                <a:pPr eaLnBrk="1" latinLnBrk="1" hangingPunct="1">
                  <a:defRPr/>
                </a:pPr>
                <a:endParaRPr lang="ko-KR" altLang="en-US"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endParaRPr>
              </a:p>
            </p:txBody>
          </p:sp>
          <p:sp>
            <p:nvSpPr>
              <p:cNvPr id="515" name="Line 1414"/>
              <p:cNvSpPr>
                <a:spLocks noChangeShapeType="1"/>
              </p:cNvSpPr>
              <p:nvPr/>
            </p:nvSpPr>
            <p:spPr bwMode="auto">
              <a:xfrm>
                <a:off x="1388" y="1932"/>
                <a:ext cx="116" cy="0"/>
              </a:xfrm>
              <a:prstGeom prst="line">
                <a:avLst/>
              </a:prstGeom>
              <a:grpFill/>
              <a:ln w="12700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  <a:effectLst/>
            </p:spPr>
            <p:txBody>
              <a:bodyPr/>
              <a:lstStyle/>
              <a:p>
                <a:pPr eaLnBrk="1" latinLnBrk="1" hangingPunct="1">
                  <a:defRPr/>
                </a:pPr>
                <a:endParaRPr lang="ko-KR" altLang="en-US"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endParaRPr>
              </a:p>
            </p:txBody>
          </p:sp>
          <p:sp>
            <p:nvSpPr>
              <p:cNvPr id="516" name="Line 1415"/>
              <p:cNvSpPr>
                <a:spLocks noChangeShapeType="1"/>
              </p:cNvSpPr>
              <p:nvPr/>
            </p:nvSpPr>
            <p:spPr bwMode="auto">
              <a:xfrm>
                <a:off x="1389" y="2011"/>
                <a:ext cx="116" cy="0"/>
              </a:xfrm>
              <a:prstGeom prst="line">
                <a:avLst/>
              </a:prstGeom>
              <a:grpFill/>
              <a:ln w="12700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  <a:effectLst/>
            </p:spPr>
            <p:txBody>
              <a:bodyPr/>
              <a:lstStyle/>
              <a:p>
                <a:pPr eaLnBrk="1" latinLnBrk="1" hangingPunct="1">
                  <a:defRPr/>
                </a:pPr>
                <a:endParaRPr lang="ko-KR" altLang="en-US"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endParaRPr>
              </a:p>
            </p:txBody>
          </p:sp>
          <p:sp>
            <p:nvSpPr>
              <p:cNvPr id="517" name="Line 1416"/>
              <p:cNvSpPr>
                <a:spLocks noChangeShapeType="1"/>
              </p:cNvSpPr>
              <p:nvPr/>
            </p:nvSpPr>
            <p:spPr bwMode="auto">
              <a:xfrm>
                <a:off x="1389" y="1971"/>
                <a:ext cx="116" cy="0"/>
              </a:xfrm>
              <a:prstGeom prst="line">
                <a:avLst/>
              </a:prstGeom>
              <a:grpFill/>
              <a:ln w="12700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  <a:effectLst/>
            </p:spPr>
            <p:txBody>
              <a:bodyPr/>
              <a:lstStyle/>
              <a:p>
                <a:pPr eaLnBrk="1" latinLnBrk="1" hangingPunct="1">
                  <a:defRPr/>
                </a:pPr>
                <a:endParaRPr lang="ko-KR" altLang="en-US"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endParaRPr>
              </a:p>
            </p:txBody>
          </p:sp>
          <p:sp>
            <p:nvSpPr>
              <p:cNvPr id="518" name="Line 1417"/>
              <p:cNvSpPr>
                <a:spLocks noChangeShapeType="1"/>
              </p:cNvSpPr>
              <p:nvPr/>
            </p:nvSpPr>
            <p:spPr bwMode="auto">
              <a:xfrm>
                <a:off x="1389" y="2051"/>
                <a:ext cx="116" cy="0"/>
              </a:xfrm>
              <a:prstGeom prst="line">
                <a:avLst/>
              </a:prstGeom>
              <a:grpFill/>
              <a:ln w="12700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  <a:effectLst/>
            </p:spPr>
            <p:txBody>
              <a:bodyPr/>
              <a:lstStyle/>
              <a:p>
                <a:pPr eaLnBrk="1" latinLnBrk="1" hangingPunct="1">
                  <a:defRPr/>
                </a:pPr>
                <a:endParaRPr lang="ko-KR" altLang="en-US"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endParaRPr>
              </a:p>
            </p:txBody>
          </p:sp>
          <p:sp>
            <p:nvSpPr>
              <p:cNvPr id="519" name="Line 1418"/>
              <p:cNvSpPr>
                <a:spLocks noChangeShapeType="1"/>
              </p:cNvSpPr>
              <p:nvPr/>
            </p:nvSpPr>
            <p:spPr bwMode="auto">
              <a:xfrm>
                <a:off x="1388" y="2091"/>
                <a:ext cx="116" cy="0"/>
              </a:xfrm>
              <a:prstGeom prst="line">
                <a:avLst/>
              </a:prstGeom>
              <a:grpFill/>
              <a:ln w="12700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  <a:effectLst/>
            </p:spPr>
            <p:txBody>
              <a:bodyPr/>
              <a:lstStyle/>
              <a:p>
                <a:pPr eaLnBrk="1" latinLnBrk="1" hangingPunct="1">
                  <a:defRPr/>
                </a:pPr>
                <a:endParaRPr lang="ko-KR" altLang="en-US"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endParaRPr>
              </a:p>
            </p:txBody>
          </p:sp>
          <p:sp>
            <p:nvSpPr>
              <p:cNvPr id="520" name="Line 1419"/>
              <p:cNvSpPr>
                <a:spLocks noChangeShapeType="1"/>
              </p:cNvSpPr>
              <p:nvPr/>
            </p:nvSpPr>
            <p:spPr bwMode="auto">
              <a:xfrm>
                <a:off x="1389" y="2131"/>
                <a:ext cx="116" cy="0"/>
              </a:xfrm>
              <a:prstGeom prst="line">
                <a:avLst/>
              </a:prstGeom>
              <a:grpFill/>
              <a:ln w="12700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  <a:effectLst/>
            </p:spPr>
            <p:txBody>
              <a:bodyPr/>
              <a:lstStyle/>
              <a:p>
                <a:pPr eaLnBrk="1" latinLnBrk="1" hangingPunct="1">
                  <a:defRPr/>
                </a:pPr>
                <a:endParaRPr lang="ko-KR" altLang="en-US"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endParaRPr>
              </a:p>
            </p:txBody>
          </p:sp>
        </p:grpSp>
        <p:sp>
          <p:nvSpPr>
            <p:cNvPr id="501" name="Rectangle 1420"/>
            <p:cNvSpPr>
              <a:spLocks noChangeArrowheads="1"/>
            </p:cNvSpPr>
            <p:nvPr/>
          </p:nvSpPr>
          <p:spPr bwMode="auto">
            <a:xfrm>
              <a:off x="1434" y="1603"/>
              <a:ext cx="25" cy="549"/>
            </a:xfrm>
            <a:prstGeom prst="rect">
              <a:avLst/>
            </a:prstGeom>
            <a:grpFill/>
            <a:ln w="12700">
              <a:solidFill>
                <a:schemeClr val="bg2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1" latinLnBrk="1" hangingPunct="1">
                <a:defRPr/>
              </a:pPr>
              <a:endParaRPr lang="ko-KR" altLang="en-US"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endParaRPr>
            </a:p>
          </p:txBody>
        </p:sp>
        <p:grpSp>
          <p:nvGrpSpPr>
            <p:cNvPr id="502" name="Group 1421"/>
            <p:cNvGrpSpPr>
              <a:grpSpLocks/>
            </p:cNvGrpSpPr>
            <p:nvPr/>
          </p:nvGrpSpPr>
          <p:grpSpPr bwMode="auto">
            <a:xfrm>
              <a:off x="1359" y="1499"/>
              <a:ext cx="175" cy="123"/>
              <a:chOff x="1359" y="1499"/>
              <a:chExt cx="175" cy="123"/>
            </a:xfrm>
            <a:grpFill/>
          </p:grpSpPr>
          <p:sp>
            <p:nvSpPr>
              <p:cNvPr id="503" name="Freeform 1422"/>
              <p:cNvSpPr>
                <a:spLocks/>
              </p:cNvSpPr>
              <p:nvPr/>
            </p:nvSpPr>
            <p:spPr bwMode="auto">
              <a:xfrm>
                <a:off x="1376" y="1499"/>
                <a:ext cx="145" cy="123"/>
              </a:xfrm>
              <a:custGeom>
                <a:avLst/>
                <a:gdLst/>
                <a:ahLst/>
                <a:cxnLst>
                  <a:cxn ang="0">
                    <a:pos x="0" y="20"/>
                  </a:cxn>
                  <a:cxn ang="0">
                    <a:pos x="2" y="16"/>
                  </a:cxn>
                  <a:cxn ang="0">
                    <a:pos x="6" y="12"/>
                  </a:cxn>
                  <a:cxn ang="0">
                    <a:pos x="12" y="9"/>
                  </a:cxn>
                  <a:cxn ang="0">
                    <a:pos x="21" y="6"/>
                  </a:cxn>
                  <a:cxn ang="0">
                    <a:pos x="32" y="3"/>
                  </a:cxn>
                  <a:cxn ang="0">
                    <a:pos x="44" y="2"/>
                  </a:cxn>
                  <a:cxn ang="0">
                    <a:pos x="72" y="0"/>
                  </a:cxn>
                  <a:cxn ang="0">
                    <a:pos x="100" y="2"/>
                  </a:cxn>
                  <a:cxn ang="0">
                    <a:pos x="112" y="3"/>
                  </a:cxn>
                  <a:cxn ang="0">
                    <a:pos x="123" y="6"/>
                  </a:cxn>
                  <a:cxn ang="0">
                    <a:pos x="132" y="9"/>
                  </a:cxn>
                  <a:cxn ang="0">
                    <a:pos x="138" y="12"/>
                  </a:cxn>
                  <a:cxn ang="0">
                    <a:pos x="143" y="16"/>
                  </a:cxn>
                  <a:cxn ang="0">
                    <a:pos x="144" y="20"/>
                  </a:cxn>
                  <a:cxn ang="0">
                    <a:pos x="144" y="103"/>
                  </a:cxn>
                  <a:cxn ang="0">
                    <a:pos x="143" y="107"/>
                  </a:cxn>
                  <a:cxn ang="0">
                    <a:pos x="138" y="110"/>
                  </a:cxn>
                  <a:cxn ang="0">
                    <a:pos x="132" y="113"/>
                  </a:cxn>
                  <a:cxn ang="0">
                    <a:pos x="123" y="117"/>
                  </a:cxn>
                  <a:cxn ang="0">
                    <a:pos x="112" y="119"/>
                  </a:cxn>
                  <a:cxn ang="0">
                    <a:pos x="100" y="121"/>
                  </a:cxn>
                  <a:cxn ang="0">
                    <a:pos x="72" y="122"/>
                  </a:cxn>
                  <a:cxn ang="0">
                    <a:pos x="44" y="121"/>
                  </a:cxn>
                  <a:cxn ang="0">
                    <a:pos x="32" y="119"/>
                  </a:cxn>
                  <a:cxn ang="0">
                    <a:pos x="21" y="117"/>
                  </a:cxn>
                  <a:cxn ang="0">
                    <a:pos x="12" y="113"/>
                  </a:cxn>
                  <a:cxn ang="0">
                    <a:pos x="6" y="110"/>
                  </a:cxn>
                  <a:cxn ang="0">
                    <a:pos x="2" y="107"/>
                  </a:cxn>
                  <a:cxn ang="0">
                    <a:pos x="0" y="103"/>
                  </a:cxn>
                  <a:cxn ang="0">
                    <a:pos x="0" y="20"/>
                  </a:cxn>
                </a:cxnLst>
                <a:rect l="0" t="0" r="r" b="b"/>
                <a:pathLst>
                  <a:path w="145" h="123">
                    <a:moveTo>
                      <a:pt x="0" y="20"/>
                    </a:moveTo>
                    <a:lnTo>
                      <a:pt x="2" y="16"/>
                    </a:lnTo>
                    <a:lnTo>
                      <a:pt x="6" y="12"/>
                    </a:lnTo>
                    <a:lnTo>
                      <a:pt x="12" y="9"/>
                    </a:lnTo>
                    <a:lnTo>
                      <a:pt x="21" y="6"/>
                    </a:lnTo>
                    <a:lnTo>
                      <a:pt x="32" y="3"/>
                    </a:lnTo>
                    <a:lnTo>
                      <a:pt x="44" y="2"/>
                    </a:lnTo>
                    <a:lnTo>
                      <a:pt x="72" y="0"/>
                    </a:lnTo>
                    <a:lnTo>
                      <a:pt x="100" y="2"/>
                    </a:lnTo>
                    <a:lnTo>
                      <a:pt x="112" y="3"/>
                    </a:lnTo>
                    <a:lnTo>
                      <a:pt x="123" y="6"/>
                    </a:lnTo>
                    <a:lnTo>
                      <a:pt x="132" y="9"/>
                    </a:lnTo>
                    <a:lnTo>
                      <a:pt x="138" y="12"/>
                    </a:lnTo>
                    <a:lnTo>
                      <a:pt x="143" y="16"/>
                    </a:lnTo>
                    <a:lnTo>
                      <a:pt x="144" y="20"/>
                    </a:lnTo>
                    <a:lnTo>
                      <a:pt x="144" y="103"/>
                    </a:lnTo>
                    <a:lnTo>
                      <a:pt x="143" y="107"/>
                    </a:lnTo>
                    <a:lnTo>
                      <a:pt x="138" y="110"/>
                    </a:lnTo>
                    <a:lnTo>
                      <a:pt x="132" y="113"/>
                    </a:lnTo>
                    <a:lnTo>
                      <a:pt x="123" y="117"/>
                    </a:lnTo>
                    <a:lnTo>
                      <a:pt x="112" y="119"/>
                    </a:lnTo>
                    <a:lnTo>
                      <a:pt x="100" y="121"/>
                    </a:lnTo>
                    <a:lnTo>
                      <a:pt x="72" y="122"/>
                    </a:lnTo>
                    <a:lnTo>
                      <a:pt x="44" y="121"/>
                    </a:lnTo>
                    <a:lnTo>
                      <a:pt x="32" y="119"/>
                    </a:lnTo>
                    <a:lnTo>
                      <a:pt x="21" y="117"/>
                    </a:lnTo>
                    <a:lnTo>
                      <a:pt x="12" y="113"/>
                    </a:lnTo>
                    <a:lnTo>
                      <a:pt x="6" y="110"/>
                    </a:lnTo>
                    <a:lnTo>
                      <a:pt x="2" y="107"/>
                    </a:lnTo>
                    <a:lnTo>
                      <a:pt x="0" y="103"/>
                    </a:lnTo>
                    <a:lnTo>
                      <a:pt x="0" y="20"/>
                    </a:lnTo>
                  </a:path>
                </a:pathLst>
              </a:custGeom>
              <a:grpFill/>
              <a:ln w="12700" cap="rnd" cmpd="sng">
                <a:solidFill>
                  <a:schemeClr val="bg2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/>
              <a:lstStyle/>
              <a:p>
                <a:pPr eaLnBrk="1" latinLnBrk="1" hangingPunct="1">
                  <a:defRPr/>
                </a:pPr>
                <a:endParaRPr lang="ko-KR" altLang="en-US"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endParaRPr>
              </a:p>
            </p:txBody>
          </p:sp>
          <p:sp>
            <p:nvSpPr>
              <p:cNvPr id="504" name="Rectangle 1423"/>
              <p:cNvSpPr>
                <a:spLocks noChangeArrowheads="1"/>
              </p:cNvSpPr>
              <p:nvPr/>
            </p:nvSpPr>
            <p:spPr bwMode="auto">
              <a:xfrm>
                <a:off x="1359" y="1583"/>
                <a:ext cx="175" cy="12"/>
              </a:xfrm>
              <a:prstGeom prst="rect">
                <a:avLst/>
              </a:prstGeom>
              <a:grpFill/>
              <a:ln w="12700">
                <a:solidFill>
                  <a:schemeClr val="bg2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latinLnBrk="1" hangingPunct="1">
                  <a:defRPr/>
                </a:pPr>
                <a:endParaRPr lang="ko-KR" altLang="en-US"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endParaRPr>
              </a:p>
            </p:txBody>
          </p:sp>
          <p:sp>
            <p:nvSpPr>
              <p:cNvPr id="505" name="Line 1424"/>
              <p:cNvSpPr>
                <a:spLocks noChangeShapeType="1"/>
              </p:cNvSpPr>
              <p:nvPr/>
            </p:nvSpPr>
            <p:spPr bwMode="auto">
              <a:xfrm>
                <a:off x="1376" y="1530"/>
                <a:ext cx="144" cy="0"/>
              </a:xfrm>
              <a:prstGeom prst="line">
                <a:avLst/>
              </a:prstGeom>
              <a:grpFill/>
              <a:ln w="12700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  <a:effectLst/>
            </p:spPr>
            <p:txBody>
              <a:bodyPr/>
              <a:lstStyle/>
              <a:p>
                <a:pPr eaLnBrk="1" latinLnBrk="1" hangingPunct="1">
                  <a:defRPr/>
                </a:pPr>
                <a:endParaRPr lang="ko-KR" altLang="en-US"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endParaRPr>
              </a:p>
            </p:txBody>
          </p:sp>
          <p:sp>
            <p:nvSpPr>
              <p:cNvPr id="506" name="Line 1425"/>
              <p:cNvSpPr>
                <a:spLocks noChangeShapeType="1"/>
              </p:cNvSpPr>
              <p:nvPr/>
            </p:nvSpPr>
            <p:spPr bwMode="auto">
              <a:xfrm flipV="1">
                <a:off x="1405" y="1530"/>
                <a:ext cx="0" cy="50"/>
              </a:xfrm>
              <a:prstGeom prst="line">
                <a:avLst/>
              </a:prstGeom>
              <a:grpFill/>
              <a:ln w="12700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  <a:effectLst/>
            </p:spPr>
            <p:txBody>
              <a:bodyPr/>
              <a:lstStyle/>
              <a:p>
                <a:pPr eaLnBrk="1" latinLnBrk="1" hangingPunct="1">
                  <a:defRPr/>
                </a:pPr>
                <a:endParaRPr lang="ko-KR" altLang="en-US"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endParaRPr>
              </a:p>
            </p:txBody>
          </p:sp>
          <p:sp>
            <p:nvSpPr>
              <p:cNvPr id="507" name="Line 1426"/>
              <p:cNvSpPr>
                <a:spLocks noChangeShapeType="1"/>
              </p:cNvSpPr>
              <p:nvPr/>
            </p:nvSpPr>
            <p:spPr bwMode="auto">
              <a:xfrm flipV="1">
                <a:off x="1427" y="1530"/>
                <a:ext cx="0" cy="50"/>
              </a:xfrm>
              <a:prstGeom prst="line">
                <a:avLst/>
              </a:prstGeom>
              <a:grpFill/>
              <a:ln w="12700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  <a:effectLst/>
            </p:spPr>
            <p:txBody>
              <a:bodyPr/>
              <a:lstStyle/>
              <a:p>
                <a:pPr eaLnBrk="1" latinLnBrk="1" hangingPunct="1">
                  <a:defRPr/>
                </a:pPr>
                <a:endParaRPr lang="ko-KR" altLang="en-US"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endParaRPr>
              </a:p>
            </p:txBody>
          </p:sp>
          <p:sp>
            <p:nvSpPr>
              <p:cNvPr id="508" name="Line 1427"/>
              <p:cNvSpPr>
                <a:spLocks noChangeShapeType="1"/>
              </p:cNvSpPr>
              <p:nvPr/>
            </p:nvSpPr>
            <p:spPr bwMode="auto">
              <a:xfrm flipV="1">
                <a:off x="1448" y="1530"/>
                <a:ext cx="0" cy="50"/>
              </a:xfrm>
              <a:prstGeom prst="line">
                <a:avLst/>
              </a:prstGeom>
              <a:grpFill/>
              <a:ln w="12700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  <a:effectLst/>
            </p:spPr>
            <p:txBody>
              <a:bodyPr/>
              <a:lstStyle/>
              <a:p>
                <a:pPr eaLnBrk="1" latinLnBrk="1" hangingPunct="1">
                  <a:defRPr/>
                </a:pPr>
                <a:endParaRPr lang="ko-KR" altLang="en-US"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endParaRPr>
              </a:p>
            </p:txBody>
          </p:sp>
          <p:sp>
            <p:nvSpPr>
              <p:cNvPr id="509" name="Line 1428"/>
              <p:cNvSpPr>
                <a:spLocks noChangeShapeType="1"/>
              </p:cNvSpPr>
              <p:nvPr/>
            </p:nvSpPr>
            <p:spPr bwMode="auto">
              <a:xfrm flipV="1">
                <a:off x="1469" y="1530"/>
                <a:ext cx="0" cy="50"/>
              </a:xfrm>
              <a:prstGeom prst="line">
                <a:avLst/>
              </a:prstGeom>
              <a:grpFill/>
              <a:ln w="12700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  <a:effectLst/>
            </p:spPr>
            <p:txBody>
              <a:bodyPr/>
              <a:lstStyle/>
              <a:p>
                <a:pPr eaLnBrk="1" latinLnBrk="1" hangingPunct="1">
                  <a:defRPr/>
                </a:pPr>
                <a:endParaRPr lang="ko-KR" altLang="en-US"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endParaRPr>
              </a:p>
            </p:txBody>
          </p:sp>
          <p:sp>
            <p:nvSpPr>
              <p:cNvPr id="510" name="Line 1429"/>
              <p:cNvSpPr>
                <a:spLocks noChangeShapeType="1"/>
              </p:cNvSpPr>
              <p:nvPr/>
            </p:nvSpPr>
            <p:spPr bwMode="auto">
              <a:xfrm flipV="1">
                <a:off x="1491" y="1530"/>
                <a:ext cx="0" cy="50"/>
              </a:xfrm>
              <a:prstGeom prst="line">
                <a:avLst/>
              </a:prstGeom>
              <a:grpFill/>
              <a:ln w="12700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  <a:effectLst/>
            </p:spPr>
            <p:txBody>
              <a:bodyPr/>
              <a:lstStyle/>
              <a:p>
                <a:pPr eaLnBrk="1" latinLnBrk="1" hangingPunct="1">
                  <a:defRPr/>
                </a:pPr>
                <a:endParaRPr lang="ko-KR" altLang="en-US"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endParaRPr>
              </a:p>
            </p:txBody>
          </p:sp>
        </p:grpSp>
      </p:grpSp>
      <p:sp>
        <p:nvSpPr>
          <p:cNvPr id="15410" name="Freeform 1432"/>
          <p:cNvSpPr>
            <a:spLocks/>
          </p:cNvSpPr>
          <p:nvPr/>
        </p:nvSpPr>
        <p:spPr bwMode="auto">
          <a:xfrm>
            <a:off x="1808163" y="2735263"/>
            <a:ext cx="180975" cy="1296987"/>
          </a:xfrm>
          <a:custGeom>
            <a:avLst/>
            <a:gdLst>
              <a:gd name="T0" fmla="*/ 0 w 128"/>
              <a:gd name="T1" fmla="*/ 2147483646 h 384"/>
              <a:gd name="T2" fmla="*/ 0 w 128"/>
              <a:gd name="T3" fmla="*/ 0 h 384"/>
              <a:gd name="T4" fmla="*/ 2147483646 w 128"/>
              <a:gd name="T5" fmla="*/ 0 h 384"/>
              <a:gd name="T6" fmla="*/ 0 60000 65536"/>
              <a:gd name="T7" fmla="*/ 0 60000 65536"/>
              <a:gd name="T8" fmla="*/ 0 60000 65536"/>
              <a:gd name="T9" fmla="*/ 0 w 128"/>
              <a:gd name="T10" fmla="*/ 0 h 384"/>
              <a:gd name="T11" fmla="*/ 128 w 128"/>
              <a:gd name="T12" fmla="*/ 384 h 384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28" h="384">
                <a:moveTo>
                  <a:pt x="0" y="384"/>
                </a:moveTo>
                <a:lnTo>
                  <a:pt x="0" y="0"/>
                </a:lnTo>
                <a:lnTo>
                  <a:pt x="128" y="0"/>
                </a:lnTo>
              </a:path>
            </a:pathLst>
          </a:custGeom>
          <a:noFill/>
          <a:ln w="9525">
            <a:solidFill>
              <a:schemeClr val="bg2"/>
            </a:solidFill>
            <a:round/>
            <a:headEnd/>
            <a:tailEnd type="stealth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5411" name="Rectangle 1433"/>
          <p:cNvSpPr>
            <a:spLocks noChangeArrowheads="1"/>
          </p:cNvSpPr>
          <p:nvPr/>
        </p:nvSpPr>
        <p:spPr bwMode="auto">
          <a:xfrm>
            <a:off x="6653213" y="627063"/>
            <a:ext cx="569912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/>
          <a:lstStyle>
            <a:lvl1pPr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9pPr>
          </a:lstStyle>
          <a:p>
            <a:pPr algn="ctr" eaLnBrk="1" latinLnBrk="1" hangingPunct="1"/>
            <a:r>
              <a:rPr lang="en-US" altLang="ko-KR" sz="1000" b="1" u="sng"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NPG </a:t>
            </a:r>
          </a:p>
          <a:p>
            <a:pPr algn="ctr" eaLnBrk="1" latinLnBrk="1" hangingPunct="1"/>
            <a:r>
              <a:rPr lang="ko-KR" altLang="en-US" sz="1000" b="1" u="sng"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정제탑</a:t>
            </a:r>
          </a:p>
        </p:txBody>
      </p:sp>
      <p:sp>
        <p:nvSpPr>
          <p:cNvPr id="15412" name="Rectangle 1434"/>
          <p:cNvSpPr>
            <a:spLocks noChangeArrowheads="1"/>
          </p:cNvSpPr>
          <p:nvPr/>
        </p:nvSpPr>
        <p:spPr bwMode="auto">
          <a:xfrm>
            <a:off x="3260725" y="627063"/>
            <a:ext cx="569913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/>
          <a:lstStyle>
            <a:lvl1pPr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9pPr>
          </a:lstStyle>
          <a:p>
            <a:pPr algn="ctr" eaLnBrk="1" latinLnBrk="1" hangingPunct="1"/>
            <a:r>
              <a:rPr lang="en-US" altLang="ko-KR" sz="1000" b="1" u="sng"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i-Bal </a:t>
            </a:r>
            <a:br>
              <a:rPr lang="en-US" altLang="ko-KR" sz="1000" b="1" u="sng"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</a:br>
            <a:r>
              <a:rPr lang="ko-KR" altLang="en-US" sz="1000" b="1" u="sng"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회수탑</a:t>
            </a:r>
          </a:p>
        </p:txBody>
      </p:sp>
      <p:sp>
        <p:nvSpPr>
          <p:cNvPr id="15413" name="Line 1439"/>
          <p:cNvSpPr>
            <a:spLocks noChangeShapeType="1"/>
          </p:cNvSpPr>
          <p:nvPr/>
        </p:nvSpPr>
        <p:spPr bwMode="auto">
          <a:xfrm flipV="1">
            <a:off x="3538538" y="2879725"/>
            <a:ext cx="0" cy="115888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/>
          <a:lstStyle/>
          <a:p>
            <a:endParaRPr lang="ko-KR" altLang="en-US"/>
          </a:p>
        </p:txBody>
      </p:sp>
      <p:grpSp>
        <p:nvGrpSpPr>
          <p:cNvPr id="525" name="Group 1440"/>
          <p:cNvGrpSpPr>
            <a:grpSpLocks/>
          </p:cNvGrpSpPr>
          <p:nvPr/>
        </p:nvGrpSpPr>
        <p:grpSpPr bwMode="auto">
          <a:xfrm>
            <a:off x="3860558" y="3239442"/>
            <a:ext cx="447675" cy="473075"/>
            <a:chOff x="3891" y="2133"/>
            <a:chExt cx="143" cy="210"/>
          </a:xfrm>
          <a:solidFill>
            <a:schemeClr val="bg1"/>
          </a:solidFill>
        </p:grpSpPr>
        <p:grpSp>
          <p:nvGrpSpPr>
            <p:cNvPr id="526" name="Group 1441"/>
            <p:cNvGrpSpPr>
              <a:grpSpLocks/>
            </p:cNvGrpSpPr>
            <p:nvPr/>
          </p:nvGrpSpPr>
          <p:grpSpPr bwMode="auto">
            <a:xfrm>
              <a:off x="3891" y="2133"/>
              <a:ext cx="143" cy="151"/>
              <a:chOff x="1540" y="3547"/>
              <a:chExt cx="318" cy="227"/>
            </a:xfrm>
            <a:grpFill/>
          </p:grpSpPr>
          <p:sp>
            <p:nvSpPr>
              <p:cNvPr id="530" name="Freeform 1442"/>
              <p:cNvSpPr>
                <a:spLocks/>
              </p:cNvSpPr>
              <p:nvPr/>
            </p:nvSpPr>
            <p:spPr bwMode="auto">
              <a:xfrm>
                <a:off x="1540" y="3547"/>
                <a:ext cx="318" cy="227"/>
              </a:xfrm>
              <a:custGeom>
                <a:avLst/>
                <a:gdLst/>
                <a:ahLst/>
                <a:cxnLst>
                  <a:cxn ang="0">
                    <a:pos x="0" y="499"/>
                  </a:cxn>
                  <a:cxn ang="0">
                    <a:pos x="0" y="0"/>
                  </a:cxn>
                  <a:cxn ang="0">
                    <a:pos x="817" y="0"/>
                  </a:cxn>
                  <a:cxn ang="0">
                    <a:pos x="817" y="499"/>
                  </a:cxn>
                  <a:cxn ang="0">
                    <a:pos x="636" y="499"/>
                  </a:cxn>
                  <a:cxn ang="0">
                    <a:pos x="636" y="227"/>
                  </a:cxn>
                  <a:cxn ang="0">
                    <a:pos x="513" y="227"/>
                  </a:cxn>
                  <a:cxn ang="0">
                    <a:pos x="513" y="494"/>
                  </a:cxn>
                  <a:cxn ang="0">
                    <a:pos x="350" y="494"/>
                  </a:cxn>
                  <a:cxn ang="0">
                    <a:pos x="342" y="235"/>
                  </a:cxn>
                  <a:cxn ang="0">
                    <a:pos x="204" y="235"/>
                  </a:cxn>
                  <a:cxn ang="0">
                    <a:pos x="204" y="494"/>
                  </a:cxn>
                  <a:cxn ang="0">
                    <a:pos x="0" y="499"/>
                  </a:cxn>
                </a:cxnLst>
                <a:rect l="0" t="0" r="r" b="b"/>
                <a:pathLst>
                  <a:path w="817" h="499">
                    <a:moveTo>
                      <a:pt x="0" y="499"/>
                    </a:moveTo>
                    <a:lnTo>
                      <a:pt x="0" y="0"/>
                    </a:lnTo>
                    <a:lnTo>
                      <a:pt x="817" y="0"/>
                    </a:lnTo>
                    <a:lnTo>
                      <a:pt x="817" y="499"/>
                    </a:lnTo>
                    <a:lnTo>
                      <a:pt x="636" y="499"/>
                    </a:lnTo>
                    <a:lnTo>
                      <a:pt x="636" y="227"/>
                    </a:lnTo>
                    <a:lnTo>
                      <a:pt x="513" y="227"/>
                    </a:lnTo>
                    <a:lnTo>
                      <a:pt x="513" y="494"/>
                    </a:lnTo>
                    <a:lnTo>
                      <a:pt x="350" y="494"/>
                    </a:lnTo>
                    <a:lnTo>
                      <a:pt x="342" y="235"/>
                    </a:lnTo>
                    <a:lnTo>
                      <a:pt x="204" y="235"/>
                    </a:lnTo>
                    <a:lnTo>
                      <a:pt x="204" y="494"/>
                    </a:lnTo>
                    <a:lnTo>
                      <a:pt x="0" y="499"/>
                    </a:lnTo>
                    <a:close/>
                  </a:path>
                </a:pathLst>
              </a:custGeom>
              <a:grpFill/>
              <a:ln w="9525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none" anchor="ctr"/>
              <a:lstStyle/>
              <a:p>
                <a:pPr eaLnBrk="1" latinLnBrk="1" hangingPunct="1">
                  <a:defRPr/>
                </a:pPr>
                <a:endParaRPr lang="ko-KR" altLang="en-US"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endParaRPr>
              </a:p>
            </p:txBody>
          </p:sp>
          <p:sp>
            <p:nvSpPr>
              <p:cNvPr id="531" name="Freeform 1443"/>
              <p:cNvSpPr>
                <a:spLocks/>
              </p:cNvSpPr>
              <p:nvPr/>
            </p:nvSpPr>
            <p:spPr bwMode="auto">
              <a:xfrm>
                <a:off x="1543" y="3671"/>
                <a:ext cx="71" cy="83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82" y="0"/>
                  </a:cxn>
                  <a:cxn ang="0">
                    <a:pos x="0" y="181"/>
                  </a:cxn>
                  <a:cxn ang="0">
                    <a:pos x="182" y="181"/>
                  </a:cxn>
                  <a:cxn ang="0">
                    <a:pos x="0" y="0"/>
                  </a:cxn>
                </a:cxnLst>
                <a:rect l="0" t="0" r="r" b="b"/>
                <a:pathLst>
                  <a:path w="182" h="181">
                    <a:moveTo>
                      <a:pt x="0" y="0"/>
                    </a:moveTo>
                    <a:lnTo>
                      <a:pt x="182" y="0"/>
                    </a:lnTo>
                    <a:lnTo>
                      <a:pt x="0" y="181"/>
                    </a:lnTo>
                    <a:lnTo>
                      <a:pt x="182" y="181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9525" cap="rnd" cmpd="sng">
                <a:solidFill>
                  <a:schemeClr val="bg2"/>
                </a:solidFill>
                <a:prstDash val="sysDot"/>
                <a:round/>
                <a:headEnd type="none" w="med" len="med"/>
                <a:tailEnd type="none" w="med" len="med"/>
              </a:ln>
              <a:effectLst/>
            </p:spPr>
            <p:txBody>
              <a:bodyPr wrap="none" anchor="ctr"/>
              <a:lstStyle/>
              <a:p>
                <a:pPr eaLnBrk="1" latinLnBrk="1" hangingPunct="1">
                  <a:defRPr/>
                </a:pPr>
                <a:endParaRPr lang="ko-KR" altLang="en-US"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endParaRPr>
              </a:p>
            </p:txBody>
          </p:sp>
          <p:sp>
            <p:nvSpPr>
              <p:cNvPr id="532" name="Freeform 1444"/>
              <p:cNvSpPr>
                <a:spLocks/>
              </p:cNvSpPr>
              <p:nvPr/>
            </p:nvSpPr>
            <p:spPr bwMode="auto">
              <a:xfrm>
                <a:off x="1675" y="3671"/>
                <a:ext cx="71" cy="8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82" y="0"/>
                  </a:cxn>
                  <a:cxn ang="0">
                    <a:pos x="0" y="181"/>
                  </a:cxn>
                  <a:cxn ang="0">
                    <a:pos x="182" y="181"/>
                  </a:cxn>
                  <a:cxn ang="0">
                    <a:pos x="0" y="0"/>
                  </a:cxn>
                </a:cxnLst>
                <a:rect l="0" t="0" r="r" b="b"/>
                <a:pathLst>
                  <a:path w="182" h="181">
                    <a:moveTo>
                      <a:pt x="0" y="0"/>
                    </a:moveTo>
                    <a:lnTo>
                      <a:pt x="182" y="0"/>
                    </a:lnTo>
                    <a:lnTo>
                      <a:pt x="0" y="181"/>
                    </a:lnTo>
                    <a:lnTo>
                      <a:pt x="182" y="181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9525" cap="rnd" cmpd="sng">
                <a:solidFill>
                  <a:schemeClr val="bg2"/>
                </a:solidFill>
                <a:prstDash val="sysDot"/>
                <a:round/>
                <a:headEnd type="none" w="med" len="med"/>
                <a:tailEnd type="none" w="med" len="med"/>
              </a:ln>
              <a:effectLst/>
            </p:spPr>
            <p:txBody>
              <a:bodyPr wrap="none" anchor="ctr"/>
              <a:lstStyle/>
              <a:p>
                <a:pPr eaLnBrk="1" latinLnBrk="1" hangingPunct="1">
                  <a:defRPr/>
                </a:pPr>
                <a:endParaRPr lang="ko-KR" altLang="en-US"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endParaRPr>
              </a:p>
            </p:txBody>
          </p:sp>
          <p:sp>
            <p:nvSpPr>
              <p:cNvPr id="533" name="Freeform 1445"/>
              <p:cNvSpPr>
                <a:spLocks/>
              </p:cNvSpPr>
              <p:nvPr/>
            </p:nvSpPr>
            <p:spPr bwMode="auto">
              <a:xfrm>
                <a:off x="1787" y="3671"/>
                <a:ext cx="71" cy="8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82" y="0"/>
                  </a:cxn>
                  <a:cxn ang="0">
                    <a:pos x="0" y="181"/>
                  </a:cxn>
                  <a:cxn ang="0">
                    <a:pos x="182" y="181"/>
                  </a:cxn>
                  <a:cxn ang="0">
                    <a:pos x="0" y="0"/>
                  </a:cxn>
                </a:cxnLst>
                <a:rect l="0" t="0" r="r" b="b"/>
                <a:pathLst>
                  <a:path w="182" h="181">
                    <a:moveTo>
                      <a:pt x="0" y="0"/>
                    </a:moveTo>
                    <a:lnTo>
                      <a:pt x="182" y="0"/>
                    </a:lnTo>
                    <a:lnTo>
                      <a:pt x="0" y="181"/>
                    </a:lnTo>
                    <a:lnTo>
                      <a:pt x="182" y="181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9525" cap="rnd" cmpd="sng">
                <a:solidFill>
                  <a:schemeClr val="bg2"/>
                </a:solidFill>
                <a:prstDash val="sysDot"/>
                <a:round/>
                <a:headEnd type="none" w="med" len="med"/>
                <a:tailEnd type="none" w="med" len="med"/>
              </a:ln>
              <a:effectLst/>
            </p:spPr>
            <p:txBody>
              <a:bodyPr wrap="none" anchor="ctr"/>
              <a:lstStyle/>
              <a:p>
                <a:pPr eaLnBrk="1" latinLnBrk="1" hangingPunct="1">
                  <a:defRPr/>
                </a:pPr>
                <a:endParaRPr lang="ko-KR" altLang="en-US"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endParaRPr>
              </a:p>
            </p:txBody>
          </p:sp>
        </p:grpSp>
        <p:sp>
          <p:nvSpPr>
            <p:cNvPr id="527" name="Line 1446"/>
            <p:cNvSpPr>
              <a:spLocks noChangeShapeType="1"/>
            </p:cNvSpPr>
            <p:nvPr/>
          </p:nvSpPr>
          <p:spPr bwMode="auto">
            <a:xfrm flipV="1">
              <a:off x="3908" y="2283"/>
              <a:ext cx="0" cy="60"/>
            </a:xfrm>
            <a:prstGeom prst="line">
              <a:avLst/>
            </a:prstGeom>
            <a:grpFill/>
            <a:ln w="3175">
              <a:solidFill>
                <a:schemeClr val="bg2"/>
              </a:solidFill>
              <a:round/>
              <a:headEnd type="stealth" w="med" len="sm"/>
              <a:tailEnd type="stealth" w="med" len="sm"/>
            </a:ln>
            <a:effectLst/>
          </p:spPr>
          <p:txBody>
            <a:bodyPr/>
            <a:lstStyle/>
            <a:p>
              <a:pPr eaLnBrk="1" latinLnBrk="1" hangingPunct="1">
                <a:defRPr/>
              </a:pPr>
              <a:endParaRPr lang="ko-KR" altLang="en-US"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endParaRPr>
            </a:p>
          </p:txBody>
        </p:sp>
        <p:sp>
          <p:nvSpPr>
            <p:cNvPr id="528" name="Line 1447"/>
            <p:cNvSpPr>
              <a:spLocks noChangeShapeType="1"/>
            </p:cNvSpPr>
            <p:nvPr/>
          </p:nvSpPr>
          <p:spPr bwMode="auto">
            <a:xfrm flipV="1">
              <a:off x="3963" y="2283"/>
              <a:ext cx="0" cy="60"/>
            </a:xfrm>
            <a:prstGeom prst="line">
              <a:avLst/>
            </a:prstGeom>
            <a:grpFill/>
            <a:ln w="3175">
              <a:solidFill>
                <a:schemeClr val="bg2"/>
              </a:solidFill>
              <a:round/>
              <a:headEnd type="stealth" w="med" len="sm"/>
              <a:tailEnd type="stealth" w="med" len="sm"/>
            </a:ln>
            <a:effectLst/>
          </p:spPr>
          <p:txBody>
            <a:bodyPr/>
            <a:lstStyle/>
            <a:p>
              <a:pPr eaLnBrk="1" latinLnBrk="1" hangingPunct="1">
                <a:defRPr/>
              </a:pPr>
              <a:endParaRPr lang="ko-KR" altLang="en-US"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endParaRPr>
            </a:p>
          </p:txBody>
        </p:sp>
        <p:sp>
          <p:nvSpPr>
            <p:cNvPr id="529" name="Line 1448"/>
            <p:cNvSpPr>
              <a:spLocks noChangeShapeType="1"/>
            </p:cNvSpPr>
            <p:nvPr/>
          </p:nvSpPr>
          <p:spPr bwMode="auto">
            <a:xfrm flipV="1">
              <a:off x="4017" y="2283"/>
              <a:ext cx="0" cy="60"/>
            </a:xfrm>
            <a:prstGeom prst="line">
              <a:avLst/>
            </a:prstGeom>
            <a:grpFill/>
            <a:ln w="3175">
              <a:solidFill>
                <a:schemeClr val="bg2"/>
              </a:solidFill>
              <a:round/>
              <a:headEnd type="stealth" w="med" len="sm"/>
              <a:tailEnd type="stealth" w="med" len="sm"/>
            </a:ln>
            <a:effectLst/>
          </p:spPr>
          <p:txBody>
            <a:bodyPr/>
            <a:lstStyle/>
            <a:p>
              <a:pPr eaLnBrk="1" latinLnBrk="1" hangingPunct="1">
                <a:defRPr/>
              </a:pPr>
              <a:endParaRPr lang="ko-KR" altLang="en-US"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endParaRPr>
            </a:p>
          </p:txBody>
        </p:sp>
      </p:grpSp>
      <p:sp>
        <p:nvSpPr>
          <p:cNvPr id="15415" name="Text Box 1449"/>
          <p:cNvSpPr txBox="1">
            <a:spLocks noChangeArrowheads="1"/>
          </p:cNvSpPr>
          <p:nvPr/>
        </p:nvSpPr>
        <p:spPr bwMode="auto">
          <a:xfrm>
            <a:off x="3867150" y="3192463"/>
            <a:ext cx="455613" cy="395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/>
          <a:lstStyle>
            <a:lvl1pPr marL="174625" indent="-174625"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9pPr>
          </a:lstStyle>
          <a:p>
            <a:pPr algn="ctr" eaLnBrk="1" latinLnBrk="1" hangingPunct="1">
              <a:buFont typeface="Wingdings" panose="05000000000000000000" pitchFamily="2" charset="2"/>
              <a:buNone/>
            </a:pPr>
            <a:r>
              <a:rPr lang="ko-KR" altLang="en-US" sz="900" b="1"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폐수처리</a:t>
            </a:r>
            <a:endParaRPr lang="en-US" altLang="ko-KR" sz="900" b="1">
              <a:latin typeface="Arial Narrow" panose="020B0606020202030204" pitchFamily="34" charset="0"/>
              <a:ea typeface="LG스마트체 Regular" panose="020B0600000101010101" pitchFamily="50" charset="-127"/>
              <a:cs typeface="Arial" panose="020B0604020202020204" pitchFamily="34" charset="0"/>
            </a:endParaRPr>
          </a:p>
          <a:p>
            <a:pPr algn="ctr" eaLnBrk="1" latinLnBrk="1" hangingPunct="1">
              <a:buFont typeface="Wingdings" panose="05000000000000000000" pitchFamily="2" charset="2"/>
              <a:buNone/>
            </a:pPr>
            <a:r>
              <a:rPr lang="en-US" altLang="ko-KR" sz="900" b="1"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RTO</a:t>
            </a:r>
            <a:r>
              <a:rPr lang="en-US" altLang="ko-KR" sz="900" b="1" baseline="30000"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2)</a:t>
            </a:r>
          </a:p>
        </p:txBody>
      </p:sp>
      <p:grpSp>
        <p:nvGrpSpPr>
          <p:cNvPr id="15416" name="그룹 406"/>
          <p:cNvGrpSpPr>
            <a:grpSpLocks/>
          </p:cNvGrpSpPr>
          <p:nvPr/>
        </p:nvGrpSpPr>
        <p:grpSpPr bwMode="auto">
          <a:xfrm>
            <a:off x="2790825" y="1554163"/>
            <a:ext cx="857250" cy="1416050"/>
            <a:chOff x="2887663" y="2616200"/>
            <a:chExt cx="857250" cy="1416050"/>
          </a:xfrm>
        </p:grpSpPr>
        <p:sp>
          <p:nvSpPr>
            <p:cNvPr id="15596" name="Freeform 873"/>
            <p:cNvSpPr>
              <a:spLocks/>
            </p:cNvSpPr>
            <p:nvPr/>
          </p:nvSpPr>
          <p:spPr bwMode="auto">
            <a:xfrm>
              <a:off x="3500438" y="2892425"/>
              <a:ext cx="244475" cy="1042988"/>
            </a:xfrm>
            <a:custGeom>
              <a:avLst/>
              <a:gdLst>
                <a:gd name="T0" fmla="*/ 2147483646 w 154"/>
                <a:gd name="T1" fmla="*/ 0 h 537"/>
                <a:gd name="T2" fmla="*/ 2147483646 w 154"/>
                <a:gd name="T3" fmla="*/ 2147483646 h 537"/>
                <a:gd name="T4" fmla="*/ 2147483646 w 154"/>
                <a:gd name="T5" fmla="*/ 2147483646 h 537"/>
                <a:gd name="T6" fmla="*/ 2147483646 w 154"/>
                <a:gd name="T7" fmla="*/ 2147483646 h 537"/>
                <a:gd name="T8" fmla="*/ 0 w 154"/>
                <a:gd name="T9" fmla="*/ 2147483646 h 537"/>
                <a:gd name="T10" fmla="*/ 0 w 154"/>
                <a:gd name="T11" fmla="*/ 2147483646 h 537"/>
                <a:gd name="T12" fmla="*/ 2147483646 w 154"/>
                <a:gd name="T13" fmla="*/ 2147483646 h 537"/>
                <a:gd name="T14" fmla="*/ 2147483646 w 154"/>
                <a:gd name="T15" fmla="*/ 2147483646 h 537"/>
                <a:gd name="T16" fmla="*/ 2147483646 w 154"/>
                <a:gd name="T17" fmla="*/ 2147483646 h 537"/>
                <a:gd name="T18" fmla="*/ 2147483646 w 154"/>
                <a:gd name="T19" fmla="*/ 2147483646 h 537"/>
                <a:gd name="T20" fmla="*/ 2147483646 w 154"/>
                <a:gd name="T21" fmla="*/ 2147483646 h 537"/>
                <a:gd name="T22" fmla="*/ 2147483646 w 154"/>
                <a:gd name="T23" fmla="*/ 2147483646 h 537"/>
                <a:gd name="T24" fmla="*/ 2147483646 w 154"/>
                <a:gd name="T25" fmla="*/ 2147483646 h 537"/>
                <a:gd name="T26" fmla="*/ 2147483646 w 154"/>
                <a:gd name="T27" fmla="*/ 2147483646 h 537"/>
                <a:gd name="T28" fmla="*/ 2147483646 w 154"/>
                <a:gd name="T29" fmla="*/ 2147483646 h 537"/>
                <a:gd name="T30" fmla="*/ 2147483646 w 154"/>
                <a:gd name="T31" fmla="*/ 2147483646 h 537"/>
                <a:gd name="T32" fmla="*/ 2147483646 w 154"/>
                <a:gd name="T33" fmla="*/ 2147483646 h 537"/>
                <a:gd name="T34" fmla="*/ 2147483646 w 154"/>
                <a:gd name="T35" fmla="*/ 2147483646 h 537"/>
                <a:gd name="T36" fmla="*/ 2147483646 w 154"/>
                <a:gd name="T37" fmla="*/ 2147483646 h 537"/>
                <a:gd name="T38" fmla="*/ 2147483646 w 154"/>
                <a:gd name="T39" fmla="*/ 0 h 537"/>
                <a:gd name="T40" fmla="*/ 2147483646 w 154"/>
                <a:gd name="T41" fmla="*/ 0 h 537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154"/>
                <a:gd name="T64" fmla="*/ 0 h 537"/>
                <a:gd name="T65" fmla="*/ 154 w 154"/>
                <a:gd name="T66" fmla="*/ 537 h 537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154" h="537">
                  <a:moveTo>
                    <a:pt x="19" y="0"/>
                  </a:moveTo>
                  <a:lnTo>
                    <a:pt x="12" y="2"/>
                  </a:lnTo>
                  <a:lnTo>
                    <a:pt x="6" y="6"/>
                  </a:lnTo>
                  <a:lnTo>
                    <a:pt x="2" y="12"/>
                  </a:lnTo>
                  <a:lnTo>
                    <a:pt x="0" y="19"/>
                  </a:lnTo>
                  <a:lnTo>
                    <a:pt x="0" y="517"/>
                  </a:lnTo>
                  <a:lnTo>
                    <a:pt x="2" y="525"/>
                  </a:lnTo>
                  <a:lnTo>
                    <a:pt x="6" y="531"/>
                  </a:lnTo>
                  <a:lnTo>
                    <a:pt x="12" y="535"/>
                  </a:lnTo>
                  <a:lnTo>
                    <a:pt x="19" y="536"/>
                  </a:lnTo>
                  <a:lnTo>
                    <a:pt x="134" y="536"/>
                  </a:lnTo>
                  <a:lnTo>
                    <a:pt x="142" y="535"/>
                  </a:lnTo>
                  <a:lnTo>
                    <a:pt x="148" y="531"/>
                  </a:lnTo>
                  <a:lnTo>
                    <a:pt x="152" y="525"/>
                  </a:lnTo>
                  <a:lnTo>
                    <a:pt x="153" y="517"/>
                  </a:lnTo>
                  <a:lnTo>
                    <a:pt x="153" y="19"/>
                  </a:lnTo>
                  <a:lnTo>
                    <a:pt x="152" y="12"/>
                  </a:lnTo>
                  <a:lnTo>
                    <a:pt x="148" y="6"/>
                  </a:lnTo>
                  <a:lnTo>
                    <a:pt x="142" y="2"/>
                  </a:lnTo>
                  <a:lnTo>
                    <a:pt x="134" y="0"/>
                  </a:lnTo>
                  <a:lnTo>
                    <a:pt x="19" y="0"/>
                  </a:lnTo>
                </a:path>
              </a:pathLst>
            </a:custGeom>
            <a:solidFill>
              <a:schemeClr val="bg1"/>
            </a:solidFill>
            <a:ln w="12700" cap="rnd">
              <a:solidFill>
                <a:schemeClr val="bg2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ko-KR" altLang="en-US"/>
            </a:p>
          </p:txBody>
        </p:sp>
        <p:grpSp>
          <p:nvGrpSpPr>
            <p:cNvPr id="537" name="Group 874"/>
            <p:cNvGrpSpPr>
              <a:grpSpLocks/>
            </p:cNvGrpSpPr>
            <p:nvPr/>
          </p:nvGrpSpPr>
          <p:grpSpPr bwMode="auto">
            <a:xfrm>
              <a:off x="3505993" y="3133264"/>
              <a:ext cx="234951" cy="633173"/>
              <a:chOff x="2684" y="2114"/>
              <a:chExt cx="135" cy="326"/>
            </a:xfrm>
            <a:solidFill>
              <a:schemeClr val="bg1"/>
            </a:solidFill>
          </p:grpSpPr>
          <p:sp>
            <p:nvSpPr>
              <p:cNvPr id="543" name="Freeform 875"/>
              <p:cNvSpPr>
                <a:spLocks/>
              </p:cNvSpPr>
              <p:nvPr/>
            </p:nvSpPr>
            <p:spPr bwMode="auto">
              <a:xfrm>
                <a:off x="2684" y="2114"/>
                <a:ext cx="135" cy="54"/>
              </a:xfrm>
              <a:custGeom>
                <a:avLst/>
                <a:gdLst/>
                <a:ahLst/>
                <a:cxnLst>
                  <a:cxn ang="0">
                    <a:pos x="134" y="53"/>
                  </a:cxn>
                  <a:cxn ang="0">
                    <a:pos x="0" y="53"/>
                  </a:cxn>
                  <a:cxn ang="0">
                    <a:pos x="134" y="0"/>
                  </a:cxn>
                  <a:cxn ang="0">
                    <a:pos x="0" y="0"/>
                  </a:cxn>
                  <a:cxn ang="0">
                    <a:pos x="134" y="53"/>
                  </a:cxn>
                </a:cxnLst>
                <a:rect l="0" t="0" r="r" b="b"/>
                <a:pathLst>
                  <a:path w="135" h="54">
                    <a:moveTo>
                      <a:pt x="134" y="53"/>
                    </a:moveTo>
                    <a:lnTo>
                      <a:pt x="0" y="53"/>
                    </a:lnTo>
                    <a:lnTo>
                      <a:pt x="134" y="0"/>
                    </a:lnTo>
                    <a:lnTo>
                      <a:pt x="0" y="0"/>
                    </a:lnTo>
                    <a:lnTo>
                      <a:pt x="134" y="53"/>
                    </a:lnTo>
                  </a:path>
                </a:pathLst>
              </a:custGeom>
              <a:grpFill/>
              <a:ln w="12700" cap="rnd" cmpd="sng">
                <a:solidFill>
                  <a:schemeClr val="bg2"/>
                </a:solidFill>
                <a:prstDash val="sysDot"/>
                <a:round/>
                <a:headEnd type="none" w="sm" len="sm"/>
                <a:tailEnd type="none" w="sm" len="sm"/>
              </a:ln>
              <a:effectLst/>
            </p:spPr>
            <p:txBody>
              <a:bodyPr/>
              <a:lstStyle/>
              <a:p>
                <a:pPr eaLnBrk="1" latinLnBrk="1" hangingPunct="1">
                  <a:defRPr/>
                </a:pPr>
                <a:endParaRPr lang="ko-KR" altLang="en-US"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endParaRPr>
              </a:p>
            </p:txBody>
          </p:sp>
          <p:sp>
            <p:nvSpPr>
              <p:cNvPr id="544" name="Freeform 876"/>
              <p:cNvSpPr>
                <a:spLocks/>
              </p:cNvSpPr>
              <p:nvPr/>
            </p:nvSpPr>
            <p:spPr bwMode="auto">
              <a:xfrm>
                <a:off x="2684" y="2250"/>
                <a:ext cx="135" cy="53"/>
              </a:xfrm>
              <a:custGeom>
                <a:avLst/>
                <a:gdLst/>
                <a:ahLst/>
                <a:cxnLst>
                  <a:cxn ang="0">
                    <a:pos x="134" y="52"/>
                  </a:cxn>
                  <a:cxn ang="0">
                    <a:pos x="0" y="52"/>
                  </a:cxn>
                  <a:cxn ang="0">
                    <a:pos x="134" y="0"/>
                  </a:cxn>
                  <a:cxn ang="0">
                    <a:pos x="0" y="0"/>
                  </a:cxn>
                  <a:cxn ang="0">
                    <a:pos x="134" y="52"/>
                  </a:cxn>
                </a:cxnLst>
                <a:rect l="0" t="0" r="r" b="b"/>
                <a:pathLst>
                  <a:path w="135" h="53">
                    <a:moveTo>
                      <a:pt x="134" y="52"/>
                    </a:moveTo>
                    <a:lnTo>
                      <a:pt x="0" y="52"/>
                    </a:lnTo>
                    <a:lnTo>
                      <a:pt x="134" y="0"/>
                    </a:lnTo>
                    <a:lnTo>
                      <a:pt x="0" y="0"/>
                    </a:lnTo>
                    <a:lnTo>
                      <a:pt x="134" y="52"/>
                    </a:lnTo>
                  </a:path>
                </a:pathLst>
              </a:custGeom>
              <a:grpFill/>
              <a:ln w="12700" cap="rnd" cmpd="sng">
                <a:solidFill>
                  <a:schemeClr val="bg2"/>
                </a:solidFill>
                <a:prstDash val="sysDot"/>
                <a:round/>
                <a:headEnd type="none" w="sm" len="sm"/>
                <a:tailEnd type="none" w="sm" len="sm"/>
              </a:ln>
              <a:effectLst/>
            </p:spPr>
            <p:txBody>
              <a:bodyPr/>
              <a:lstStyle/>
              <a:p>
                <a:pPr eaLnBrk="1" latinLnBrk="1" hangingPunct="1">
                  <a:defRPr/>
                </a:pPr>
                <a:endParaRPr lang="ko-KR" altLang="en-US"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endParaRPr>
              </a:p>
            </p:txBody>
          </p:sp>
          <p:sp>
            <p:nvSpPr>
              <p:cNvPr id="545" name="Freeform 877"/>
              <p:cNvSpPr>
                <a:spLocks/>
              </p:cNvSpPr>
              <p:nvPr/>
            </p:nvSpPr>
            <p:spPr bwMode="auto">
              <a:xfrm>
                <a:off x="2684" y="2386"/>
                <a:ext cx="135" cy="54"/>
              </a:xfrm>
              <a:custGeom>
                <a:avLst/>
                <a:gdLst/>
                <a:ahLst/>
                <a:cxnLst>
                  <a:cxn ang="0">
                    <a:pos x="134" y="53"/>
                  </a:cxn>
                  <a:cxn ang="0">
                    <a:pos x="0" y="53"/>
                  </a:cxn>
                  <a:cxn ang="0">
                    <a:pos x="134" y="0"/>
                  </a:cxn>
                  <a:cxn ang="0">
                    <a:pos x="0" y="0"/>
                  </a:cxn>
                  <a:cxn ang="0">
                    <a:pos x="134" y="53"/>
                  </a:cxn>
                </a:cxnLst>
                <a:rect l="0" t="0" r="r" b="b"/>
                <a:pathLst>
                  <a:path w="135" h="54">
                    <a:moveTo>
                      <a:pt x="134" y="53"/>
                    </a:moveTo>
                    <a:lnTo>
                      <a:pt x="0" y="53"/>
                    </a:lnTo>
                    <a:lnTo>
                      <a:pt x="134" y="0"/>
                    </a:lnTo>
                    <a:lnTo>
                      <a:pt x="0" y="0"/>
                    </a:lnTo>
                    <a:lnTo>
                      <a:pt x="134" y="53"/>
                    </a:lnTo>
                  </a:path>
                </a:pathLst>
              </a:custGeom>
              <a:grpFill/>
              <a:ln w="12700" cap="rnd" cmpd="sng">
                <a:solidFill>
                  <a:schemeClr val="bg2"/>
                </a:solidFill>
                <a:prstDash val="sysDot"/>
                <a:round/>
                <a:headEnd type="none" w="sm" len="sm"/>
                <a:tailEnd type="none" w="sm" len="sm"/>
              </a:ln>
              <a:effectLst/>
            </p:spPr>
            <p:txBody>
              <a:bodyPr/>
              <a:lstStyle/>
              <a:p>
                <a:pPr eaLnBrk="1" latinLnBrk="1" hangingPunct="1">
                  <a:defRPr/>
                </a:pPr>
                <a:endParaRPr lang="ko-KR" altLang="en-US"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endParaRPr>
              </a:p>
            </p:txBody>
          </p:sp>
        </p:grpSp>
        <p:sp>
          <p:nvSpPr>
            <p:cNvPr id="15598" name="Freeform 977"/>
            <p:cNvSpPr>
              <a:spLocks/>
            </p:cNvSpPr>
            <p:nvPr/>
          </p:nvSpPr>
          <p:spPr bwMode="auto">
            <a:xfrm>
              <a:off x="2890838" y="2736850"/>
              <a:ext cx="261937" cy="1295400"/>
            </a:xfrm>
            <a:custGeom>
              <a:avLst/>
              <a:gdLst>
                <a:gd name="T0" fmla="*/ 2147483646 w 165"/>
                <a:gd name="T1" fmla="*/ 0 h 816"/>
                <a:gd name="T2" fmla="*/ 2147483646 w 165"/>
                <a:gd name="T3" fmla="*/ 2147483646 h 816"/>
                <a:gd name="T4" fmla="*/ 2147483646 w 165"/>
                <a:gd name="T5" fmla="*/ 2147483646 h 816"/>
                <a:gd name="T6" fmla="*/ 2147483646 w 165"/>
                <a:gd name="T7" fmla="*/ 2147483646 h 816"/>
                <a:gd name="T8" fmla="*/ 0 w 165"/>
                <a:gd name="T9" fmla="*/ 2147483646 h 816"/>
                <a:gd name="T10" fmla="*/ 0 w 165"/>
                <a:gd name="T11" fmla="*/ 2147483646 h 816"/>
                <a:gd name="T12" fmla="*/ 2147483646 w 165"/>
                <a:gd name="T13" fmla="*/ 2147483646 h 816"/>
                <a:gd name="T14" fmla="*/ 2147483646 w 165"/>
                <a:gd name="T15" fmla="*/ 2147483646 h 816"/>
                <a:gd name="T16" fmla="*/ 2147483646 w 165"/>
                <a:gd name="T17" fmla="*/ 2147483646 h 816"/>
                <a:gd name="T18" fmla="*/ 2147483646 w 165"/>
                <a:gd name="T19" fmla="*/ 2147483646 h 816"/>
                <a:gd name="T20" fmla="*/ 2147483646 w 165"/>
                <a:gd name="T21" fmla="*/ 2147483646 h 816"/>
                <a:gd name="T22" fmla="*/ 2147483646 w 165"/>
                <a:gd name="T23" fmla="*/ 2147483646 h 816"/>
                <a:gd name="T24" fmla="*/ 2147483646 w 165"/>
                <a:gd name="T25" fmla="*/ 2147483646 h 816"/>
                <a:gd name="T26" fmla="*/ 2147483646 w 165"/>
                <a:gd name="T27" fmla="*/ 2147483646 h 816"/>
                <a:gd name="T28" fmla="*/ 2147483646 w 165"/>
                <a:gd name="T29" fmla="*/ 2147483646 h 816"/>
                <a:gd name="T30" fmla="*/ 2147483646 w 165"/>
                <a:gd name="T31" fmla="*/ 2147483646 h 816"/>
                <a:gd name="T32" fmla="*/ 2147483646 w 165"/>
                <a:gd name="T33" fmla="*/ 2147483646 h 816"/>
                <a:gd name="T34" fmla="*/ 2147483646 w 165"/>
                <a:gd name="T35" fmla="*/ 2147483646 h 816"/>
                <a:gd name="T36" fmla="*/ 2147483646 w 165"/>
                <a:gd name="T37" fmla="*/ 2147483646 h 816"/>
                <a:gd name="T38" fmla="*/ 2147483646 w 165"/>
                <a:gd name="T39" fmla="*/ 0 h 816"/>
                <a:gd name="T40" fmla="*/ 2147483646 w 165"/>
                <a:gd name="T41" fmla="*/ 0 h 81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165"/>
                <a:gd name="T64" fmla="*/ 0 h 816"/>
                <a:gd name="T65" fmla="*/ 165 w 165"/>
                <a:gd name="T66" fmla="*/ 816 h 81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165" h="816">
                  <a:moveTo>
                    <a:pt x="20" y="0"/>
                  </a:moveTo>
                  <a:lnTo>
                    <a:pt x="13" y="2"/>
                  </a:lnTo>
                  <a:lnTo>
                    <a:pt x="6" y="6"/>
                  </a:lnTo>
                  <a:lnTo>
                    <a:pt x="2" y="13"/>
                  </a:lnTo>
                  <a:lnTo>
                    <a:pt x="0" y="21"/>
                  </a:lnTo>
                  <a:lnTo>
                    <a:pt x="0" y="795"/>
                  </a:lnTo>
                  <a:lnTo>
                    <a:pt x="2" y="803"/>
                  </a:lnTo>
                  <a:lnTo>
                    <a:pt x="6" y="809"/>
                  </a:lnTo>
                  <a:lnTo>
                    <a:pt x="13" y="814"/>
                  </a:lnTo>
                  <a:lnTo>
                    <a:pt x="20" y="815"/>
                  </a:lnTo>
                  <a:lnTo>
                    <a:pt x="144" y="815"/>
                  </a:lnTo>
                  <a:lnTo>
                    <a:pt x="152" y="814"/>
                  </a:lnTo>
                  <a:lnTo>
                    <a:pt x="158" y="809"/>
                  </a:lnTo>
                  <a:lnTo>
                    <a:pt x="163" y="803"/>
                  </a:lnTo>
                  <a:lnTo>
                    <a:pt x="164" y="795"/>
                  </a:lnTo>
                  <a:lnTo>
                    <a:pt x="164" y="21"/>
                  </a:lnTo>
                  <a:lnTo>
                    <a:pt x="163" y="13"/>
                  </a:lnTo>
                  <a:lnTo>
                    <a:pt x="158" y="6"/>
                  </a:lnTo>
                  <a:lnTo>
                    <a:pt x="152" y="2"/>
                  </a:lnTo>
                  <a:lnTo>
                    <a:pt x="144" y="0"/>
                  </a:lnTo>
                  <a:lnTo>
                    <a:pt x="20" y="0"/>
                  </a:lnTo>
                </a:path>
              </a:pathLst>
            </a:custGeom>
            <a:solidFill>
              <a:schemeClr val="bg1"/>
            </a:solidFill>
            <a:ln w="12700" cap="rnd">
              <a:solidFill>
                <a:schemeClr val="bg2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5599" name="Freeform 978"/>
            <p:cNvSpPr>
              <a:spLocks/>
            </p:cNvSpPr>
            <p:nvPr/>
          </p:nvSpPr>
          <p:spPr bwMode="auto">
            <a:xfrm>
              <a:off x="2887663" y="2909888"/>
              <a:ext cx="249237" cy="207963"/>
            </a:xfrm>
            <a:custGeom>
              <a:avLst/>
              <a:gdLst>
                <a:gd name="T0" fmla="*/ 2147483646 w 157"/>
                <a:gd name="T1" fmla="*/ 2147483646 h 131"/>
                <a:gd name="T2" fmla="*/ 0 w 157"/>
                <a:gd name="T3" fmla="*/ 2147483646 h 131"/>
                <a:gd name="T4" fmla="*/ 2147483646 w 157"/>
                <a:gd name="T5" fmla="*/ 0 h 131"/>
                <a:gd name="T6" fmla="*/ 0 w 157"/>
                <a:gd name="T7" fmla="*/ 0 h 131"/>
                <a:gd name="T8" fmla="*/ 2147483646 w 157"/>
                <a:gd name="T9" fmla="*/ 2147483646 h 13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57"/>
                <a:gd name="T16" fmla="*/ 0 h 131"/>
                <a:gd name="T17" fmla="*/ 157 w 157"/>
                <a:gd name="T18" fmla="*/ 131 h 13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57" h="131">
                  <a:moveTo>
                    <a:pt x="156" y="130"/>
                  </a:moveTo>
                  <a:lnTo>
                    <a:pt x="0" y="130"/>
                  </a:lnTo>
                  <a:lnTo>
                    <a:pt x="156" y="0"/>
                  </a:lnTo>
                  <a:lnTo>
                    <a:pt x="0" y="0"/>
                  </a:lnTo>
                  <a:lnTo>
                    <a:pt x="156" y="130"/>
                  </a:lnTo>
                </a:path>
              </a:pathLst>
            </a:custGeom>
            <a:solidFill>
              <a:schemeClr val="bg1"/>
            </a:solidFill>
            <a:ln w="12700" cap="rnd">
              <a:solidFill>
                <a:schemeClr val="bg2"/>
              </a:solidFill>
              <a:prstDash val="sysDot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5600" name="Freeform 979"/>
            <p:cNvSpPr>
              <a:spLocks/>
            </p:cNvSpPr>
            <p:nvPr/>
          </p:nvSpPr>
          <p:spPr bwMode="auto">
            <a:xfrm>
              <a:off x="2887663" y="3279775"/>
              <a:ext cx="249237" cy="207963"/>
            </a:xfrm>
            <a:custGeom>
              <a:avLst/>
              <a:gdLst>
                <a:gd name="T0" fmla="*/ 2147483646 w 157"/>
                <a:gd name="T1" fmla="*/ 2147483646 h 131"/>
                <a:gd name="T2" fmla="*/ 0 w 157"/>
                <a:gd name="T3" fmla="*/ 2147483646 h 131"/>
                <a:gd name="T4" fmla="*/ 2147483646 w 157"/>
                <a:gd name="T5" fmla="*/ 0 h 131"/>
                <a:gd name="T6" fmla="*/ 0 w 157"/>
                <a:gd name="T7" fmla="*/ 0 h 131"/>
                <a:gd name="T8" fmla="*/ 2147483646 w 157"/>
                <a:gd name="T9" fmla="*/ 2147483646 h 13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57"/>
                <a:gd name="T16" fmla="*/ 0 h 131"/>
                <a:gd name="T17" fmla="*/ 157 w 157"/>
                <a:gd name="T18" fmla="*/ 131 h 13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57" h="131">
                  <a:moveTo>
                    <a:pt x="156" y="130"/>
                  </a:moveTo>
                  <a:lnTo>
                    <a:pt x="0" y="130"/>
                  </a:lnTo>
                  <a:lnTo>
                    <a:pt x="156" y="0"/>
                  </a:lnTo>
                  <a:lnTo>
                    <a:pt x="0" y="0"/>
                  </a:lnTo>
                  <a:lnTo>
                    <a:pt x="156" y="130"/>
                  </a:lnTo>
                </a:path>
              </a:pathLst>
            </a:custGeom>
            <a:solidFill>
              <a:schemeClr val="bg1"/>
            </a:solidFill>
            <a:ln w="12700" cap="rnd">
              <a:solidFill>
                <a:schemeClr val="bg2"/>
              </a:solidFill>
              <a:prstDash val="sysDot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5601" name="Freeform 980"/>
            <p:cNvSpPr>
              <a:spLocks/>
            </p:cNvSpPr>
            <p:nvPr/>
          </p:nvSpPr>
          <p:spPr bwMode="auto">
            <a:xfrm>
              <a:off x="2887663" y="3649663"/>
              <a:ext cx="249237" cy="207963"/>
            </a:xfrm>
            <a:custGeom>
              <a:avLst/>
              <a:gdLst>
                <a:gd name="T0" fmla="*/ 2147483646 w 157"/>
                <a:gd name="T1" fmla="*/ 2147483646 h 131"/>
                <a:gd name="T2" fmla="*/ 0 w 157"/>
                <a:gd name="T3" fmla="*/ 2147483646 h 131"/>
                <a:gd name="T4" fmla="*/ 2147483646 w 157"/>
                <a:gd name="T5" fmla="*/ 0 h 131"/>
                <a:gd name="T6" fmla="*/ 0 w 157"/>
                <a:gd name="T7" fmla="*/ 0 h 131"/>
                <a:gd name="T8" fmla="*/ 2147483646 w 157"/>
                <a:gd name="T9" fmla="*/ 2147483646 h 13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57"/>
                <a:gd name="T16" fmla="*/ 0 h 131"/>
                <a:gd name="T17" fmla="*/ 157 w 157"/>
                <a:gd name="T18" fmla="*/ 131 h 13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57" h="131">
                  <a:moveTo>
                    <a:pt x="156" y="130"/>
                  </a:moveTo>
                  <a:lnTo>
                    <a:pt x="0" y="130"/>
                  </a:lnTo>
                  <a:lnTo>
                    <a:pt x="156" y="0"/>
                  </a:lnTo>
                  <a:lnTo>
                    <a:pt x="0" y="0"/>
                  </a:lnTo>
                  <a:lnTo>
                    <a:pt x="156" y="130"/>
                  </a:lnTo>
                </a:path>
              </a:pathLst>
            </a:custGeom>
            <a:solidFill>
              <a:schemeClr val="bg1"/>
            </a:solidFill>
            <a:ln w="12700" cap="rnd">
              <a:solidFill>
                <a:schemeClr val="bg2"/>
              </a:solidFill>
              <a:prstDash val="sysDot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5602" name="Freeform 1450"/>
            <p:cNvSpPr>
              <a:spLocks/>
            </p:cNvSpPr>
            <p:nvPr/>
          </p:nvSpPr>
          <p:spPr bwMode="auto">
            <a:xfrm>
              <a:off x="3009900" y="2616200"/>
              <a:ext cx="469900" cy="787400"/>
            </a:xfrm>
            <a:custGeom>
              <a:avLst/>
              <a:gdLst>
                <a:gd name="T0" fmla="*/ 0 w 296"/>
                <a:gd name="T1" fmla="*/ 2147483646 h 496"/>
                <a:gd name="T2" fmla="*/ 0 w 296"/>
                <a:gd name="T3" fmla="*/ 0 h 496"/>
                <a:gd name="T4" fmla="*/ 2147483646 w 296"/>
                <a:gd name="T5" fmla="*/ 0 h 496"/>
                <a:gd name="T6" fmla="*/ 2147483646 w 296"/>
                <a:gd name="T7" fmla="*/ 2147483646 h 496"/>
                <a:gd name="T8" fmla="*/ 2147483646 w 296"/>
                <a:gd name="T9" fmla="*/ 2147483646 h 49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96"/>
                <a:gd name="T16" fmla="*/ 0 h 496"/>
                <a:gd name="T17" fmla="*/ 296 w 296"/>
                <a:gd name="T18" fmla="*/ 496 h 49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96" h="496">
                  <a:moveTo>
                    <a:pt x="0" y="72"/>
                  </a:moveTo>
                  <a:lnTo>
                    <a:pt x="0" y="0"/>
                  </a:lnTo>
                  <a:lnTo>
                    <a:pt x="192" y="0"/>
                  </a:lnTo>
                  <a:lnTo>
                    <a:pt x="192" y="496"/>
                  </a:lnTo>
                  <a:lnTo>
                    <a:pt x="296" y="496"/>
                  </a:lnTo>
                </a:path>
              </a:pathLst>
            </a:custGeom>
            <a:noFill/>
            <a:ln w="6350">
              <a:solidFill>
                <a:schemeClr val="bg2"/>
              </a:solidFill>
              <a:round/>
              <a:headEnd/>
              <a:tailEnd type="stealth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</p:grpSp>
      <p:sp>
        <p:nvSpPr>
          <p:cNvPr id="15417" name="Rectangle 1454"/>
          <p:cNvSpPr>
            <a:spLocks noChangeArrowheads="1"/>
          </p:cNvSpPr>
          <p:nvPr/>
        </p:nvSpPr>
        <p:spPr bwMode="auto">
          <a:xfrm>
            <a:off x="2647950" y="627063"/>
            <a:ext cx="569913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/>
          <a:lstStyle>
            <a:lvl1pPr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9pPr>
          </a:lstStyle>
          <a:p>
            <a:pPr algn="ctr" eaLnBrk="1" latinLnBrk="1" hangingPunct="1"/>
            <a:r>
              <a:rPr lang="en-US" altLang="ko-KR" sz="1000" b="1" u="sng"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HPA </a:t>
            </a:r>
          </a:p>
          <a:p>
            <a:pPr algn="ctr" eaLnBrk="1" latinLnBrk="1" hangingPunct="1"/>
            <a:r>
              <a:rPr lang="ko-KR" altLang="en-US" sz="1000" b="1" u="sng"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정제탑</a:t>
            </a:r>
          </a:p>
        </p:txBody>
      </p:sp>
      <p:sp>
        <p:nvSpPr>
          <p:cNvPr id="15418" name="Freeform 1455"/>
          <p:cNvSpPr>
            <a:spLocks/>
          </p:cNvSpPr>
          <p:nvPr/>
        </p:nvSpPr>
        <p:spPr bwMode="auto">
          <a:xfrm>
            <a:off x="5961063" y="1871663"/>
            <a:ext cx="762000" cy="258762"/>
          </a:xfrm>
          <a:custGeom>
            <a:avLst/>
            <a:gdLst>
              <a:gd name="T0" fmla="*/ 0 w 624"/>
              <a:gd name="T1" fmla="*/ 0 h 104"/>
              <a:gd name="T2" fmla="*/ 0 w 624"/>
              <a:gd name="T3" fmla="*/ 2147483646 h 104"/>
              <a:gd name="T4" fmla="*/ 2147483646 w 624"/>
              <a:gd name="T5" fmla="*/ 2147483646 h 104"/>
              <a:gd name="T6" fmla="*/ 0 60000 65536"/>
              <a:gd name="T7" fmla="*/ 0 60000 65536"/>
              <a:gd name="T8" fmla="*/ 0 60000 65536"/>
              <a:gd name="T9" fmla="*/ 0 w 624"/>
              <a:gd name="T10" fmla="*/ 0 h 104"/>
              <a:gd name="T11" fmla="*/ 624 w 624"/>
              <a:gd name="T12" fmla="*/ 104 h 104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624" h="104">
                <a:moveTo>
                  <a:pt x="0" y="0"/>
                </a:moveTo>
                <a:lnTo>
                  <a:pt x="0" y="104"/>
                </a:lnTo>
                <a:lnTo>
                  <a:pt x="624" y="104"/>
                </a:lnTo>
              </a:path>
            </a:pathLst>
          </a:custGeom>
          <a:noFill/>
          <a:ln w="19050">
            <a:solidFill>
              <a:srgbClr val="0000FF"/>
            </a:solidFill>
            <a:round/>
            <a:headEnd/>
            <a:tailEnd type="stealth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endParaRPr lang="ko-KR" altLang="en-US"/>
          </a:p>
        </p:txBody>
      </p:sp>
      <p:sp>
        <p:nvSpPr>
          <p:cNvPr id="15419" name="Rectangle 1459"/>
          <p:cNvSpPr>
            <a:spLocks noChangeArrowheads="1"/>
          </p:cNvSpPr>
          <p:nvPr/>
        </p:nvSpPr>
        <p:spPr bwMode="auto">
          <a:xfrm>
            <a:off x="7313613" y="627063"/>
            <a:ext cx="569912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/>
          <a:lstStyle>
            <a:lvl1pPr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9pPr>
          </a:lstStyle>
          <a:p>
            <a:pPr algn="ctr" eaLnBrk="1" latinLnBrk="1" hangingPunct="1"/>
            <a:r>
              <a:rPr lang="en-US" altLang="ko-KR" sz="1000" b="1" u="sng"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2-EH</a:t>
            </a:r>
            <a:endParaRPr lang="ko-KR" altLang="en-US" sz="1000" b="1" u="sng">
              <a:latin typeface="Arial Narrow" panose="020B0606020202030204" pitchFamily="34" charset="0"/>
              <a:ea typeface="LG스마트체 Regular" panose="020B0600000101010101" pitchFamily="50" charset="-127"/>
              <a:cs typeface="Arial" panose="020B0604020202020204" pitchFamily="34" charset="0"/>
            </a:endParaRPr>
          </a:p>
          <a:p>
            <a:pPr algn="ctr" eaLnBrk="1" latinLnBrk="1" hangingPunct="1"/>
            <a:r>
              <a:rPr lang="ko-KR" altLang="en-US" sz="1000" b="1" u="sng"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정제탑</a:t>
            </a:r>
          </a:p>
        </p:txBody>
      </p:sp>
      <p:sp>
        <p:nvSpPr>
          <p:cNvPr id="15420" name="Line 1463"/>
          <p:cNvSpPr>
            <a:spLocks noChangeShapeType="1"/>
          </p:cNvSpPr>
          <p:nvPr/>
        </p:nvSpPr>
        <p:spPr bwMode="auto">
          <a:xfrm>
            <a:off x="7735888" y="2905125"/>
            <a:ext cx="0" cy="1000125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5421" name="Rectangle 1464"/>
          <p:cNvSpPr>
            <a:spLocks noChangeArrowheads="1"/>
          </p:cNvSpPr>
          <p:nvPr/>
        </p:nvSpPr>
        <p:spPr bwMode="auto">
          <a:xfrm>
            <a:off x="7885113" y="627063"/>
            <a:ext cx="569912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/>
          <a:lstStyle>
            <a:lvl1pPr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9pPr>
          </a:lstStyle>
          <a:p>
            <a:pPr algn="ctr" eaLnBrk="1" latinLnBrk="1" hangingPunct="1"/>
            <a:r>
              <a:rPr lang="en-US" altLang="ko-KR" sz="1000" b="1" u="sng"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HPNE</a:t>
            </a:r>
          </a:p>
          <a:p>
            <a:pPr algn="ctr" eaLnBrk="1" latinLnBrk="1" hangingPunct="1"/>
            <a:r>
              <a:rPr lang="ko-KR" altLang="en-US" sz="1000" b="1" u="sng"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정제탑</a:t>
            </a:r>
          </a:p>
        </p:txBody>
      </p:sp>
      <p:sp>
        <p:nvSpPr>
          <p:cNvPr id="15422" name="Rectangle 1467"/>
          <p:cNvSpPr>
            <a:spLocks noChangeArrowheads="1"/>
          </p:cNvSpPr>
          <p:nvPr/>
        </p:nvSpPr>
        <p:spPr bwMode="auto">
          <a:xfrm>
            <a:off x="7916863" y="3001963"/>
            <a:ext cx="588962" cy="198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>
            <a:lvl1pPr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9pPr>
          </a:lstStyle>
          <a:p>
            <a:pPr eaLnBrk="1" latinLnBrk="1" hangingPunct="1">
              <a:spcBef>
                <a:spcPct val="50000"/>
              </a:spcBef>
            </a:pPr>
            <a:r>
              <a:rPr lang="en-US" altLang="ko-KR" sz="1000" b="1"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HPNE</a:t>
            </a:r>
            <a:r>
              <a:rPr lang="en-US" altLang="ko-KR" sz="1000" b="1" baseline="30000"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3)</a:t>
            </a:r>
            <a:endParaRPr lang="ko-KR" altLang="en-US" sz="1000" b="1" baseline="30000">
              <a:latin typeface="Arial Narrow" panose="020B0606020202030204" pitchFamily="34" charset="0"/>
              <a:ea typeface="LG스마트체 Regular" panose="020B0600000101010101" pitchFamily="50" charset="-127"/>
              <a:cs typeface="Arial" panose="020B0604020202020204" pitchFamily="34" charset="0"/>
            </a:endParaRPr>
          </a:p>
        </p:txBody>
      </p:sp>
      <p:sp>
        <p:nvSpPr>
          <p:cNvPr id="15423" name="Freeform 1468"/>
          <p:cNvSpPr>
            <a:spLocks/>
          </p:cNvSpPr>
          <p:nvPr/>
        </p:nvSpPr>
        <p:spPr bwMode="auto">
          <a:xfrm>
            <a:off x="8455025" y="2103438"/>
            <a:ext cx="168275" cy="228600"/>
          </a:xfrm>
          <a:custGeom>
            <a:avLst/>
            <a:gdLst>
              <a:gd name="T0" fmla="*/ 0 w 312"/>
              <a:gd name="T1" fmla="*/ 0 h 144"/>
              <a:gd name="T2" fmla="*/ 2147483646 w 312"/>
              <a:gd name="T3" fmla="*/ 0 h 144"/>
              <a:gd name="T4" fmla="*/ 2147483646 w 312"/>
              <a:gd name="T5" fmla="*/ 2147483646 h 144"/>
              <a:gd name="T6" fmla="*/ 0 60000 65536"/>
              <a:gd name="T7" fmla="*/ 0 60000 65536"/>
              <a:gd name="T8" fmla="*/ 0 60000 65536"/>
              <a:gd name="T9" fmla="*/ 0 w 312"/>
              <a:gd name="T10" fmla="*/ 0 h 144"/>
              <a:gd name="T11" fmla="*/ 312 w 312"/>
              <a:gd name="T12" fmla="*/ 144 h 144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312" h="144">
                <a:moveTo>
                  <a:pt x="0" y="0"/>
                </a:moveTo>
                <a:lnTo>
                  <a:pt x="312" y="0"/>
                </a:lnTo>
                <a:lnTo>
                  <a:pt x="312" y="144"/>
                </a:lnTo>
              </a:path>
            </a:pathLst>
          </a:custGeom>
          <a:noFill/>
          <a:ln w="19050">
            <a:solidFill>
              <a:srgbClr val="0000FF"/>
            </a:solidFill>
            <a:round/>
            <a:headEnd/>
            <a:tailEnd type="stealth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5424" name="Line 1469"/>
          <p:cNvSpPr>
            <a:spLocks noChangeShapeType="1"/>
          </p:cNvSpPr>
          <p:nvPr/>
        </p:nvSpPr>
        <p:spPr bwMode="auto">
          <a:xfrm>
            <a:off x="8720138" y="3586163"/>
            <a:ext cx="0" cy="169862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stealth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5425" name="Text Box 1473"/>
          <p:cNvSpPr txBox="1">
            <a:spLocks noChangeArrowheads="1"/>
          </p:cNvSpPr>
          <p:nvPr/>
        </p:nvSpPr>
        <p:spPr bwMode="auto">
          <a:xfrm>
            <a:off x="1541463" y="1125538"/>
            <a:ext cx="827087" cy="180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/>
          <a:lstStyle>
            <a:lvl1pPr marL="174625" indent="-174625"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9pPr>
          </a:lstStyle>
          <a:p>
            <a:pPr eaLnBrk="1" latinLnBrk="1" hangingPunct="1">
              <a:buFont typeface="Wingdings" panose="05000000000000000000" pitchFamily="2" charset="2"/>
              <a:buNone/>
            </a:pPr>
            <a:r>
              <a:rPr lang="en-US" altLang="ko-KR" sz="900" b="1"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Recovery i-Bal/TEA</a:t>
            </a:r>
          </a:p>
        </p:txBody>
      </p:sp>
      <p:sp>
        <p:nvSpPr>
          <p:cNvPr id="15426" name="Freeform 1475"/>
          <p:cNvSpPr>
            <a:spLocks/>
          </p:cNvSpPr>
          <p:nvPr/>
        </p:nvSpPr>
        <p:spPr bwMode="auto">
          <a:xfrm>
            <a:off x="1262063" y="2062163"/>
            <a:ext cx="774700" cy="952500"/>
          </a:xfrm>
          <a:custGeom>
            <a:avLst/>
            <a:gdLst>
              <a:gd name="T0" fmla="*/ 0 w 488"/>
              <a:gd name="T1" fmla="*/ 2147483646 h 600"/>
              <a:gd name="T2" fmla="*/ 0 w 488"/>
              <a:gd name="T3" fmla="*/ 2147483646 h 600"/>
              <a:gd name="T4" fmla="*/ 2147483646 w 488"/>
              <a:gd name="T5" fmla="*/ 2147483646 h 600"/>
              <a:gd name="T6" fmla="*/ 2147483646 w 488"/>
              <a:gd name="T7" fmla="*/ 0 h 600"/>
              <a:gd name="T8" fmla="*/ 2147483646 w 488"/>
              <a:gd name="T9" fmla="*/ 0 h 6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488"/>
              <a:gd name="T16" fmla="*/ 0 h 600"/>
              <a:gd name="T17" fmla="*/ 488 w 488"/>
              <a:gd name="T18" fmla="*/ 600 h 60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488" h="600">
                <a:moveTo>
                  <a:pt x="0" y="480"/>
                </a:moveTo>
                <a:lnTo>
                  <a:pt x="0" y="600"/>
                </a:lnTo>
                <a:lnTo>
                  <a:pt x="224" y="600"/>
                </a:lnTo>
                <a:lnTo>
                  <a:pt x="224" y="0"/>
                </a:lnTo>
                <a:lnTo>
                  <a:pt x="488" y="0"/>
                </a:lnTo>
              </a:path>
            </a:pathLst>
          </a:custGeom>
          <a:noFill/>
          <a:ln w="19050">
            <a:solidFill>
              <a:srgbClr val="0000FF"/>
            </a:solidFill>
            <a:round/>
            <a:headEnd/>
            <a:tailEnd type="stealth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5427" name="Line 1476"/>
          <p:cNvSpPr>
            <a:spLocks noChangeShapeType="1"/>
          </p:cNvSpPr>
          <p:nvPr/>
        </p:nvSpPr>
        <p:spPr bwMode="auto">
          <a:xfrm flipV="1">
            <a:off x="712788" y="1947863"/>
            <a:ext cx="0" cy="241300"/>
          </a:xfrm>
          <a:prstGeom prst="line">
            <a:avLst/>
          </a:prstGeom>
          <a:noFill/>
          <a:ln w="1905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5428" name="Freeform 1480"/>
          <p:cNvSpPr>
            <a:spLocks/>
          </p:cNvSpPr>
          <p:nvPr/>
        </p:nvSpPr>
        <p:spPr bwMode="auto">
          <a:xfrm>
            <a:off x="3962400" y="1931988"/>
            <a:ext cx="219075" cy="788987"/>
          </a:xfrm>
          <a:custGeom>
            <a:avLst/>
            <a:gdLst>
              <a:gd name="T0" fmla="*/ 2147483646 w 154"/>
              <a:gd name="T1" fmla="*/ 0 h 537"/>
              <a:gd name="T2" fmla="*/ 2147483646 w 154"/>
              <a:gd name="T3" fmla="*/ 2147483646 h 537"/>
              <a:gd name="T4" fmla="*/ 2147483646 w 154"/>
              <a:gd name="T5" fmla="*/ 2147483646 h 537"/>
              <a:gd name="T6" fmla="*/ 2147483646 w 154"/>
              <a:gd name="T7" fmla="*/ 2147483646 h 537"/>
              <a:gd name="T8" fmla="*/ 0 w 154"/>
              <a:gd name="T9" fmla="*/ 2147483646 h 537"/>
              <a:gd name="T10" fmla="*/ 0 w 154"/>
              <a:gd name="T11" fmla="*/ 2147483646 h 537"/>
              <a:gd name="T12" fmla="*/ 2147483646 w 154"/>
              <a:gd name="T13" fmla="*/ 2147483646 h 537"/>
              <a:gd name="T14" fmla="*/ 2147483646 w 154"/>
              <a:gd name="T15" fmla="*/ 2147483646 h 537"/>
              <a:gd name="T16" fmla="*/ 2147483646 w 154"/>
              <a:gd name="T17" fmla="*/ 2147483646 h 537"/>
              <a:gd name="T18" fmla="*/ 2147483646 w 154"/>
              <a:gd name="T19" fmla="*/ 2147483646 h 537"/>
              <a:gd name="T20" fmla="*/ 2147483646 w 154"/>
              <a:gd name="T21" fmla="*/ 2147483646 h 537"/>
              <a:gd name="T22" fmla="*/ 2147483646 w 154"/>
              <a:gd name="T23" fmla="*/ 2147483646 h 537"/>
              <a:gd name="T24" fmla="*/ 2147483646 w 154"/>
              <a:gd name="T25" fmla="*/ 2147483646 h 537"/>
              <a:gd name="T26" fmla="*/ 2147483646 w 154"/>
              <a:gd name="T27" fmla="*/ 2147483646 h 537"/>
              <a:gd name="T28" fmla="*/ 2147483646 w 154"/>
              <a:gd name="T29" fmla="*/ 2147483646 h 537"/>
              <a:gd name="T30" fmla="*/ 2147483646 w 154"/>
              <a:gd name="T31" fmla="*/ 2147483646 h 537"/>
              <a:gd name="T32" fmla="*/ 2147483646 w 154"/>
              <a:gd name="T33" fmla="*/ 2147483646 h 537"/>
              <a:gd name="T34" fmla="*/ 2147483646 w 154"/>
              <a:gd name="T35" fmla="*/ 2147483646 h 537"/>
              <a:gd name="T36" fmla="*/ 2147483646 w 154"/>
              <a:gd name="T37" fmla="*/ 2147483646 h 537"/>
              <a:gd name="T38" fmla="*/ 2147483646 w 154"/>
              <a:gd name="T39" fmla="*/ 0 h 537"/>
              <a:gd name="T40" fmla="*/ 2147483646 w 154"/>
              <a:gd name="T41" fmla="*/ 0 h 537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w 154"/>
              <a:gd name="T64" fmla="*/ 0 h 537"/>
              <a:gd name="T65" fmla="*/ 154 w 154"/>
              <a:gd name="T66" fmla="*/ 537 h 537"/>
            </a:gdLst>
            <a:ahLst/>
            <a:cxnLst>
              <a:cxn ang="T42">
                <a:pos x="T0" y="T1"/>
              </a:cxn>
              <a:cxn ang="T43">
                <a:pos x="T2" y="T3"/>
              </a:cxn>
              <a:cxn ang="T44">
                <a:pos x="T4" y="T5"/>
              </a:cxn>
              <a:cxn ang="T45">
                <a:pos x="T6" y="T7"/>
              </a:cxn>
              <a:cxn ang="T46">
                <a:pos x="T8" y="T9"/>
              </a:cxn>
              <a:cxn ang="T47">
                <a:pos x="T10" y="T11"/>
              </a:cxn>
              <a:cxn ang="T48">
                <a:pos x="T12" y="T13"/>
              </a:cxn>
              <a:cxn ang="T49">
                <a:pos x="T14" y="T15"/>
              </a:cxn>
              <a:cxn ang="T50">
                <a:pos x="T16" y="T17"/>
              </a:cxn>
              <a:cxn ang="T51">
                <a:pos x="T18" y="T19"/>
              </a:cxn>
              <a:cxn ang="T52">
                <a:pos x="T20" y="T21"/>
              </a:cxn>
              <a:cxn ang="T53">
                <a:pos x="T22" y="T23"/>
              </a:cxn>
              <a:cxn ang="T54">
                <a:pos x="T24" y="T25"/>
              </a:cxn>
              <a:cxn ang="T55">
                <a:pos x="T26" y="T27"/>
              </a:cxn>
              <a:cxn ang="T56">
                <a:pos x="T28" y="T29"/>
              </a:cxn>
              <a:cxn ang="T57">
                <a:pos x="T30" y="T31"/>
              </a:cxn>
              <a:cxn ang="T58">
                <a:pos x="T32" y="T33"/>
              </a:cxn>
              <a:cxn ang="T59">
                <a:pos x="T34" y="T35"/>
              </a:cxn>
              <a:cxn ang="T60">
                <a:pos x="T36" y="T37"/>
              </a:cxn>
              <a:cxn ang="T61">
                <a:pos x="T38" y="T39"/>
              </a:cxn>
              <a:cxn ang="T62">
                <a:pos x="T40" y="T41"/>
              </a:cxn>
            </a:cxnLst>
            <a:rect l="T63" t="T64" r="T65" b="T66"/>
            <a:pathLst>
              <a:path w="154" h="537">
                <a:moveTo>
                  <a:pt x="19" y="0"/>
                </a:moveTo>
                <a:lnTo>
                  <a:pt x="12" y="2"/>
                </a:lnTo>
                <a:lnTo>
                  <a:pt x="6" y="6"/>
                </a:lnTo>
                <a:lnTo>
                  <a:pt x="2" y="12"/>
                </a:lnTo>
                <a:lnTo>
                  <a:pt x="0" y="19"/>
                </a:lnTo>
                <a:lnTo>
                  <a:pt x="0" y="517"/>
                </a:lnTo>
                <a:lnTo>
                  <a:pt x="2" y="525"/>
                </a:lnTo>
                <a:lnTo>
                  <a:pt x="6" y="531"/>
                </a:lnTo>
                <a:lnTo>
                  <a:pt x="12" y="535"/>
                </a:lnTo>
                <a:lnTo>
                  <a:pt x="19" y="536"/>
                </a:lnTo>
                <a:lnTo>
                  <a:pt x="134" y="536"/>
                </a:lnTo>
                <a:lnTo>
                  <a:pt x="142" y="535"/>
                </a:lnTo>
                <a:lnTo>
                  <a:pt x="148" y="531"/>
                </a:lnTo>
                <a:lnTo>
                  <a:pt x="152" y="525"/>
                </a:lnTo>
                <a:lnTo>
                  <a:pt x="153" y="517"/>
                </a:lnTo>
                <a:lnTo>
                  <a:pt x="153" y="19"/>
                </a:lnTo>
                <a:lnTo>
                  <a:pt x="152" y="12"/>
                </a:lnTo>
                <a:lnTo>
                  <a:pt x="148" y="6"/>
                </a:lnTo>
                <a:lnTo>
                  <a:pt x="142" y="2"/>
                </a:lnTo>
                <a:lnTo>
                  <a:pt x="134" y="0"/>
                </a:lnTo>
                <a:lnTo>
                  <a:pt x="19" y="0"/>
                </a:lnTo>
              </a:path>
            </a:pathLst>
          </a:custGeom>
          <a:solidFill>
            <a:schemeClr val="bg1"/>
          </a:solidFill>
          <a:ln w="12700" cap="rnd">
            <a:solidFill>
              <a:schemeClr val="bg2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ko-KR" altLang="en-US"/>
          </a:p>
        </p:txBody>
      </p:sp>
      <p:grpSp>
        <p:nvGrpSpPr>
          <p:cNvPr id="558" name="Group 1481"/>
          <p:cNvGrpSpPr>
            <a:grpSpLocks/>
          </p:cNvGrpSpPr>
          <p:nvPr/>
        </p:nvGrpSpPr>
        <p:grpSpPr bwMode="auto">
          <a:xfrm>
            <a:off x="3960569" y="2113529"/>
            <a:ext cx="219075" cy="478976"/>
            <a:chOff x="2684" y="2114"/>
            <a:chExt cx="135" cy="326"/>
          </a:xfrm>
          <a:solidFill>
            <a:schemeClr val="bg1"/>
          </a:solidFill>
        </p:grpSpPr>
        <p:sp>
          <p:nvSpPr>
            <p:cNvPr id="559" name="Freeform 1482"/>
            <p:cNvSpPr>
              <a:spLocks/>
            </p:cNvSpPr>
            <p:nvPr/>
          </p:nvSpPr>
          <p:spPr bwMode="auto">
            <a:xfrm>
              <a:off x="2684" y="2114"/>
              <a:ext cx="135" cy="54"/>
            </a:xfrm>
            <a:custGeom>
              <a:avLst/>
              <a:gdLst/>
              <a:ahLst/>
              <a:cxnLst>
                <a:cxn ang="0">
                  <a:pos x="134" y="53"/>
                </a:cxn>
                <a:cxn ang="0">
                  <a:pos x="0" y="53"/>
                </a:cxn>
                <a:cxn ang="0">
                  <a:pos x="134" y="0"/>
                </a:cxn>
                <a:cxn ang="0">
                  <a:pos x="0" y="0"/>
                </a:cxn>
                <a:cxn ang="0">
                  <a:pos x="134" y="53"/>
                </a:cxn>
              </a:cxnLst>
              <a:rect l="0" t="0" r="r" b="b"/>
              <a:pathLst>
                <a:path w="135" h="54">
                  <a:moveTo>
                    <a:pt x="134" y="53"/>
                  </a:moveTo>
                  <a:lnTo>
                    <a:pt x="0" y="53"/>
                  </a:lnTo>
                  <a:lnTo>
                    <a:pt x="134" y="0"/>
                  </a:lnTo>
                  <a:lnTo>
                    <a:pt x="0" y="0"/>
                  </a:lnTo>
                  <a:lnTo>
                    <a:pt x="134" y="53"/>
                  </a:lnTo>
                </a:path>
              </a:pathLst>
            </a:custGeom>
            <a:grpFill/>
            <a:ln w="12700" cap="rnd" cmpd="sng">
              <a:solidFill>
                <a:schemeClr val="bg2"/>
              </a:solidFill>
              <a:prstDash val="sysDot"/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pPr eaLnBrk="1" latinLnBrk="1" hangingPunct="1">
                <a:defRPr/>
              </a:pPr>
              <a:endParaRPr lang="ko-KR" altLang="en-US"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endParaRPr>
            </a:p>
          </p:txBody>
        </p:sp>
        <p:sp>
          <p:nvSpPr>
            <p:cNvPr id="560" name="Freeform 1483"/>
            <p:cNvSpPr>
              <a:spLocks/>
            </p:cNvSpPr>
            <p:nvPr/>
          </p:nvSpPr>
          <p:spPr bwMode="auto">
            <a:xfrm>
              <a:off x="2684" y="2250"/>
              <a:ext cx="135" cy="53"/>
            </a:xfrm>
            <a:custGeom>
              <a:avLst/>
              <a:gdLst/>
              <a:ahLst/>
              <a:cxnLst>
                <a:cxn ang="0">
                  <a:pos x="134" y="52"/>
                </a:cxn>
                <a:cxn ang="0">
                  <a:pos x="0" y="52"/>
                </a:cxn>
                <a:cxn ang="0">
                  <a:pos x="134" y="0"/>
                </a:cxn>
                <a:cxn ang="0">
                  <a:pos x="0" y="0"/>
                </a:cxn>
                <a:cxn ang="0">
                  <a:pos x="134" y="52"/>
                </a:cxn>
              </a:cxnLst>
              <a:rect l="0" t="0" r="r" b="b"/>
              <a:pathLst>
                <a:path w="135" h="53">
                  <a:moveTo>
                    <a:pt x="134" y="52"/>
                  </a:moveTo>
                  <a:lnTo>
                    <a:pt x="0" y="52"/>
                  </a:lnTo>
                  <a:lnTo>
                    <a:pt x="134" y="0"/>
                  </a:lnTo>
                  <a:lnTo>
                    <a:pt x="0" y="0"/>
                  </a:lnTo>
                  <a:lnTo>
                    <a:pt x="134" y="52"/>
                  </a:lnTo>
                </a:path>
              </a:pathLst>
            </a:custGeom>
            <a:grpFill/>
            <a:ln w="12700" cap="rnd" cmpd="sng">
              <a:solidFill>
                <a:schemeClr val="bg2"/>
              </a:solidFill>
              <a:prstDash val="sysDot"/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pPr eaLnBrk="1" latinLnBrk="1" hangingPunct="1">
                <a:defRPr/>
              </a:pPr>
              <a:endParaRPr lang="ko-KR" altLang="en-US"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endParaRPr>
            </a:p>
          </p:txBody>
        </p:sp>
        <p:sp>
          <p:nvSpPr>
            <p:cNvPr id="561" name="Freeform 1484"/>
            <p:cNvSpPr>
              <a:spLocks/>
            </p:cNvSpPr>
            <p:nvPr/>
          </p:nvSpPr>
          <p:spPr bwMode="auto">
            <a:xfrm>
              <a:off x="2684" y="2386"/>
              <a:ext cx="135" cy="54"/>
            </a:xfrm>
            <a:custGeom>
              <a:avLst/>
              <a:gdLst/>
              <a:ahLst/>
              <a:cxnLst>
                <a:cxn ang="0">
                  <a:pos x="134" y="53"/>
                </a:cxn>
                <a:cxn ang="0">
                  <a:pos x="0" y="53"/>
                </a:cxn>
                <a:cxn ang="0">
                  <a:pos x="134" y="0"/>
                </a:cxn>
                <a:cxn ang="0">
                  <a:pos x="0" y="0"/>
                </a:cxn>
                <a:cxn ang="0">
                  <a:pos x="134" y="53"/>
                </a:cxn>
              </a:cxnLst>
              <a:rect l="0" t="0" r="r" b="b"/>
              <a:pathLst>
                <a:path w="135" h="54">
                  <a:moveTo>
                    <a:pt x="134" y="53"/>
                  </a:moveTo>
                  <a:lnTo>
                    <a:pt x="0" y="53"/>
                  </a:lnTo>
                  <a:lnTo>
                    <a:pt x="134" y="0"/>
                  </a:lnTo>
                  <a:lnTo>
                    <a:pt x="0" y="0"/>
                  </a:lnTo>
                  <a:lnTo>
                    <a:pt x="134" y="53"/>
                  </a:lnTo>
                </a:path>
              </a:pathLst>
            </a:custGeom>
            <a:grpFill/>
            <a:ln w="12700" cap="rnd" cmpd="sng">
              <a:solidFill>
                <a:schemeClr val="bg2"/>
              </a:solidFill>
              <a:prstDash val="sysDot"/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pPr eaLnBrk="1" latinLnBrk="1" hangingPunct="1">
                <a:defRPr/>
              </a:pPr>
              <a:endParaRPr lang="ko-KR" altLang="en-US"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endParaRPr>
            </a:p>
          </p:txBody>
        </p:sp>
      </p:grpSp>
      <p:sp>
        <p:nvSpPr>
          <p:cNvPr id="15430" name="Freeform 1485"/>
          <p:cNvSpPr>
            <a:spLocks/>
          </p:cNvSpPr>
          <p:nvPr/>
        </p:nvSpPr>
        <p:spPr bwMode="auto">
          <a:xfrm>
            <a:off x="2189163" y="2239963"/>
            <a:ext cx="1752600" cy="965200"/>
          </a:xfrm>
          <a:custGeom>
            <a:avLst/>
            <a:gdLst>
              <a:gd name="T0" fmla="*/ 0 w 1104"/>
              <a:gd name="T1" fmla="*/ 2147483646 h 488"/>
              <a:gd name="T2" fmla="*/ 0 w 1104"/>
              <a:gd name="T3" fmla="*/ 2147483646 h 488"/>
              <a:gd name="T4" fmla="*/ 2147483646 w 1104"/>
              <a:gd name="T5" fmla="*/ 2147483646 h 488"/>
              <a:gd name="T6" fmla="*/ 2147483646 w 1104"/>
              <a:gd name="T7" fmla="*/ 0 h 488"/>
              <a:gd name="T8" fmla="*/ 2147483646 w 1104"/>
              <a:gd name="T9" fmla="*/ 0 h 48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104"/>
              <a:gd name="T16" fmla="*/ 0 h 488"/>
              <a:gd name="T17" fmla="*/ 1104 w 1104"/>
              <a:gd name="T18" fmla="*/ 488 h 488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104" h="488">
                <a:moveTo>
                  <a:pt x="0" y="320"/>
                </a:moveTo>
                <a:lnTo>
                  <a:pt x="0" y="488"/>
                </a:lnTo>
                <a:lnTo>
                  <a:pt x="1000" y="488"/>
                </a:lnTo>
                <a:lnTo>
                  <a:pt x="1000" y="0"/>
                </a:lnTo>
                <a:lnTo>
                  <a:pt x="1104" y="0"/>
                </a:lnTo>
              </a:path>
            </a:pathLst>
          </a:custGeom>
          <a:noFill/>
          <a:ln w="9525">
            <a:solidFill>
              <a:schemeClr val="bg2"/>
            </a:solidFill>
            <a:round/>
            <a:headEnd/>
            <a:tailEnd type="stealth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endParaRPr lang="ko-KR" altLang="en-US"/>
          </a:p>
        </p:txBody>
      </p:sp>
      <p:sp>
        <p:nvSpPr>
          <p:cNvPr id="15431" name="Freeform 1486"/>
          <p:cNvSpPr>
            <a:spLocks/>
          </p:cNvSpPr>
          <p:nvPr/>
        </p:nvSpPr>
        <p:spPr bwMode="auto">
          <a:xfrm>
            <a:off x="3541713" y="3281363"/>
            <a:ext cx="319087" cy="101600"/>
          </a:xfrm>
          <a:custGeom>
            <a:avLst/>
            <a:gdLst>
              <a:gd name="T0" fmla="*/ 0 w 208"/>
              <a:gd name="T1" fmla="*/ 0 h 136"/>
              <a:gd name="T2" fmla="*/ 0 w 208"/>
              <a:gd name="T3" fmla="*/ 2147483646 h 136"/>
              <a:gd name="T4" fmla="*/ 2147483646 w 208"/>
              <a:gd name="T5" fmla="*/ 2147483646 h 136"/>
              <a:gd name="T6" fmla="*/ 0 60000 65536"/>
              <a:gd name="T7" fmla="*/ 0 60000 65536"/>
              <a:gd name="T8" fmla="*/ 0 60000 65536"/>
              <a:gd name="T9" fmla="*/ 0 w 208"/>
              <a:gd name="T10" fmla="*/ 0 h 136"/>
              <a:gd name="T11" fmla="*/ 208 w 208"/>
              <a:gd name="T12" fmla="*/ 136 h 1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08" h="136">
                <a:moveTo>
                  <a:pt x="0" y="0"/>
                </a:moveTo>
                <a:lnTo>
                  <a:pt x="0" y="136"/>
                </a:lnTo>
                <a:lnTo>
                  <a:pt x="208" y="136"/>
                </a:lnTo>
              </a:path>
            </a:pathLst>
          </a:custGeom>
          <a:noFill/>
          <a:ln w="9525">
            <a:solidFill>
              <a:schemeClr val="bg2"/>
            </a:solidFill>
            <a:round/>
            <a:headEnd/>
            <a:tailEnd type="stealth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endParaRPr lang="ko-KR" altLang="en-US"/>
          </a:p>
        </p:txBody>
      </p:sp>
      <p:sp>
        <p:nvSpPr>
          <p:cNvPr id="15432" name="Line 1488"/>
          <p:cNvSpPr>
            <a:spLocks noChangeShapeType="1"/>
          </p:cNvSpPr>
          <p:nvPr/>
        </p:nvSpPr>
        <p:spPr bwMode="auto">
          <a:xfrm>
            <a:off x="4056063" y="3090863"/>
            <a:ext cx="0" cy="152400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/>
          <a:lstStyle/>
          <a:p>
            <a:endParaRPr lang="ko-KR" altLang="en-US"/>
          </a:p>
        </p:txBody>
      </p:sp>
      <p:sp>
        <p:nvSpPr>
          <p:cNvPr id="15433" name="Freeform 1489"/>
          <p:cNvSpPr>
            <a:spLocks/>
          </p:cNvSpPr>
          <p:nvPr/>
        </p:nvSpPr>
        <p:spPr bwMode="auto">
          <a:xfrm>
            <a:off x="3573463" y="1693863"/>
            <a:ext cx="508000" cy="215900"/>
          </a:xfrm>
          <a:custGeom>
            <a:avLst/>
            <a:gdLst>
              <a:gd name="T0" fmla="*/ 2147483646 w 320"/>
              <a:gd name="T1" fmla="*/ 2147483646 h 136"/>
              <a:gd name="T2" fmla="*/ 2147483646 w 320"/>
              <a:gd name="T3" fmla="*/ 0 h 136"/>
              <a:gd name="T4" fmla="*/ 0 w 320"/>
              <a:gd name="T5" fmla="*/ 0 h 136"/>
              <a:gd name="T6" fmla="*/ 0 60000 65536"/>
              <a:gd name="T7" fmla="*/ 0 60000 65536"/>
              <a:gd name="T8" fmla="*/ 0 60000 65536"/>
              <a:gd name="T9" fmla="*/ 0 w 320"/>
              <a:gd name="T10" fmla="*/ 0 h 136"/>
              <a:gd name="T11" fmla="*/ 320 w 320"/>
              <a:gd name="T12" fmla="*/ 136 h 1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320" h="136">
                <a:moveTo>
                  <a:pt x="320" y="136"/>
                </a:moveTo>
                <a:lnTo>
                  <a:pt x="320" y="0"/>
                </a:lnTo>
                <a:lnTo>
                  <a:pt x="0" y="0"/>
                </a:lnTo>
              </a:path>
            </a:pathLst>
          </a:custGeom>
          <a:noFill/>
          <a:ln w="9525">
            <a:solidFill>
              <a:schemeClr val="bg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5434" name="Line 1490"/>
          <p:cNvSpPr>
            <a:spLocks noChangeShapeType="1"/>
          </p:cNvSpPr>
          <p:nvPr/>
        </p:nvSpPr>
        <p:spPr bwMode="auto">
          <a:xfrm flipH="1">
            <a:off x="3230563" y="1693863"/>
            <a:ext cx="241300" cy="0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 type="stealth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5435" name="Line 1493"/>
          <p:cNvSpPr>
            <a:spLocks noChangeShapeType="1"/>
          </p:cNvSpPr>
          <p:nvPr/>
        </p:nvSpPr>
        <p:spPr bwMode="auto">
          <a:xfrm>
            <a:off x="4056063" y="2735263"/>
            <a:ext cx="0" cy="266700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5436" name="Line 1494"/>
          <p:cNvSpPr>
            <a:spLocks noChangeShapeType="1"/>
          </p:cNvSpPr>
          <p:nvPr/>
        </p:nvSpPr>
        <p:spPr bwMode="auto">
          <a:xfrm>
            <a:off x="3541713" y="3092450"/>
            <a:ext cx="0" cy="114300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5437" name="Freeform 1495"/>
          <p:cNvSpPr>
            <a:spLocks/>
          </p:cNvSpPr>
          <p:nvPr/>
        </p:nvSpPr>
        <p:spPr bwMode="auto">
          <a:xfrm>
            <a:off x="8529638" y="2222500"/>
            <a:ext cx="469900" cy="419100"/>
          </a:xfrm>
          <a:custGeom>
            <a:avLst/>
            <a:gdLst>
              <a:gd name="T0" fmla="*/ 2147483646 w 296"/>
              <a:gd name="T1" fmla="*/ 0 h 264"/>
              <a:gd name="T2" fmla="*/ 0 w 296"/>
              <a:gd name="T3" fmla="*/ 2147483646 h 264"/>
              <a:gd name="T4" fmla="*/ 0 w 296"/>
              <a:gd name="T5" fmla="*/ 2147483646 h 264"/>
              <a:gd name="T6" fmla="*/ 2147483646 w 296"/>
              <a:gd name="T7" fmla="*/ 2147483646 h 264"/>
              <a:gd name="T8" fmla="*/ 2147483646 w 296"/>
              <a:gd name="T9" fmla="*/ 2147483646 h 264"/>
              <a:gd name="T10" fmla="*/ 2147483646 w 296"/>
              <a:gd name="T11" fmla="*/ 0 h 26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296"/>
              <a:gd name="T19" fmla="*/ 0 h 264"/>
              <a:gd name="T20" fmla="*/ 296 w 296"/>
              <a:gd name="T21" fmla="*/ 264 h 26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96" h="264">
                <a:moveTo>
                  <a:pt x="144" y="0"/>
                </a:moveTo>
                <a:lnTo>
                  <a:pt x="0" y="112"/>
                </a:lnTo>
                <a:lnTo>
                  <a:pt x="0" y="264"/>
                </a:lnTo>
                <a:lnTo>
                  <a:pt x="296" y="264"/>
                </a:lnTo>
                <a:lnTo>
                  <a:pt x="296" y="104"/>
                </a:lnTo>
                <a:lnTo>
                  <a:pt x="144" y="0"/>
                </a:lnTo>
                <a:close/>
              </a:path>
            </a:pathLst>
          </a:custGeom>
          <a:solidFill>
            <a:schemeClr val="bg1"/>
          </a:solidFill>
          <a:ln w="9525">
            <a:solidFill>
              <a:schemeClr val="bg2"/>
            </a:solidFill>
            <a:round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5438" name="Rectangle 1496"/>
          <p:cNvSpPr>
            <a:spLocks noChangeArrowheads="1"/>
          </p:cNvSpPr>
          <p:nvPr/>
        </p:nvSpPr>
        <p:spPr bwMode="auto">
          <a:xfrm>
            <a:off x="3781425" y="627063"/>
            <a:ext cx="569913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/>
          <a:lstStyle>
            <a:lvl1pPr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9pPr>
          </a:lstStyle>
          <a:p>
            <a:pPr algn="ctr" eaLnBrk="1" latinLnBrk="1" hangingPunct="1"/>
            <a:r>
              <a:rPr lang="en-US" altLang="ko-KR" sz="1000" b="1" u="sng"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TEA </a:t>
            </a:r>
            <a:br>
              <a:rPr lang="en-US" altLang="ko-KR" sz="1000" b="1" u="sng"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</a:br>
            <a:r>
              <a:rPr lang="ko-KR" altLang="en-US" sz="1000" b="1" u="sng"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회수탑</a:t>
            </a:r>
          </a:p>
        </p:txBody>
      </p:sp>
      <p:sp>
        <p:nvSpPr>
          <p:cNvPr id="15439" name="자유형 263"/>
          <p:cNvSpPr>
            <a:spLocks/>
          </p:cNvSpPr>
          <p:nvPr/>
        </p:nvSpPr>
        <p:spPr bwMode="auto">
          <a:xfrm>
            <a:off x="2932113" y="1790700"/>
            <a:ext cx="1955800" cy="1255713"/>
          </a:xfrm>
          <a:custGeom>
            <a:avLst/>
            <a:gdLst>
              <a:gd name="T0" fmla="*/ 0 w 2135538"/>
              <a:gd name="T1" fmla="*/ 1162748 h 1256030"/>
              <a:gd name="T2" fmla="*/ 0 w 2135538"/>
              <a:gd name="T3" fmla="*/ 1241184 h 1256030"/>
              <a:gd name="T4" fmla="*/ 22164 w 2135538"/>
              <a:gd name="T5" fmla="*/ 1241184 h 1256030"/>
              <a:gd name="T6" fmla="*/ 22118 w 2135538"/>
              <a:gd name="T7" fmla="*/ 0 h 1256030"/>
              <a:gd name="T8" fmla="*/ 31387 w 2135538"/>
              <a:gd name="T9" fmla="*/ 1905 h 125603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135538"/>
              <a:gd name="T16" fmla="*/ 0 h 1256030"/>
              <a:gd name="T17" fmla="*/ 2135538 w 2135538"/>
              <a:gd name="T18" fmla="*/ 1256030 h 125603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135538" h="1256030">
                <a:moveTo>
                  <a:pt x="0" y="1176655"/>
                </a:moveTo>
                <a:lnTo>
                  <a:pt x="0" y="1256030"/>
                </a:lnTo>
                <a:lnTo>
                  <a:pt x="1508125" y="1256030"/>
                </a:lnTo>
                <a:cubicBezTo>
                  <a:pt x="1507067" y="930063"/>
                  <a:pt x="1506008" y="325967"/>
                  <a:pt x="1504950" y="0"/>
                </a:cubicBezTo>
                <a:lnTo>
                  <a:pt x="2135538" y="1905"/>
                </a:lnTo>
              </a:path>
            </a:pathLst>
          </a:custGeom>
          <a:noFill/>
          <a:ln w="19050">
            <a:solidFill>
              <a:srgbClr val="0000FF"/>
            </a:solidFill>
            <a:round/>
            <a:headEnd/>
            <a:tailEnd type="stealth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endParaRPr lang="ko-KR" altLang="en-US"/>
          </a:p>
        </p:txBody>
      </p:sp>
      <p:sp>
        <p:nvSpPr>
          <p:cNvPr id="15440" name="Freeform 1134"/>
          <p:cNvSpPr>
            <a:spLocks/>
          </p:cNvSpPr>
          <p:nvPr/>
        </p:nvSpPr>
        <p:spPr bwMode="auto">
          <a:xfrm>
            <a:off x="4884738" y="2824163"/>
            <a:ext cx="341312" cy="642937"/>
          </a:xfrm>
          <a:custGeom>
            <a:avLst/>
            <a:gdLst>
              <a:gd name="T0" fmla="*/ 0 w 141"/>
              <a:gd name="T1" fmla="*/ 2147483646 h 246"/>
              <a:gd name="T2" fmla="*/ 2147483646 w 141"/>
              <a:gd name="T3" fmla="*/ 2147483646 h 246"/>
              <a:gd name="T4" fmla="*/ 2147483646 w 141"/>
              <a:gd name="T5" fmla="*/ 2147483646 h 246"/>
              <a:gd name="T6" fmla="*/ 2147483646 w 141"/>
              <a:gd name="T7" fmla="*/ 2147483646 h 246"/>
              <a:gd name="T8" fmla="*/ 2147483646 w 141"/>
              <a:gd name="T9" fmla="*/ 2147483646 h 246"/>
              <a:gd name="T10" fmla="*/ 2147483646 w 141"/>
              <a:gd name="T11" fmla="*/ 2147483646 h 246"/>
              <a:gd name="T12" fmla="*/ 2147483646 w 141"/>
              <a:gd name="T13" fmla="*/ 2147483646 h 246"/>
              <a:gd name="T14" fmla="*/ 2147483646 w 141"/>
              <a:gd name="T15" fmla="*/ 2147483646 h 246"/>
              <a:gd name="T16" fmla="*/ 2147483646 w 141"/>
              <a:gd name="T17" fmla="*/ 2147483646 h 246"/>
              <a:gd name="T18" fmla="*/ 2147483646 w 141"/>
              <a:gd name="T19" fmla="*/ 2147483646 h 246"/>
              <a:gd name="T20" fmla="*/ 2147483646 w 141"/>
              <a:gd name="T21" fmla="*/ 2147483646 h 246"/>
              <a:gd name="T22" fmla="*/ 2147483646 w 141"/>
              <a:gd name="T23" fmla="*/ 2147483646 h 246"/>
              <a:gd name="T24" fmla="*/ 2147483646 w 141"/>
              <a:gd name="T25" fmla="*/ 2147483646 h 246"/>
              <a:gd name="T26" fmla="*/ 2147483646 w 141"/>
              <a:gd name="T27" fmla="*/ 2147483646 h 246"/>
              <a:gd name="T28" fmla="*/ 2147483646 w 141"/>
              <a:gd name="T29" fmla="*/ 2147483646 h 246"/>
              <a:gd name="T30" fmla="*/ 2147483646 w 141"/>
              <a:gd name="T31" fmla="*/ 2147483646 h 246"/>
              <a:gd name="T32" fmla="*/ 2147483646 w 141"/>
              <a:gd name="T33" fmla="*/ 2147483646 h 246"/>
              <a:gd name="T34" fmla="*/ 2147483646 w 141"/>
              <a:gd name="T35" fmla="*/ 2147483646 h 246"/>
              <a:gd name="T36" fmla="*/ 2147483646 w 141"/>
              <a:gd name="T37" fmla="*/ 2147483646 h 246"/>
              <a:gd name="T38" fmla="*/ 2147483646 w 141"/>
              <a:gd name="T39" fmla="*/ 2147483646 h 246"/>
              <a:gd name="T40" fmla="*/ 2147483646 w 141"/>
              <a:gd name="T41" fmla="*/ 2147483646 h 246"/>
              <a:gd name="T42" fmla="*/ 2147483646 w 141"/>
              <a:gd name="T43" fmla="*/ 2147483646 h 246"/>
              <a:gd name="T44" fmla="*/ 2147483646 w 141"/>
              <a:gd name="T45" fmla="*/ 2147483646 h 246"/>
              <a:gd name="T46" fmla="*/ 2147483646 w 141"/>
              <a:gd name="T47" fmla="*/ 2147483646 h 246"/>
              <a:gd name="T48" fmla="*/ 2147483646 w 141"/>
              <a:gd name="T49" fmla="*/ 2147483646 h 246"/>
              <a:gd name="T50" fmla="*/ 2147483646 w 141"/>
              <a:gd name="T51" fmla="*/ 0 h 246"/>
              <a:gd name="T52" fmla="*/ 2147483646 w 141"/>
              <a:gd name="T53" fmla="*/ 2147483646 h 246"/>
              <a:gd name="T54" fmla="*/ 2147483646 w 141"/>
              <a:gd name="T55" fmla="*/ 2147483646 h 246"/>
              <a:gd name="T56" fmla="*/ 2147483646 w 141"/>
              <a:gd name="T57" fmla="*/ 2147483646 h 246"/>
              <a:gd name="T58" fmla="*/ 2147483646 w 141"/>
              <a:gd name="T59" fmla="*/ 2147483646 h 246"/>
              <a:gd name="T60" fmla="*/ 2147483646 w 141"/>
              <a:gd name="T61" fmla="*/ 2147483646 h 246"/>
              <a:gd name="T62" fmla="*/ 2147483646 w 141"/>
              <a:gd name="T63" fmla="*/ 2147483646 h 246"/>
              <a:gd name="T64" fmla="*/ 2147483646 w 141"/>
              <a:gd name="T65" fmla="*/ 2147483646 h 246"/>
              <a:gd name="T66" fmla="*/ 0 w 141"/>
              <a:gd name="T67" fmla="*/ 2147483646 h 246"/>
              <a:gd name="T68" fmla="*/ 0 w 141"/>
              <a:gd name="T69" fmla="*/ 2147483646 h 24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w 141"/>
              <a:gd name="T106" fmla="*/ 0 h 246"/>
              <a:gd name="T107" fmla="*/ 141 w 141"/>
              <a:gd name="T108" fmla="*/ 246 h 246"/>
            </a:gdLst>
            <a:ahLst/>
            <a:cxnLst>
              <a:cxn ang="T70">
                <a:pos x="T0" y="T1"/>
              </a:cxn>
              <a:cxn ang="T71">
                <a:pos x="T2" y="T3"/>
              </a:cxn>
              <a:cxn ang="T72">
                <a:pos x="T4" y="T5"/>
              </a:cxn>
              <a:cxn ang="T73">
                <a:pos x="T6" y="T7"/>
              </a:cxn>
              <a:cxn ang="T74">
                <a:pos x="T8" y="T9"/>
              </a:cxn>
              <a:cxn ang="T75">
                <a:pos x="T10" y="T11"/>
              </a:cxn>
              <a:cxn ang="T76">
                <a:pos x="T12" y="T13"/>
              </a:cxn>
              <a:cxn ang="T77">
                <a:pos x="T14" y="T15"/>
              </a:cxn>
              <a:cxn ang="T78">
                <a:pos x="T16" y="T17"/>
              </a:cxn>
              <a:cxn ang="T79">
                <a:pos x="T18" y="T19"/>
              </a:cxn>
              <a:cxn ang="T80">
                <a:pos x="T20" y="T21"/>
              </a:cxn>
              <a:cxn ang="T81">
                <a:pos x="T22" y="T23"/>
              </a:cxn>
              <a:cxn ang="T82">
                <a:pos x="T24" y="T25"/>
              </a:cxn>
              <a:cxn ang="T83">
                <a:pos x="T26" y="T27"/>
              </a:cxn>
              <a:cxn ang="T84">
                <a:pos x="T28" y="T29"/>
              </a:cxn>
              <a:cxn ang="T85">
                <a:pos x="T30" y="T31"/>
              </a:cxn>
              <a:cxn ang="T86">
                <a:pos x="T32" y="T33"/>
              </a:cxn>
              <a:cxn ang="T87">
                <a:pos x="T34" y="T35"/>
              </a:cxn>
              <a:cxn ang="T88">
                <a:pos x="T36" y="T37"/>
              </a:cxn>
              <a:cxn ang="T89">
                <a:pos x="T38" y="T39"/>
              </a:cxn>
              <a:cxn ang="T90">
                <a:pos x="T40" y="T41"/>
              </a:cxn>
              <a:cxn ang="T91">
                <a:pos x="T42" y="T43"/>
              </a:cxn>
              <a:cxn ang="T92">
                <a:pos x="T44" y="T45"/>
              </a:cxn>
              <a:cxn ang="T93">
                <a:pos x="T46" y="T47"/>
              </a:cxn>
              <a:cxn ang="T94">
                <a:pos x="T48" y="T49"/>
              </a:cxn>
              <a:cxn ang="T95">
                <a:pos x="T50" y="T51"/>
              </a:cxn>
              <a:cxn ang="T96">
                <a:pos x="T52" y="T53"/>
              </a:cxn>
              <a:cxn ang="T97">
                <a:pos x="T54" y="T55"/>
              </a:cxn>
              <a:cxn ang="T98">
                <a:pos x="T56" y="T57"/>
              </a:cxn>
              <a:cxn ang="T99">
                <a:pos x="T58" y="T59"/>
              </a:cxn>
              <a:cxn ang="T100">
                <a:pos x="T60" y="T61"/>
              </a:cxn>
              <a:cxn ang="T101">
                <a:pos x="T62" y="T63"/>
              </a:cxn>
              <a:cxn ang="T102">
                <a:pos x="T64" y="T65"/>
              </a:cxn>
              <a:cxn ang="T103">
                <a:pos x="T66" y="T67"/>
              </a:cxn>
              <a:cxn ang="T104">
                <a:pos x="T68" y="T69"/>
              </a:cxn>
            </a:cxnLst>
            <a:rect l="T105" t="T106" r="T107" b="T108"/>
            <a:pathLst>
              <a:path w="141" h="246">
                <a:moveTo>
                  <a:pt x="0" y="206"/>
                </a:moveTo>
                <a:lnTo>
                  <a:pt x="2" y="214"/>
                </a:lnTo>
                <a:lnTo>
                  <a:pt x="6" y="221"/>
                </a:lnTo>
                <a:lnTo>
                  <a:pt x="12" y="228"/>
                </a:lnTo>
                <a:lnTo>
                  <a:pt x="21" y="234"/>
                </a:lnTo>
                <a:lnTo>
                  <a:pt x="31" y="238"/>
                </a:lnTo>
                <a:lnTo>
                  <a:pt x="43" y="242"/>
                </a:lnTo>
                <a:lnTo>
                  <a:pt x="56" y="244"/>
                </a:lnTo>
                <a:lnTo>
                  <a:pt x="70" y="245"/>
                </a:lnTo>
                <a:lnTo>
                  <a:pt x="84" y="244"/>
                </a:lnTo>
                <a:lnTo>
                  <a:pt x="97" y="242"/>
                </a:lnTo>
                <a:lnTo>
                  <a:pt x="109" y="238"/>
                </a:lnTo>
                <a:lnTo>
                  <a:pt x="120" y="234"/>
                </a:lnTo>
                <a:lnTo>
                  <a:pt x="128" y="228"/>
                </a:lnTo>
                <a:lnTo>
                  <a:pt x="135" y="221"/>
                </a:lnTo>
                <a:lnTo>
                  <a:pt x="139" y="214"/>
                </a:lnTo>
                <a:lnTo>
                  <a:pt x="140" y="206"/>
                </a:lnTo>
                <a:lnTo>
                  <a:pt x="140" y="40"/>
                </a:lnTo>
                <a:lnTo>
                  <a:pt x="139" y="32"/>
                </a:lnTo>
                <a:lnTo>
                  <a:pt x="135" y="24"/>
                </a:lnTo>
                <a:lnTo>
                  <a:pt x="128" y="18"/>
                </a:lnTo>
                <a:lnTo>
                  <a:pt x="120" y="12"/>
                </a:lnTo>
                <a:lnTo>
                  <a:pt x="109" y="7"/>
                </a:lnTo>
                <a:lnTo>
                  <a:pt x="97" y="3"/>
                </a:lnTo>
                <a:lnTo>
                  <a:pt x="84" y="1"/>
                </a:lnTo>
                <a:lnTo>
                  <a:pt x="70" y="0"/>
                </a:lnTo>
                <a:lnTo>
                  <a:pt x="56" y="1"/>
                </a:lnTo>
                <a:lnTo>
                  <a:pt x="43" y="3"/>
                </a:lnTo>
                <a:lnTo>
                  <a:pt x="31" y="7"/>
                </a:lnTo>
                <a:lnTo>
                  <a:pt x="21" y="12"/>
                </a:lnTo>
                <a:lnTo>
                  <a:pt x="12" y="18"/>
                </a:lnTo>
                <a:lnTo>
                  <a:pt x="6" y="24"/>
                </a:lnTo>
                <a:lnTo>
                  <a:pt x="2" y="32"/>
                </a:lnTo>
                <a:lnTo>
                  <a:pt x="0" y="40"/>
                </a:lnTo>
                <a:lnTo>
                  <a:pt x="0" y="206"/>
                </a:lnTo>
              </a:path>
            </a:pathLst>
          </a:custGeom>
          <a:solidFill>
            <a:schemeClr val="bg1"/>
          </a:solidFill>
          <a:ln w="12700" cap="rnd">
            <a:solidFill>
              <a:schemeClr val="bg2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ko-KR" altLang="en-US"/>
          </a:p>
        </p:txBody>
      </p:sp>
      <p:pic>
        <p:nvPicPr>
          <p:cNvPr id="15441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0" y="2971800"/>
            <a:ext cx="357188" cy="357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574" name="직선 연결선 573"/>
          <p:cNvCxnSpPr/>
          <p:nvPr/>
        </p:nvCxnSpPr>
        <p:spPr>
          <a:xfrm flipV="1">
            <a:off x="4884738" y="2968625"/>
            <a:ext cx="344487" cy="635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5" name="직선 연결선 574"/>
          <p:cNvCxnSpPr/>
          <p:nvPr/>
        </p:nvCxnSpPr>
        <p:spPr>
          <a:xfrm flipV="1">
            <a:off x="4884738" y="3324225"/>
            <a:ext cx="344487" cy="4763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76" name="Group 1155"/>
          <p:cNvGrpSpPr>
            <a:grpSpLocks/>
          </p:cNvGrpSpPr>
          <p:nvPr/>
        </p:nvGrpSpPr>
        <p:grpSpPr bwMode="auto">
          <a:xfrm rot="10800000">
            <a:off x="5410200" y="2594917"/>
            <a:ext cx="190500" cy="190500"/>
            <a:chOff x="1098" y="1185"/>
            <a:chExt cx="117" cy="123"/>
          </a:xfrm>
          <a:solidFill>
            <a:schemeClr val="bg1"/>
          </a:solidFill>
        </p:grpSpPr>
        <p:sp>
          <p:nvSpPr>
            <p:cNvPr id="577" name="Oval 1156"/>
            <p:cNvSpPr>
              <a:spLocks noChangeArrowheads="1"/>
            </p:cNvSpPr>
            <p:nvPr/>
          </p:nvSpPr>
          <p:spPr bwMode="auto">
            <a:xfrm>
              <a:off x="1098" y="1185"/>
              <a:ext cx="117" cy="123"/>
            </a:xfrm>
            <a:prstGeom prst="ellipse">
              <a:avLst/>
            </a:prstGeom>
            <a:grpFill/>
            <a:ln w="12700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eaLnBrk="1" latinLnBrk="1" hangingPunct="1">
                <a:defRPr/>
              </a:pPr>
              <a:endParaRPr lang="ko-KR" altLang="en-US"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endParaRPr>
            </a:p>
          </p:txBody>
        </p:sp>
        <p:sp>
          <p:nvSpPr>
            <p:cNvPr id="578" name="Line 1157"/>
            <p:cNvSpPr>
              <a:spLocks noChangeShapeType="1"/>
            </p:cNvSpPr>
            <p:nvPr/>
          </p:nvSpPr>
          <p:spPr bwMode="auto">
            <a:xfrm flipV="1">
              <a:off x="1156" y="1246"/>
              <a:ext cx="59" cy="62"/>
            </a:xfrm>
            <a:prstGeom prst="line">
              <a:avLst/>
            </a:prstGeom>
            <a:grpFill/>
            <a:ln w="12700">
              <a:solidFill>
                <a:schemeClr val="bg2"/>
              </a:solidFill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pPr eaLnBrk="1" latinLnBrk="1" hangingPunct="1">
                <a:defRPr/>
              </a:pPr>
              <a:endParaRPr lang="ko-KR" altLang="en-US"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endParaRPr>
            </a:p>
          </p:txBody>
        </p:sp>
        <p:sp>
          <p:nvSpPr>
            <p:cNvPr id="579" name="Line 1158"/>
            <p:cNvSpPr>
              <a:spLocks noChangeShapeType="1"/>
            </p:cNvSpPr>
            <p:nvPr/>
          </p:nvSpPr>
          <p:spPr bwMode="auto">
            <a:xfrm flipH="1" flipV="1">
              <a:off x="1142" y="1189"/>
              <a:ext cx="71" cy="42"/>
            </a:xfrm>
            <a:prstGeom prst="line">
              <a:avLst/>
            </a:prstGeom>
            <a:grpFill/>
            <a:ln w="12700">
              <a:solidFill>
                <a:schemeClr val="bg2"/>
              </a:solidFill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pPr eaLnBrk="1" latinLnBrk="1" hangingPunct="1">
                <a:defRPr/>
              </a:pPr>
              <a:endParaRPr lang="ko-KR" altLang="en-US"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endParaRPr>
            </a:p>
          </p:txBody>
        </p:sp>
      </p:grpSp>
      <p:grpSp>
        <p:nvGrpSpPr>
          <p:cNvPr id="15445" name="그룹 231"/>
          <p:cNvGrpSpPr>
            <a:grpSpLocks/>
          </p:cNvGrpSpPr>
          <p:nvPr/>
        </p:nvGrpSpPr>
        <p:grpSpPr bwMode="auto">
          <a:xfrm flipH="1">
            <a:off x="5056188" y="3465513"/>
            <a:ext cx="265112" cy="296862"/>
            <a:chOff x="4953000" y="4425950"/>
            <a:chExt cx="265045" cy="296863"/>
          </a:xfrm>
        </p:grpSpPr>
        <p:grpSp>
          <p:nvGrpSpPr>
            <p:cNvPr id="15592" name="Group 1120"/>
            <p:cNvGrpSpPr>
              <a:grpSpLocks/>
            </p:cNvGrpSpPr>
            <p:nvPr/>
          </p:nvGrpSpPr>
          <p:grpSpPr bwMode="auto">
            <a:xfrm flipH="1">
              <a:off x="4953000" y="4551363"/>
              <a:ext cx="187325" cy="171450"/>
              <a:chOff x="3540" y="2721"/>
              <a:chExt cx="118" cy="108"/>
            </a:xfrm>
          </p:grpSpPr>
          <p:sp>
            <p:nvSpPr>
              <p:cNvPr id="15594" name="Freeform 1121"/>
              <p:cNvSpPr>
                <a:spLocks/>
              </p:cNvSpPr>
              <p:nvPr/>
            </p:nvSpPr>
            <p:spPr bwMode="auto">
              <a:xfrm>
                <a:off x="3540" y="2790"/>
                <a:ext cx="118" cy="39"/>
              </a:xfrm>
              <a:custGeom>
                <a:avLst/>
                <a:gdLst>
                  <a:gd name="T0" fmla="*/ 117 w 118"/>
                  <a:gd name="T1" fmla="*/ 38 h 39"/>
                  <a:gd name="T2" fmla="*/ 0 w 118"/>
                  <a:gd name="T3" fmla="*/ 38 h 39"/>
                  <a:gd name="T4" fmla="*/ 24 w 118"/>
                  <a:gd name="T5" fmla="*/ 0 h 39"/>
                  <a:gd name="T6" fmla="*/ 93 w 118"/>
                  <a:gd name="T7" fmla="*/ 0 h 39"/>
                  <a:gd name="T8" fmla="*/ 117 w 118"/>
                  <a:gd name="T9" fmla="*/ 38 h 3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18"/>
                  <a:gd name="T16" fmla="*/ 0 h 39"/>
                  <a:gd name="T17" fmla="*/ 118 w 118"/>
                  <a:gd name="T18" fmla="*/ 39 h 3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18" h="39">
                    <a:moveTo>
                      <a:pt x="117" y="38"/>
                    </a:moveTo>
                    <a:lnTo>
                      <a:pt x="0" y="38"/>
                    </a:lnTo>
                    <a:lnTo>
                      <a:pt x="24" y="0"/>
                    </a:lnTo>
                    <a:lnTo>
                      <a:pt x="93" y="0"/>
                    </a:lnTo>
                    <a:lnTo>
                      <a:pt x="117" y="38"/>
                    </a:lnTo>
                  </a:path>
                </a:pathLst>
              </a:custGeom>
              <a:solidFill>
                <a:schemeClr val="bg1"/>
              </a:solidFill>
              <a:ln w="12700" cap="rnd">
                <a:solidFill>
                  <a:srgbClr val="0000FF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5595" name="Freeform 1122"/>
              <p:cNvSpPr>
                <a:spLocks/>
              </p:cNvSpPr>
              <p:nvPr/>
            </p:nvSpPr>
            <p:spPr bwMode="auto">
              <a:xfrm>
                <a:off x="3547" y="2721"/>
                <a:ext cx="104" cy="97"/>
              </a:xfrm>
              <a:custGeom>
                <a:avLst/>
                <a:gdLst>
                  <a:gd name="T0" fmla="*/ 89 w 104"/>
                  <a:gd name="T1" fmla="*/ 15 h 97"/>
                  <a:gd name="T2" fmla="*/ 95 w 104"/>
                  <a:gd name="T3" fmla="*/ 23 h 97"/>
                  <a:gd name="T4" fmla="*/ 100 w 104"/>
                  <a:gd name="T5" fmla="*/ 31 h 97"/>
                  <a:gd name="T6" fmla="*/ 102 w 104"/>
                  <a:gd name="T7" fmla="*/ 39 h 97"/>
                  <a:gd name="T8" fmla="*/ 103 w 104"/>
                  <a:gd name="T9" fmla="*/ 48 h 97"/>
                  <a:gd name="T10" fmla="*/ 102 w 104"/>
                  <a:gd name="T11" fmla="*/ 58 h 97"/>
                  <a:gd name="T12" fmla="*/ 99 w 104"/>
                  <a:gd name="T13" fmla="*/ 67 h 97"/>
                  <a:gd name="T14" fmla="*/ 94 w 104"/>
                  <a:gd name="T15" fmla="*/ 75 h 97"/>
                  <a:gd name="T16" fmla="*/ 88 w 104"/>
                  <a:gd name="T17" fmla="*/ 82 h 97"/>
                  <a:gd name="T18" fmla="*/ 80 w 104"/>
                  <a:gd name="T19" fmla="*/ 88 h 97"/>
                  <a:gd name="T20" fmla="*/ 72 w 104"/>
                  <a:gd name="T21" fmla="*/ 92 h 97"/>
                  <a:gd name="T22" fmla="*/ 62 w 104"/>
                  <a:gd name="T23" fmla="*/ 95 h 97"/>
                  <a:gd name="T24" fmla="*/ 52 w 104"/>
                  <a:gd name="T25" fmla="*/ 96 h 97"/>
                  <a:gd name="T26" fmla="*/ 41 w 104"/>
                  <a:gd name="T27" fmla="*/ 95 h 97"/>
                  <a:gd name="T28" fmla="*/ 32 w 104"/>
                  <a:gd name="T29" fmla="*/ 92 h 97"/>
                  <a:gd name="T30" fmla="*/ 23 w 104"/>
                  <a:gd name="T31" fmla="*/ 88 h 97"/>
                  <a:gd name="T32" fmla="*/ 15 w 104"/>
                  <a:gd name="T33" fmla="*/ 82 h 97"/>
                  <a:gd name="T34" fmla="*/ 9 w 104"/>
                  <a:gd name="T35" fmla="*/ 75 h 97"/>
                  <a:gd name="T36" fmla="*/ 4 w 104"/>
                  <a:gd name="T37" fmla="*/ 67 h 97"/>
                  <a:gd name="T38" fmla="*/ 1 w 104"/>
                  <a:gd name="T39" fmla="*/ 58 h 97"/>
                  <a:gd name="T40" fmla="*/ 0 w 104"/>
                  <a:gd name="T41" fmla="*/ 48 h 97"/>
                  <a:gd name="T42" fmla="*/ 1 w 104"/>
                  <a:gd name="T43" fmla="*/ 39 h 97"/>
                  <a:gd name="T44" fmla="*/ 4 w 104"/>
                  <a:gd name="T45" fmla="*/ 30 h 97"/>
                  <a:gd name="T46" fmla="*/ 9 w 104"/>
                  <a:gd name="T47" fmla="*/ 22 h 97"/>
                  <a:gd name="T48" fmla="*/ 15 w 104"/>
                  <a:gd name="T49" fmla="*/ 14 h 97"/>
                  <a:gd name="T50" fmla="*/ 23 w 104"/>
                  <a:gd name="T51" fmla="*/ 9 h 97"/>
                  <a:gd name="T52" fmla="*/ 31 w 104"/>
                  <a:gd name="T53" fmla="*/ 4 h 97"/>
                  <a:gd name="T54" fmla="*/ 41 w 104"/>
                  <a:gd name="T55" fmla="*/ 1 h 97"/>
                  <a:gd name="T56" fmla="*/ 51 w 104"/>
                  <a:gd name="T57" fmla="*/ 0 h 97"/>
                  <a:gd name="T58" fmla="*/ 100 w 104"/>
                  <a:gd name="T59" fmla="*/ 0 h 97"/>
                  <a:gd name="T60" fmla="*/ 100 w 104"/>
                  <a:gd name="T61" fmla="*/ 16 h 97"/>
                  <a:gd name="T62" fmla="*/ 89 w 104"/>
                  <a:gd name="T63" fmla="*/ 15 h 97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w 104"/>
                  <a:gd name="T97" fmla="*/ 0 h 97"/>
                  <a:gd name="T98" fmla="*/ 104 w 104"/>
                  <a:gd name="T99" fmla="*/ 97 h 97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T96" t="T97" r="T98" b="T99"/>
                <a:pathLst>
                  <a:path w="104" h="97">
                    <a:moveTo>
                      <a:pt x="89" y="15"/>
                    </a:moveTo>
                    <a:lnTo>
                      <a:pt x="95" y="23"/>
                    </a:lnTo>
                    <a:lnTo>
                      <a:pt x="100" y="31"/>
                    </a:lnTo>
                    <a:lnTo>
                      <a:pt x="102" y="39"/>
                    </a:lnTo>
                    <a:lnTo>
                      <a:pt x="103" y="48"/>
                    </a:lnTo>
                    <a:lnTo>
                      <a:pt x="102" y="58"/>
                    </a:lnTo>
                    <a:lnTo>
                      <a:pt x="99" y="67"/>
                    </a:lnTo>
                    <a:lnTo>
                      <a:pt x="94" y="75"/>
                    </a:lnTo>
                    <a:lnTo>
                      <a:pt x="88" y="82"/>
                    </a:lnTo>
                    <a:lnTo>
                      <a:pt x="80" y="88"/>
                    </a:lnTo>
                    <a:lnTo>
                      <a:pt x="72" y="92"/>
                    </a:lnTo>
                    <a:lnTo>
                      <a:pt x="62" y="95"/>
                    </a:lnTo>
                    <a:lnTo>
                      <a:pt x="52" y="96"/>
                    </a:lnTo>
                    <a:lnTo>
                      <a:pt x="41" y="95"/>
                    </a:lnTo>
                    <a:lnTo>
                      <a:pt x="32" y="92"/>
                    </a:lnTo>
                    <a:lnTo>
                      <a:pt x="23" y="88"/>
                    </a:lnTo>
                    <a:lnTo>
                      <a:pt x="15" y="82"/>
                    </a:lnTo>
                    <a:lnTo>
                      <a:pt x="9" y="75"/>
                    </a:lnTo>
                    <a:lnTo>
                      <a:pt x="4" y="67"/>
                    </a:lnTo>
                    <a:lnTo>
                      <a:pt x="1" y="58"/>
                    </a:lnTo>
                    <a:lnTo>
                      <a:pt x="0" y="48"/>
                    </a:lnTo>
                    <a:lnTo>
                      <a:pt x="1" y="39"/>
                    </a:lnTo>
                    <a:lnTo>
                      <a:pt x="4" y="30"/>
                    </a:lnTo>
                    <a:lnTo>
                      <a:pt x="9" y="22"/>
                    </a:lnTo>
                    <a:lnTo>
                      <a:pt x="15" y="14"/>
                    </a:lnTo>
                    <a:lnTo>
                      <a:pt x="23" y="9"/>
                    </a:lnTo>
                    <a:lnTo>
                      <a:pt x="31" y="4"/>
                    </a:lnTo>
                    <a:lnTo>
                      <a:pt x="41" y="1"/>
                    </a:lnTo>
                    <a:lnTo>
                      <a:pt x="51" y="0"/>
                    </a:lnTo>
                    <a:lnTo>
                      <a:pt x="100" y="0"/>
                    </a:lnTo>
                    <a:lnTo>
                      <a:pt x="100" y="16"/>
                    </a:lnTo>
                    <a:lnTo>
                      <a:pt x="89" y="15"/>
                    </a:lnTo>
                  </a:path>
                </a:pathLst>
              </a:custGeom>
              <a:solidFill>
                <a:schemeClr val="bg1"/>
              </a:solidFill>
              <a:ln w="12700" cap="rnd">
                <a:solidFill>
                  <a:srgbClr val="0000FF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ko-KR" altLang="en-US"/>
              </a:p>
            </p:txBody>
          </p:sp>
        </p:grpSp>
        <p:sp>
          <p:nvSpPr>
            <p:cNvPr id="15593" name="Freeform 1123"/>
            <p:cNvSpPr>
              <a:spLocks/>
            </p:cNvSpPr>
            <p:nvPr/>
          </p:nvSpPr>
          <p:spPr bwMode="auto">
            <a:xfrm flipH="1">
              <a:off x="5043420" y="4425950"/>
              <a:ext cx="174625" cy="203200"/>
            </a:xfrm>
            <a:custGeom>
              <a:avLst/>
              <a:gdLst>
                <a:gd name="T0" fmla="*/ 0 w 101"/>
                <a:gd name="T1" fmla="*/ 0 h 430"/>
                <a:gd name="T2" fmla="*/ 0 w 101"/>
                <a:gd name="T3" fmla="*/ 2147483646 h 430"/>
                <a:gd name="T4" fmla="*/ 2147483646 w 101"/>
                <a:gd name="T5" fmla="*/ 2147483646 h 430"/>
                <a:gd name="T6" fmla="*/ 0 60000 65536"/>
                <a:gd name="T7" fmla="*/ 0 60000 65536"/>
                <a:gd name="T8" fmla="*/ 0 60000 65536"/>
                <a:gd name="T9" fmla="*/ 0 w 101"/>
                <a:gd name="T10" fmla="*/ 0 h 430"/>
                <a:gd name="T11" fmla="*/ 101 w 101"/>
                <a:gd name="T12" fmla="*/ 430 h 43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01" h="430">
                  <a:moveTo>
                    <a:pt x="0" y="0"/>
                  </a:moveTo>
                  <a:lnTo>
                    <a:pt x="0" y="429"/>
                  </a:lnTo>
                  <a:lnTo>
                    <a:pt x="100" y="429"/>
                  </a:lnTo>
                </a:path>
              </a:pathLst>
            </a:custGeom>
            <a:noFill/>
            <a:ln w="19050" cap="rnd">
              <a:solidFill>
                <a:srgbClr val="0000FF"/>
              </a:solidFill>
              <a:round/>
              <a:headEnd type="none" w="sm" len="sm"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</p:grpSp>
      <p:cxnSp>
        <p:nvCxnSpPr>
          <p:cNvPr id="15446" name="직선 연결선 283"/>
          <p:cNvCxnSpPr>
            <a:cxnSpLocks noChangeShapeType="1"/>
          </p:cNvCxnSpPr>
          <p:nvPr/>
        </p:nvCxnSpPr>
        <p:spPr bwMode="auto">
          <a:xfrm>
            <a:off x="4322763" y="2919413"/>
            <a:ext cx="56515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stealth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86" name="직선 연결선 585"/>
          <p:cNvCxnSpPr/>
          <p:nvPr/>
        </p:nvCxnSpPr>
        <p:spPr>
          <a:xfrm>
            <a:off x="304800" y="4149725"/>
            <a:ext cx="9339263" cy="0"/>
          </a:xfrm>
          <a:prstGeom prst="line">
            <a:avLst/>
          </a:prstGeom>
          <a:ln w="63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87" name="Group 1421"/>
          <p:cNvGrpSpPr>
            <a:grpSpLocks/>
          </p:cNvGrpSpPr>
          <p:nvPr/>
        </p:nvGrpSpPr>
        <p:grpSpPr bwMode="auto">
          <a:xfrm>
            <a:off x="1179269" y="1847205"/>
            <a:ext cx="187325" cy="195262"/>
            <a:chOff x="1359" y="1499"/>
            <a:chExt cx="175" cy="123"/>
          </a:xfrm>
          <a:solidFill>
            <a:schemeClr val="bg1"/>
          </a:solidFill>
        </p:grpSpPr>
        <p:sp>
          <p:nvSpPr>
            <p:cNvPr id="588" name="Freeform 1422"/>
            <p:cNvSpPr>
              <a:spLocks/>
            </p:cNvSpPr>
            <p:nvPr/>
          </p:nvSpPr>
          <p:spPr bwMode="auto">
            <a:xfrm>
              <a:off x="1376" y="1499"/>
              <a:ext cx="145" cy="123"/>
            </a:xfrm>
            <a:custGeom>
              <a:avLst/>
              <a:gdLst/>
              <a:ahLst/>
              <a:cxnLst>
                <a:cxn ang="0">
                  <a:pos x="0" y="20"/>
                </a:cxn>
                <a:cxn ang="0">
                  <a:pos x="2" y="16"/>
                </a:cxn>
                <a:cxn ang="0">
                  <a:pos x="6" y="12"/>
                </a:cxn>
                <a:cxn ang="0">
                  <a:pos x="12" y="9"/>
                </a:cxn>
                <a:cxn ang="0">
                  <a:pos x="21" y="6"/>
                </a:cxn>
                <a:cxn ang="0">
                  <a:pos x="32" y="3"/>
                </a:cxn>
                <a:cxn ang="0">
                  <a:pos x="44" y="2"/>
                </a:cxn>
                <a:cxn ang="0">
                  <a:pos x="72" y="0"/>
                </a:cxn>
                <a:cxn ang="0">
                  <a:pos x="100" y="2"/>
                </a:cxn>
                <a:cxn ang="0">
                  <a:pos x="112" y="3"/>
                </a:cxn>
                <a:cxn ang="0">
                  <a:pos x="123" y="6"/>
                </a:cxn>
                <a:cxn ang="0">
                  <a:pos x="132" y="9"/>
                </a:cxn>
                <a:cxn ang="0">
                  <a:pos x="138" y="12"/>
                </a:cxn>
                <a:cxn ang="0">
                  <a:pos x="143" y="16"/>
                </a:cxn>
                <a:cxn ang="0">
                  <a:pos x="144" y="20"/>
                </a:cxn>
                <a:cxn ang="0">
                  <a:pos x="144" y="103"/>
                </a:cxn>
                <a:cxn ang="0">
                  <a:pos x="143" y="107"/>
                </a:cxn>
                <a:cxn ang="0">
                  <a:pos x="138" y="110"/>
                </a:cxn>
                <a:cxn ang="0">
                  <a:pos x="132" y="113"/>
                </a:cxn>
                <a:cxn ang="0">
                  <a:pos x="123" y="117"/>
                </a:cxn>
                <a:cxn ang="0">
                  <a:pos x="112" y="119"/>
                </a:cxn>
                <a:cxn ang="0">
                  <a:pos x="100" y="121"/>
                </a:cxn>
                <a:cxn ang="0">
                  <a:pos x="72" y="122"/>
                </a:cxn>
                <a:cxn ang="0">
                  <a:pos x="44" y="121"/>
                </a:cxn>
                <a:cxn ang="0">
                  <a:pos x="32" y="119"/>
                </a:cxn>
                <a:cxn ang="0">
                  <a:pos x="21" y="117"/>
                </a:cxn>
                <a:cxn ang="0">
                  <a:pos x="12" y="113"/>
                </a:cxn>
                <a:cxn ang="0">
                  <a:pos x="6" y="110"/>
                </a:cxn>
                <a:cxn ang="0">
                  <a:pos x="2" y="107"/>
                </a:cxn>
                <a:cxn ang="0">
                  <a:pos x="0" y="103"/>
                </a:cxn>
                <a:cxn ang="0">
                  <a:pos x="0" y="20"/>
                </a:cxn>
              </a:cxnLst>
              <a:rect l="0" t="0" r="r" b="b"/>
              <a:pathLst>
                <a:path w="145" h="123">
                  <a:moveTo>
                    <a:pt x="0" y="20"/>
                  </a:moveTo>
                  <a:lnTo>
                    <a:pt x="2" y="16"/>
                  </a:lnTo>
                  <a:lnTo>
                    <a:pt x="6" y="12"/>
                  </a:lnTo>
                  <a:lnTo>
                    <a:pt x="12" y="9"/>
                  </a:lnTo>
                  <a:lnTo>
                    <a:pt x="21" y="6"/>
                  </a:lnTo>
                  <a:lnTo>
                    <a:pt x="32" y="3"/>
                  </a:lnTo>
                  <a:lnTo>
                    <a:pt x="44" y="2"/>
                  </a:lnTo>
                  <a:lnTo>
                    <a:pt x="72" y="0"/>
                  </a:lnTo>
                  <a:lnTo>
                    <a:pt x="100" y="2"/>
                  </a:lnTo>
                  <a:lnTo>
                    <a:pt x="112" y="3"/>
                  </a:lnTo>
                  <a:lnTo>
                    <a:pt x="123" y="6"/>
                  </a:lnTo>
                  <a:lnTo>
                    <a:pt x="132" y="9"/>
                  </a:lnTo>
                  <a:lnTo>
                    <a:pt x="138" y="12"/>
                  </a:lnTo>
                  <a:lnTo>
                    <a:pt x="143" y="16"/>
                  </a:lnTo>
                  <a:lnTo>
                    <a:pt x="144" y="20"/>
                  </a:lnTo>
                  <a:lnTo>
                    <a:pt x="144" y="103"/>
                  </a:lnTo>
                  <a:lnTo>
                    <a:pt x="143" y="107"/>
                  </a:lnTo>
                  <a:lnTo>
                    <a:pt x="138" y="110"/>
                  </a:lnTo>
                  <a:lnTo>
                    <a:pt x="132" y="113"/>
                  </a:lnTo>
                  <a:lnTo>
                    <a:pt x="123" y="117"/>
                  </a:lnTo>
                  <a:lnTo>
                    <a:pt x="112" y="119"/>
                  </a:lnTo>
                  <a:lnTo>
                    <a:pt x="100" y="121"/>
                  </a:lnTo>
                  <a:lnTo>
                    <a:pt x="72" y="122"/>
                  </a:lnTo>
                  <a:lnTo>
                    <a:pt x="44" y="121"/>
                  </a:lnTo>
                  <a:lnTo>
                    <a:pt x="32" y="119"/>
                  </a:lnTo>
                  <a:lnTo>
                    <a:pt x="21" y="117"/>
                  </a:lnTo>
                  <a:lnTo>
                    <a:pt x="12" y="113"/>
                  </a:lnTo>
                  <a:lnTo>
                    <a:pt x="6" y="110"/>
                  </a:lnTo>
                  <a:lnTo>
                    <a:pt x="2" y="107"/>
                  </a:lnTo>
                  <a:lnTo>
                    <a:pt x="0" y="103"/>
                  </a:lnTo>
                  <a:lnTo>
                    <a:pt x="0" y="20"/>
                  </a:lnTo>
                </a:path>
              </a:pathLst>
            </a:custGeom>
            <a:grpFill/>
            <a:ln w="12700" cap="rnd" cmpd="sng">
              <a:solidFill>
                <a:schemeClr val="bg2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pPr eaLnBrk="1" latinLnBrk="1" hangingPunct="1">
                <a:defRPr/>
              </a:pPr>
              <a:endParaRPr lang="ko-KR" altLang="en-US"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endParaRPr>
            </a:p>
          </p:txBody>
        </p:sp>
        <p:sp>
          <p:nvSpPr>
            <p:cNvPr id="589" name="Rectangle 1423"/>
            <p:cNvSpPr>
              <a:spLocks noChangeArrowheads="1"/>
            </p:cNvSpPr>
            <p:nvPr/>
          </p:nvSpPr>
          <p:spPr bwMode="auto">
            <a:xfrm>
              <a:off x="1359" y="1583"/>
              <a:ext cx="175" cy="12"/>
            </a:xfrm>
            <a:prstGeom prst="rect">
              <a:avLst/>
            </a:prstGeom>
            <a:grpFill/>
            <a:ln w="12700">
              <a:solidFill>
                <a:schemeClr val="bg2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1" latinLnBrk="1" hangingPunct="1">
                <a:defRPr/>
              </a:pPr>
              <a:endParaRPr lang="ko-KR" altLang="en-US"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endParaRPr>
            </a:p>
          </p:txBody>
        </p:sp>
        <p:sp>
          <p:nvSpPr>
            <p:cNvPr id="590" name="Line 1424"/>
            <p:cNvSpPr>
              <a:spLocks noChangeShapeType="1"/>
            </p:cNvSpPr>
            <p:nvPr/>
          </p:nvSpPr>
          <p:spPr bwMode="auto">
            <a:xfrm>
              <a:off x="1376" y="1530"/>
              <a:ext cx="144" cy="0"/>
            </a:xfrm>
            <a:prstGeom prst="line">
              <a:avLst/>
            </a:prstGeom>
            <a:grpFill/>
            <a:ln w="12700">
              <a:solidFill>
                <a:schemeClr val="bg2"/>
              </a:solidFill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pPr eaLnBrk="1" latinLnBrk="1" hangingPunct="1">
                <a:defRPr/>
              </a:pPr>
              <a:endParaRPr lang="ko-KR" altLang="en-US"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endParaRPr>
            </a:p>
          </p:txBody>
        </p:sp>
        <p:sp>
          <p:nvSpPr>
            <p:cNvPr id="591" name="Line 1425"/>
            <p:cNvSpPr>
              <a:spLocks noChangeShapeType="1"/>
            </p:cNvSpPr>
            <p:nvPr/>
          </p:nvSpPr>
          <p:spPr bwMode="auto">
            <a:xfrm flipV="1">
              <a:off x="1405" y="1530"/>
              <a:ext cx="0" cy="50"/>
            </a:xfrm>
            <a:prstGeom prst="line">
              <a:avLst/>
            </a:prstGeom>
            <a:grpFill/>
            <a:ln w="12700">
              <a:solidFill>
                <a:schemeClr val="bg2"/>
              </a:solidFill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pPr eaLnBrk="1" latinLnBrk="1" hangingPunct="1">
                <a:defRPr/>
              </a:pPr>
              <a:endParaRPr lang="ko-KR" altLang="en-US"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endParaRPr>
            </a:p>
          </p:txBody>
        </p:sp>
        <p:sp>
          <p:nvSpPr>
            <p:cNvPr id="592" name="Line 1426"/>
            <p:cNvSpPr>
              <a:spLocks noChangeShapeType="1"/>
            </p:cNvSpPr>
            <p:nvPr/>
          </p:nvSpPr>
          <p:spPr bwMode="auto">
            <a:xfrm flipV="1">
              <a:off x="1427" y="1530"/>
              <a:ext cx="0" cy="50"/>
            </a:xfrm>
            <a:prstGeom prst="line">
              <a:avLst/>
            </a:prstGeom>
            <a:grpFill/>
            <a:ln w="12700">
              <a:solidFill>
                <a:schemeClr val="bg2"/>
              </a:solidFill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pPr eaLnBrk="1" latinLnBrk="1" hangingPunct="1">
                <a:defRPr/>
              </a:pPr>
              <a:endParaRPr lang="ko-KR" altLang="en-US"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endParaRPr>
            </a:p>
          </p:txBody>
        </p:sp>
        <p:sp>
          <p:nvSpPr>
            <p:cNvPr id="593" name="Line 1427"/>
            <p:cNvSpPr>
              <a:spLocks noChangeShapeType="1"/>
            </p:cNvSpPr>
            <p:nvPr/>
          </p:nvSpPr>
          <p:spPr bwMode="auto">
            <a:xfrm flipV="1">
              <a:off x="1448" y="1530"/>
              <a:ext cx="0" cy="50"/>
            </a:xfrm>
            <a:prstGeom prst="line">
              <a:avLst/>
            </a:prstGeom>
            <a:grpFill/>
            <a:ln w="12700">
              <a:solidFill>
                <a:schemeClr val="bg2"/>
              </a:solidFill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pPr eaLnBrk="1" latinLnBrk="1" hangingPunct="1">
                <a:defRPr/>
              </a:pPr>
              <a:endParaRPr lang="ko-KR" altLang="en-US"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endParaRPr>
            </a:p>
          </p:txBody>
        </p:sp>
        <p:sp>
          <p:nvSpPr>
            <p:cNvPr id="594" name="Line 1428"/>
            <p:cNvSpPr>
              <a:spLocks noChangeShapeType="1"/>
            </p:cNvSpPr>
            <p:nvPr/>
          </p:nvSpPr>
          <p:spPr bwMode="auto">
            <a:xfrm flipV="1">
              <a:off x="1469" y="1530"/>
              <a:ext cx="0" cy="50"/>
            </a:xfrm>
            <a:prstGeom prst="line">
              <a:avLst/>
            </a:prstGeom>
            <a:grpFill/>
            <a:ln w="12700">
              <a:solidFill>
                <a:schemeClr val="bg2"/>
              </a:solidFill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pPr eaLnBrk="1" latinLnBrk="1" hangingPunct="1">
                <a:defRPr/>
              </a:pPr>
              <a:endParaRPr lang="ko-KR" altLang="en-US"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endParaRPr>
            </a:p>
          </p:txBody>
        </p:sp>
        <p:sp>
          <p:nvSpPr>
            <p:cNvPr id="595" name="Line 1429"/>
            <p:cNvSpPr>
              <a:spLocks noChangeShapeType="1"/>
            </p:cNvSpPr>
            <p:nvPr/>
          </p:nvSpPr>
          <p:spPr bwMode="auto">
            <a:xfrm flipV="1">
              <a:off x="1491" y="1530"/>
              <a:ext cx="0" cy="50"/>
            </a:xfrm>
            <a:prstGeom prst="line">
              <a:avLst/>
            </a:prstGeom>
            <a:grpFill/>
            <a:ln w="12700">
              <a:solidFill>
                <a:schemeClr val="bg2"/>
              </a:solidFill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pPr eaLnBrk="1" latinLnBrk="1" hangingPunct="1">
                <a:defRPr/>
              </a:pPr>
              <a:endParaRPr lang="ko-KR" altLang="en-US"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endParaRPr>
            </a:p>
          </p:txBody>
        </p:sp>
      </p:grpSp>
      <p:sp>
        <p:nvSpPr>
          <p:cNvPr id="15449" name="자유형 297"/>
          <p:cNvSpPr>
            <a:spLocks/>
          </p:cNvSpPr>
          <p:nvPr/>
        </p:nvSpPr>
        <p:spPr bwMode="auto">
          <a:xfrm>
            <a:off x="6477000" y="1123950"/>
            <a:ext cx="1690688" cy="998538"/>
          </a:xfrm>
          <a:custGeom>
            <a:avLst/>
            <a:gdLst>
              <a:gd name="T0" fmla="*/ 2880779 w 1671637"/>
              <a:gd name="T1" fmla="*/ 163 h 1181100"/>
              <a:gd name="T2" fmla="*/ 2880779 w 1671637"/>
              <a:gd name="T3" fmla="*/ 0 h 1181100"/>
              <a:gd name="T4" fmla="*/ 0 w 1671637"/>
              <a:gd name="T5" fmla="*/ 0 h 1181100"/>
              <a:gd name="T6" fmla="*/ 0 w 1671637"/>
              <a:gd name="T7" fmla="*/ 373 h 1181100"/>
              <a:gd name="T8" fmla="*/ 0 60000 65536"/>
              <a:gd name="T9" fmla="*/ 0 60000 65536"/>
              <a:gd name="T10" fmla="*/ 0 60000 65536"/>
              <a:gd name="T11" fmla="*/ 0 60000 65536"/>
              <a:gd name="T12" fmla="*/ 0 w 1671637"/>
              <a:gd name="T13" fmla="*/ 0 h 1181100"/>
              <a:gd name="T14" fmla="*/ 1671637 w 1671637"/>
              <a:gd name="T15" fmla="*/ 1181100 h 11811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671637" h="1181100">
                <a:moveTo>
                  <a:pt x="1671637" y="515430"/>
                </a:moveTo>
                <a:lnTo>
                  <a:pt x="1671637" y="0"/>
                </a:lnTo>
                <a:lnTo>
                  <a:pt x="0" y="0"/>
                </a:lnTo>
                <a:lnTo>
                  <a:pt x="0" y="1181100"/>
                </a:lnTo>
              </a:path>
            </a:pathLst>
          </a:custGeom>
          <a:noFill/>
          <a:ln w="9525">
            <a:solidFill>
              <a:schemeClr val="bg2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endParaRPr lang="ko-KR" altLang="en-US"/>
          </a:p>
        </p:txBody>
      </p:sp>
      <p:sp>
        <p:nvSpPr>
          <p:cNvPr id="15450" name="자유형 298"/>
          <p:cNvSpPr>
            <a:spLocks/>
          </p:cNvSpPr>
          <p:nvPr/>
        </p:nvSpPr>
        <p:spPr bwMode="auto">
          <a:xfrm>
            <a:off x="6899275" y="1238250"/>
            <a:ext cx="836613" cy="334963"/>
          </a:xfrm>
          <a:custGeom>
            <a:avLst/>
            <a:gdLst>
              <a:gd name="T0" fmla="*/ 0 w 704850"/>
              <a:gd name="T1" fmla="*/ 33177056 h 259977"/>
              <a:gd name="T2" fmla="*/ 0 w 704850"/>
              <a:gd name="T3" fmla="*/ 0 h 259977"/>
              <a:gd name="T4" fmla="*/ 2147483646 w 704850"/>
              <a:gd name="T5" fmla="*/ 0 h 259977"/>
              <a:gd name="T6" fmla="*/ 2147483646 w 704850"/>
              <a:gd name="T7" fmla="*/ 86241908 h 259977"/>
              <a:gd name="T8" fmla="*/ 0 60000 65536"/>
              <a:gd name="T9" fmla="*/ 0 60000 65536"/>
              <a:gd name="T10" fmla="*/ 0 60000 65536"/>
              <a:gd name="T11" fmla="*/ 0 60000 65536"/>
              <a:gd name="T12" fmla="*/ 0 w 704850"/>
              <a:gd name="T13" fmla="*/ 0 h 259977"/>
              <a:gd name="T14" fmla="*/ 704850 w 704850"/>
              <a:gd name="T15" fmla="*/ 259977 h 259977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704850" h="259977">
                <a:moveTo>
                  <a:pt x="0" y="100012"/>
                </a:moveTo>
                <a:lnTo>
                  <a:pt x="0" y="0"/>
                </a:lnTo>
                <a:lnTo>
                  <a:pt x="704850" y="0"/>
                </a:lnTo>
                <a:lnTo>
                  <a:pt x="704850" y="259977"/>
                </a:lnTo>
              </a:path>
            </a:pathLst>
          </a:custGeom>
          <a:noFill/>
          <a:ln w="9525">
            <a:solidFill>
              <a:schemeClr val="bg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endParaRPr lang="ko-KR" altLang="en-US"/>
          </a:p>
        </p:txBody>
      </p:sp>
      <p:cxnSp>
        <p:nvCxnSpPr>
          <p:cNvPr id="15451" name="직선 연결선 299"/>
          <p:cNvCxnSpPr>
            <a:cxnSpLocks noChangeShapeType="1"/>
          </p:cNvCxnSpPr>
          <p:nvPr/>
        </p:nvCxnSpPr>
        <p:spPr bwMode="auto">
          <a:xfrm>
            <a:off x="7732713" y="1676400"/>
            <a:ext cx="0" cy="214313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 type="stealth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5452" name="Freeform 873"/>
          <p:cNvSpPr>
            <a:spLocks/>
          </p:cNvSpPr>
          <p:nvPr/>
        </p:nvSpPr>
        <p:spPr bwMode="auto">
          <a:xfrm>
            <a:off x="6910388" y="2973388"/>
            <a:ext cx="165100" cy="862012"/>
          </a:xfrm>
          <a:custGeom>
            <a:avLst/>
            <a:gdLst>
              <a:gd name="T0" fmla="*/ 2147483646 w 154"/>
              <a:gd name="T1" fmla="*/ 0 h 537"/>
              <a:gd name="T2" fmla="*/ 2147483646 w 154"/>
              <a:gd name="T3" fmla="*/ 2147483646 h 537"/>
              <a:gd name="T4" fmla="*/ 2147483646 w 154"/>
              <a:gd name="T5" fmla="*/ 2147483646 h 537"/>
              <a:gd name="T6" fmla="*/ 2147483646 w 154"/>
              <a:gd name="T7" fmla="*/ 2147483646 h 537"/>
              <a:gd name="T8" fmla="*/ 0 w 154"/>
              <a:gd name="T9" fmla="*/ 2147483646 h 537"/>
              <a:gd name="T10" fmla="*/ 0 w 154"/>
              <a:gd name="T11" fmla="*/ 2147483646 h 537"/>
              <a:gd name="T12" fmla="*/ 2147483646 w 154"/>
              <a:gd name="T13" fmla="*/ 2147483646 h 537"/>
              <a:gd name="T14" fmla="*/ 2147483646 w 154"/>
              <a:gd name="T15" fmla="*/ 2147483646 h 537"/>
              <a:gd name="T16" fmla="*/ 2147483646 w 154"/>
              <a:gd name="T17" fmla="*/ 2147483646 h 537"/>
              <a:gd name="T18" fmla="*/ 2147483646 w 154"/>
              <a:gd name="T19" fmla="*/ 2147483646 h 537"/>
              <a:gd name="T20" fmla="*/ 2147483646 w 154"/>
              <a:gd name="T21" fmla="*/ 2147483646 h 537"/>
              <a:gd name="T22" fmla="*/ 2147483646 w 154"/>
              <a:gd name="T23" fmla="*/ 2147483646 h 537"/>
              <a:gd name="T24" fmla="*/ 2147483646 w 154"/>
              <a:gd name="T25" fmla="*/ 2147483646 h 537"/>
              <a:gd name="T26" fmla="*/ 2147483646 w 154"/>
              <a:gd name="T27" fmla="*/ 2147483646 h 537"/>
              <a:gd name="T28" fmla="*/ 2147483646 w 154"/>
              <a:gd name="T29" fmla="*/ 2147483646 h 537"/>
              <a:gd name="T30" fmla="*/ 2147483646 w 154"/>
              <a:gd name="T31" fmla="*/ 2147483646 h 537"/>
              <a:gd name="T32" fmla="*/ 2147483646 w 154"/>
              <a:gd name="T33" fmla="*/ 2147483646 h 537"/>
              <a:gd name="T34" fmla="*/ 2147483646 w 154"/>
              <a:gd name="T35" fmla="*/ 2147483646 h 537"/>
              <a:gd name="T36" fmla="*/ 2147483646 w 154"/>
              <a:gd name="T37" fmla="*/ 2147483646 h 537"/>
              <a:gd name="T38" fmla="*/ 2147483646 w 154"/>
              <a:gd name="T39" fmla="*/ 0 h 537"/>
              <a:gd name="T40" fmla="*/ 2147483646 w 154"/>
              <a:gd name="T41" fmla="*/ 0 h 537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w 154"/>
              <a:gd name="T64" fmla="*/ 0 h 537"/>
              <a:gd name="T65" fmla="*/ 154 w 154"/>
              <a:gd name="T66" fmla="*/ 537 h 537"/>
            </a:gdLst>
            <a:ahLst/>
            <a:cxnLst>
              <a:cxn ang="T42">
                <a:pos x="T0" y="T1"/>
              </a:cxn>
              <a:cxn ang="T43">
                <a:pos x="T2" y="T3"/>
              </a:cxn>
              <a:cxn ang="T44">
                <a:pos x="T4" y="T5"/>
              </a:cxn>
              <a:cxn ang="T45">
                <a:pos x="T6" y="T7"/>
              </a:cxn>
              <a:cxn ang="T46">
                <a:pos x="T8" y="T9"/>
              </a:cxn>
              <a:cxn ang="T47">
                <a:pos x="T10" y="T11"/>
              </a:cxn>
              <a:cxn ang="T48">
                <a:pos x="T12" y="T13"/>
              </a:cxn>
              <a:cxn ang="T49">
                <a:pos x="T14" y="T15"/>
              </a:cxn>
              <a:cxn ang="T50">
                <a:pos x="T16" y="T17"/>
              </a:cxn>
              <a:cxn ang="T51">
                <a:pos x="T18" y="T19"/>
              </a:cxn>
              <a:cxn ang="T52">
                <a:pos x="T20" y="T21"/>
              </a:cxn>
              <a:cxn ang="T53">
                <a:pos x="T22" y="T23"/>
              </a:cxn>
              <a:cxn ang="T54">
                <a:pos x="T24" y="T25"/>
              </a:cxn>
              <a:cxn ang="T55">
                <a:pos x="T26" y="T27"/>
              </a:cxn>
              <a:cxn ang="T56">
                <a:pos x="T28" y="T29"/>
              </a:cxn>
              <a:cxn ang="T57">
                <a:pos x="T30" y="T31"/>
              </a:cxn>
              <a:cxn ang="T58">
                <a:pos x="T32" y="T33"/>
              </a:cxn>
              <a:cxn ang="T59">
                <a:pos x="T34" y="T35"/>
              </a:cxn>
              <a:cxn ang="T60">
                <a:pos x="T36" y="T37"/>
              </a:cxn>
              <a:cxn ang="T61">
                <a:pos x="T38" y="T39"/>
              </a:cxn>
              <a:cxn ang="T62">
                <a:pos x="T40" y="T41"/>
              </a:cxn>
            </a:cxnLst>
            <a:rect l="T63" t="T64" r="T65" b="T66"/>
            <a:pathLst>
              <a:path w="154" h="537">
                <a:moveTo>
                  <a:pt x="19" y="0"/>
                </a:moveTo>
                <a:lnTo>
                  <a:pt x="12" y="2"/>
                </a:lnTo>
                <a:lnTo>
                  <a:pt x="6" y="6"/>
                </a:lnTo>
                <a:lnTo>
                  <a:pt x="2" y="12"/>
                </a:lnTo>
                <a:lnTo>
                  <a:pt x="0" y="19"/>
                </a:lnTo>
                <a:lnTo>
                  <a:pt x="0" y="517"/>
                </a:lnTo>
                <a:lnTo>
                  <a:pt x="2" y="525"/>
                </a:lnTo>
                <a:lnTo>
                  <a:pt x="6" y="531"/>
                </a:lnTo>
                <a:lnTo>
                  <a:pt x="12" y="535"/>
                </a:lnTo>
                <a:lnTo>
                  <a:pt x="19" y="536"/>
                </a:lnTo>
                <a:lnTo>
                  <a:pt x="134" y="536"/>
                </a:lnTo>
                <a:lnTo>
                  <a:pt x="142" y="535"/>
                </a:lnTo>
                <a:lnTo>
                  <a:pt x="148" y="531"/>
                </a:lnTo>
                <a:lnTo>
                  <a:pt x="152" y="525"/>
                </a:lnTo>
                <a:lnTo>
                  <a:pt x="153" y="517"/>
                </a:lnTo>
                <a:lnTo>
                  <a:pt x="153" y="19"/>
                </a:lnTo>
                <a:lnTo>
                  <a:pt x="152" y="12"/>
                </a:lnTo>
                <a:lnTo>
                  <a:pt x="148" y="6"/>
                </a:lnTo>
                <a:lnTo>
                  <a:pt x="142" y="2"/>
                </a:lnTo>
                <a:lnTo>
                  <a:pt x="134" y="0"/>
                </a:lnTo>
                <a:lnTo>
                  <a:pt x="19" y="0"/>
                </a:lnTo>
              </a:path>
            </a:pathLst>
          </a:custGeom>
          <a:solidFill>
            <a:schemeClr val="bg1"/>
          </a:solidFill>
          <a:ln w="12700" cap="rnd">
            <a:solidFill>
              <a:schemeClr val="bg2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ko-KR" altLang="en-US"/>
          </a:p>
        </p:txBody>
      </p:sp>
      <p:grpSp>
        <p:nvGrpSpPr>
          <p:cNvPr id="600" name="Group 874"/>
          <p:cNvGrpSpPr>
            <a:grpSpLocks/>
          </p:cNvGrpSpPr>
          <p:nvPr/>
        </p:nvGrpSpPr>
        <p:grpSpPr bwMode="auto">
          <a:xfrm>
            <a:off x="6913743" y="3172279"/>
            <a:ext cx="158809" cy="522723"/>
            <a:chOff x="2684" y="2114"/>
            <a:chExt cx="135" cy="326"/>
          </a:xfrm>
          <a:solidFill>
            <a:schemeClr val="bg1"/>
          </a:solidFill>
        </p:grpSpPr>
        <p:sp>
          <p:nvSpPr>
            <p:cNvPr id="601" name="Freeform 875"/>
            <p:cNvSpPr>
              <a:spLocks/>
            </p:cNvSpPr>
            <p:nvPr/>
          </p:nvSpPr>
          <p:spPr bwMode="auto">
            <a:xfrm>
              <a:off x="2684" y="2114"/>
              <a:ext cx="135" cy="54"/>
            </a:xfrm>
            <a:custGeom>
              <a:avLst/>
              <a:gdLst/>
              <a:ahLst/>
              <a:cxnLst>
                <a:cxn ang="0">
                  <a:pos x="134" y="53"/>
                </a:cxn>
                <a:cxn ang="0">
                  <a:pos x="0" y="53"/>
                </a:cxn>
                <a:cxn ang="0">
                  <a:pos x="134" y="0"/>
                </a:cxn>
                <a:cxn ang="0">
                  <a:pos x="0" y="0"/>
                </a:cxn>
                <a:cxn ang="0">
                  <a:pos x="134" y="53"/>
                </a:cxn>
              </a:cxnLst>
              <a:rect l="0" t="0" r="r" b="b"/>
              <a:pathLst>
                <a:path w="135" h="54">
                  <a:moveTo>
                    <a:pt x="134" y="53"/>
                  </a:moveTo>
                  <a:lnTo>
                    <a:pt x="0" y="53"/>
                  </a:lnTo>
                  <a:lnTo>
                    <a:pt x="134" y="0"/>
                  </a:lnTo>
                  <a:lnTo>
                    <a:pt x="0" y="0"/>
                  </a:lnTo>
                  <a:lnTo>
                    <a:pt x="134" y="53"/>
                  </a:lnTo>
                </a:path>
              </a:pathLst>
            </a:custGeom>
            <a:grpFill/>
            <a:ln w="12700" cap="rnd" cmpd="sng">
              <a:solidFill>
                <a:schemeClr val="bg2"/>
              </a:solidFill>
              <a:prstDash val="sysDot"/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pPr eaLnBrk="1" latinLnBrk="1" hangingPunct="1">
                <a:defRPr/>
              </a:pPr>
              <a:endParaRPr lang="ko-KR" altLang="en-US"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endParaRPr>
            </a:p>
          </p:txBody>
        </p:sp>
        <p:sp>
          <p:nvSpPr>
            <p:cNvPr id="602" name="Freeform 876"/>
            <p:cNvSpPr>
              <a:spLocks/>
            </p:cNvSpPr>
            <p:nvPr/>
          </p:nvSpPr>
          <p:spPr bwMode="auto">
            <a:xfrm>
              <a:off x="2684" y="2250"/>
              <a:ext cx="135" cy="53"/>
            </a:xfrm>
            <a:custGeom>
              <a:avLst/>
              <a:gdLst/>
              <a:ahLst/>
              <a:cxnLst>
                <a:cxn ang="0">
                  <a:pos x="134" y="52"/>
                </a:cxn>
                <a:cxn ang="0">
                  <a:pos x="0" y="52"/>
                </a:cxn>
                <a:cxn ang="0">
                  <a:pos x="134" y="0"/>
                </a:cxn>
                <a:cxn ang="0">
                  <a:pos x="0" y="0"/>
                </a:cxn>
                <a:cxn ang="0">
                  <a:pos x="134" y="52"/>
                </a:cxn>
              </a:cxnLst>
              <a:rect l="0" t="0" r="r" b="b"/>
              <a:pathLst>
                <a:path w="135" h="53">
                  <a:moveTo>
                    <a:pt x="134" y="52"/>
                  </a:moveTo>
                  <a:lnTo>
                    <a:pt x="0" y="52"/>
                  </a:lnTo>
                  <a:lnTo>
                    <a:pt x="134" y="0"/>
                  </a:lnTo>
                  <a:lnTo>
                    <a:pt x="0" y="0"/>
                  </a:lnTo>
                  <a:lnTo>
                    <a:pt x="134" y="52"/>
                  </a:lnTo>
                </a:path>
              </a:pathLst>
            </a:custGeom>
            <a:grpFill/>
            <a:ln w="12700" cap="rnd" cmpd="sng">
              <a:solidFill>
                <a:schemeClr val="bg2"/>
              </a:solidFill>
              <a:prstDash val="sysDot"/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pPr eaLnBrk="1" latinLnBrk="1" hangingPunct="1">
                <a:defRPr/>
              </a:pPr>
              <a:endParaRPr lang="ko-KR" altLang="en-US"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endParaRPr>
            </a:p>
          </p:txBody>
        </p:sp>
        <p:sp>
          <p:nvSpPr>
            <p:cNvPr id="603" name="Freeform 877"/>
            <p:cNvSpPr>
              <a:spLocks/>
            </p:cNvSpPr>
            <p:nvPr/>
          </p:nvSpPr>
          <p:spPr bwMode="auto">
            <a:xfrm>
              <a:off x="2684" y="2386"/>
              <a:ext cx="135" cy="54"/>
            </a:xfrm>
            <a:custGeom>
              <a:avLst/>
              <a:gdLst/>
              <a:ahLst/>
              <a:cxnLst>
                <a:cxn ang="0">
                  <a:pos x="134" y="53"/>
                </a:cxn>
                <a:cxn ang="0">
                  <a:pos x="0" y="53"/>
                </a:cxn>
                <a:cxn ang="0">
                  <a:pos x="134" y="0"/>
                </a:cxn>
                <a:cxn ang="0">
                  <a:pos x="0" y="0"/>
                </a:cxn>
                <a:cxn ang="0">
                  <a:pos x="134" y="53"/>
                </a:cxn>
              </a:cxnLst>
              <a:rect l="0" t="0" r="r" b="b"/>
              <a:pathLst>
                <a:path w="135" h="54">
                  <a:moveTo>
                    <a:pt x="134" y="53"/>
                  </a:moveTo>
                  <a:lnTo>
                    <a:pt x="0" y="53"/>
                  </a:lnTo>
                  <a:lnTo>
                    <a:pt x="134" y="0"/>
                  </a:lnTo>
                  <a:lnTo>
                    <a:pt x="0" y="0"/>
                  </a:lnTo>
                  <a:lnTo>
                    <a:pt x="134" y="53"/>
                  </a:lnTo>
                </a:path>
              </a:pathLst>
            </a:custGeom>
            <a:grpFill/>
            <a:ln w="12700" cap="rnd" cmpd="sng">
              <a:solidFill>
                <a:schemeClr val="bg2"/>
              </a:solidFill>
              <a:prstDash val="sysDot"/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pPr eaLnBrk="1" latinLnBrk="1" hangingPunct="1">
                <a:defRPr/>
              </a:pPr>
              <a:endParaRPr lang="ko-KR" altLang="en-US"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endParaRPr>
            </a:p>
          </p:txBody>
        </p:sp>
      </p:grpSp>
      <p:sp>
        <p:nvSpPr>
          <p:cNvPr id="15454" name="Freeform 977"/>
          <p:cNvSpPr>
            <a:spLocks/>
          </p:cNvSpPr>
          <p:nvPr/>
        </p:nvSpPr>
        <p:spPr bwMode="auto">
          <a:xfrm>
            <a:off x="6497638" y="2846388"/>
            <a:ext cx="177800" cy="1068387"/>
          </a:xfrm>
          <a:custGeom>
            <a:avLst/>
            <a:gdLst>
              <a:gd name="T0" fmla="*/ 2147483646 w 165"/>
              <a:gd name="T1" fmla="*/ 0 h 816"/>
              <a:gd name="T2" fmla="*/ 2147483646 w 165"/>
              <a:gd name="T3" fmla="*/ 2147483646 h 816"/>
              <a:gd name="T4" fmla="*/ 2147483646 w 165"/>
              <a:gd name="T5" fmla="*/ 2147483646 h 816"/>
              <a:gd name="T6" fmla="*/ 2147483646 w 165"/>
              <a:gd name="T7" fmla="*/ 2147483646 h 816"/>
              <a:gd name="T8" fmla="*/ 0 w 165"/>
              <a:gd name="T9" fmla="*/ 2147483646 h 816"/>
              <a:gd name="T10" fmla="*/ 0 w 165"/>
              <a:gd name="T11" fmla="*/ 2147483646 h 816"/>
              <a:gd name="T12" fmla="*/ 2147483646 w 165"/>
              <a:gd name="T13" fmla="*/ 2147483646 h 816"/>
              <a:gd name="T14" fmla="*/ 2147483646 w 165"/>
              <a:gd name="T15" fmla="*/ 2147483646 h 816"/>
              <a:gd name="T16" fmla="*/ 2147483646 w 165"/>
              <a:gd name="T17" fmla="*/ 2147483646 h 816"/>
              <a:gd name="T18" fmla="*/ 2147483646 w 165"/>
              <a:gd name="T19" fmla="*/ 2147483646 h 816"/>
              <a:gd name="T20" fmla="*/ 2147483646 w 165"/>
              <a:gd name="T21" fmla="*/ 2147483646 h 816"/>
              <a:gd name="T22" fmla="*/ 2147483646 w 165"/>
              <a:gd name="T23" fmla="*/ 2147483646 h 816"/>
              <a:gd name="T24" fmla="*/ 2147483646 w 165"/>
              <a:gd name="T25" fmla="*/ 2147483646 h 816"/>
              <a:gd name="T26" fmla="*/ 2147483646 w 165"/>
              <a:gd name="T27" fmla="*/ 2147483646 h 816"/>
              <a:gd name="T28" fmla="*/ 2147483646 w 165"/>
              <a:gd name="T29" fmla="*/ 2147483646 h 816"/>
              <a:gd name="T30" fmla="*/ 2147483646 w 165"/>
              <a:gd name="T31" fmla="*/ 2147483646 h 816"/>
              <a:gd name="T32" fmla="*/ 2147483646 w 165"/>
              <a:gd name="T33" fmla="*/ 2147483646 h 816"/>
              <a:gd name="T34" fmla="*/ 2147483646 w 165"/>
              <a:gd name="T35" fmla="*/ 2147483646 h 816"/>
              <a:gd name="T36" fmla="*/ 2147483646 w 165"/>
              <a:gd name="T37" fmla="*/ 2147483646 h 816"/>
              <a:gd name="T38" fmla="*/ 2147483646 w 165"/>
              <a:gd name="T39" fmla="*/ 0 h 816"/>
              <a:gd name="T40" fmla="*/ 2147483646 w 165"/>
              <a:gd name="T41" fmla="*/ 0 h 81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w 165"/>
              <a:gd name="T64" fmla="*/ 0 h 816"/>
              <a:gd name="T65" fmla="*/ 165 w 165"/>
              <a:gd name="T66" fmla="*/ 816 h 816"/>
            </a:gdLst>
            <a:ahLst/>
            <a:cxnLst>
              <a:cxn ang="T42">
                <a:pos x="T0" y="T1"/>
              </a:cxn>
              <a:cxn ang="T43">
                <a:pos x="T2" y="T3"/>
              </a:cxn>
              <a:cxn ang="T44">
                <a:pos x="T4" y="T5"/>
              </a:cxn>
              <a:cxn ang="T45">
                <a:pos x="T6" y="T7"/>
              </a:cxn>
              <a:cxn ang="T46">
                <a:pos x="T8" y="T9"/>
              </a:cxn>
              <a:cxn ang="T47">
                <a:pos x="T10" y="T11"/>
              </a:cxn>
              <a:cxn ang="T48">
                <a:pos x="T12" y="T13"/>
              </a:cxn>
              <a:cxn ang="T49">
                <a:pos x="T14" y="T15"/>
              </a:cxn>
              <a:cxn ang="T50">
                <a:pos x="T16" y="T17"/>
              </a:cxn>
              <a:cxn ang="T51">
                <a:pos x="T18" y="T19"/>
              </a:cxn>
              <a:cxn ang="T52">
                <a:pos x="T20" y="T21"/>
              </a:cxn>
              <a:cxn ang="T53">
                <a:pos x="T22" y="T23"/>
              </a:cxn>
              <a:cxn ang="T54">
                <a:pos x="T24" y="T25"/>
              </a:cxn>
              <a:cxn ang="T55">
                <a:pos x="T26" y="T27"/>
              </a:cxn>
              <a:cxn ang="T56">
                <a:pos x="T28" y="T29"/>
              </a:cxn>
              <a:cxn ang="T57">
                <a:pos x="T30" y="T31"/>
              </a:cxn>
              <a:cxn ang="T58">
                <a:pos x="T32" y="T33"/>
              </a:cxn>
              <a:cxn ang="T59">
                <a:pos x="T34" y="T35"/>
              </a:cxn>
              <a:cxn ang="T60">
                <a:pos x="T36" y="T37"/>
              </a:cxn>
              <a:cxn ang="T61">
                <a:pos x="T38" y="T39"/>
              </a:cxn>
              <a:cxn ang="T62">
                <a:pos x="T40" y="T41"/>
              </a:cxn>
            </a:cxnLst>
            <a:rect l="T63" t="T64" r="T65" b="T66"/>
            <a:pathLst>
              <a:path w="165" h="816">
                <a:moveTo>
                  <a:pt x="20" y="0"/>
                </a:moveTo>
                <a:lnTo>
                  <a:pt x="13" y="2"/>
                </a:lnTo>
                <a:lnTo>
                  <a:pt x="6" y="6"/>
                </a:lnTo>
                <a:lnTo>
                  <a:pt x="2" y="13"/>
                </a:lnTo>
                <a:lnTo>
                  <a:pt x="0" y="21"/>
                </a:lnTo>
                <a:lnTo>
                  <a:pt x="0" y="795"/>
                </a:lnTo>
                <a:lnTo>
                  <a:pt x="2" y="803"/>
                </a:lnTo>
                <a:lnTo>
                  <a:pt x="6" y="809"/>
                </a:lnTo>
                <a:lnTo>
                  <a:pt x="13" y="814"/>
                </a:lnTo>
                <a:lnTo>
                  <a:pt x="20" y="815"/>
                </a:lnTo>
                <a:lnTo>
                  <a:pt x="144" y="815"/>
                </a:lnTo>
                <a:lnTo>
                  <a:pt x="152" y="814"/>
                </a:lnTo>
                <a:lnTo>
                  <a:pt x="158" y="809"/>
                </a:lnTo>
                <a:lnTo>
                  <a:pt x="163" y="803"/>
                </a:lnTo>
                <a:lnTo>
                  <a:pt x="164" y="795"/>
                </a:lnTo>
                <a:lnTo>
                  <a:pt x="164" y="21"/>
                </a:lnTo>
                <a:lnTo>
                  <a:pt x="163" y="13"/>
                </a:lnTo>
                <a:lnTo>
                  <a:pt x="158" y="6"/>
                </a:lnTo>
                <a:lnTo>
                  <a:pt x="152" y="2"/>
                </a:lnTo>
                <a:lnTo>
                  <a:pt x="144" y="0"/>
                </a:lnTo>
                <a:lnTo>
                  <a:pt x="20" y="0"/>
                </a:lnTo>
              </a:path>
            </a:pathLst>
          </a:custGeom>
          <a:solidFill>
            <a:schemeClr val="bg1"/>
          </a:solidFill>
          <a:ln w="12700" cap="rnd">
            <a:solidFill>
              <a:schemeClr val="bg2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5455" name="Freeform 978"/>
          <p:cNvSpPr>
            <a:spLocks/>
          </p:cNvSpPr>
          <p:nvPr/>
        </p:nvSpPr>
        <p:spPr bwMode="auto">
          <a:xfrm>
            <a:off x="6496050" y="2989263"/>
            <a:ext cx="168275" cy="171450"/>
          </a:xfrm>
          <a:custGeom>
            <a:avLst/>
            <a:gdLst>
              <a:gd name="T0" fmla="*/ 2147483646 w 157"/>
              <a:gd name="T1" fmla="*/ 2147483646 h 131"/>
              <a:gd name="T2" fmla="*/ 0 w 157"/>
              <a:gd name="T3" fmla="*/ 2147483646 h 131"/>
              <a:gd name="T4" fmla="*/ 2147483646 w 157"/>
              <a:gd name="T5" fmla="*/ 0 h 131"/>
              <a:gd name="T6" fmla="*/ 0 w 157"/>
              <a:gd name="T7" fmla="*/ 0 h 131"/>
              <a:gd name="T8" fmla="*/ 2147483646 w 157"/>
              <a:gd name="T9" fmla="*/ 2147483646 h 13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57"/>
              <a:gd name="T16" fmla="*/ 0 h 131"/>
              <a:gd name="T17" fmla="*/ 157 w 157"/>
              <a:gd name="T18" fmla="*/ 131 h 131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57" h="131">
                <a:moveTo>
                  <a:pt x="156" y="130"/>
                </a:moveTo>
                <a:lnTo>
                  <a:pt x="0" y="130"/>
                </a:lnTo>
                <a:lnTo>
                  <a:pt x="156" y="0"/>
                </a:lnTo>
                <a:lnTo>
                  <a:pt x="0" y="0"/>
                </a:lnTo>
                <a:lnTo>
                  <a:pt x="156" y="130"/>
                </a:lnTo>
              </a:path>
            </a:pathLst>
          </a:custGeom>
          <a:solidFill>
            <a:schemeClr val="bg1"/>
          </a:solidFill>
          <a:ln w="12700" cap="rnd">
            <a:solidFill>
              <a:schemeClr val="bg2"/>
            </a:solidFill>
            <a:prstDash val="sysDot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5456" name="Freeform 979"/>
          <p:cNvSpPr>
            <a:spLocks/>
          </p:cNvSpPr>
          <p:nvPr/>
        </p:nvSpPr>
        <p:spPr bwMode="auto">
          <a:xfrm>
            <a:off x="6496050" y="3294063"/>
            <a:ext cx="168275" cy="171450"/>
          </a:xfrm>
          <a:custGeom>
            <a:avLst/>
            <a:gdLst>
              <a:gd name="T0" fmla="*/ 2147483646 w 157"/>
              <a:gd name="T1" fmla="*/ 2147483646 h 131"/>
              <a:gd name="T2" fmla="*/ 0 w 157"/>
              <a:gd name="T3" fmla="*/ 2147483646 h 131"/>
              <a:gd name="T4" fmla="*/ 2147483646 w 157"/>
              <a:gd name="T5" fmla="*/ 0 h 131"/>
              <a:gd name="T6" fmla="*/ 0 w 157"/>
              <a:gd name="T7" fmla="*/ 0 h 131"/>
              <a:gd name="T8" fmla="*/ 2147483646 w 157"/>
              <a:gd name="T9" fmla="*/ 2147483646 h 13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57"/>
              <a:gd name="T16" fmla="*/ 0 h 131"/>
              <a:gd name="T17" fmla="*/ 157 w 157"/>
              <a:gd name="T18" fmla="*/ 131 h 131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57" h="131">
                <a:moveTo>
                  <a:pt x="156" y="130"/>
                </a:moveTo>
                <a:lnTo>
                  <a:pt x="0" y="130"/>
                </a:lnTo>
                <a:lnTo>
                  <a:pt x="156" y="0"/>
                </a:lnTo>
                <a:lnTo>
                  <a:pt x="0" y="0"/>
                </a:lnTo>
                <a:lnTo>
                  <a:pt x="156" y="130"/>
                </a:lnTo>
              </a:path>
            </a:pathLst>
          </a:custGeom>
          <a:solidFill>
            <a:schemeClr val="bg1"/>
          </a:solidFill>
          <a:ln w="12700" cap="rnd">
            <a:solidFill>
              <a:schemeClr val="bg2"/>
            </a:solidFill>
            <a:prstDash val="sysDot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5457" name="Freeform 980"/>
          <p:cNvSpPr>
            <a:spLocks/>
          </p:cNvSpPr>
          <p:nvPr/>
        </p:nvSpPr>
        <p:spPr bwMode="auto">
          <a:xfrm>
            <a:off x="6496050" y="3598863"/>
            <a:ext cx="168275" cy="171450"/>
          </a:xfrm>
          <a:custGeom>
            <a:avLst/>
            <a:gdLst>
              <a:gd name="T0" fmla="*/ 2147483646 w 157"/>
              <a:gd name="T1" fmla="*/ 2147483646 h 131"/>
              <a:gd name="T2" fmla="*/ 0 w 157"/>
              <a:gd name="T3" fmla="*/ 2147483646 h 131"/>
              <a:gd name="T4" fmla="*/ 2147483646 w 157"/>
              <a:gd name="T5" fmla="*/ 0 h 131"/>
              <a:gd name="T6" fmla="*/ 0 w 157"/>
              <a:gd name="T7" fmla="*/ 0 h 131"/>
              <a:gd name="T8" fmla="*/ 2147483646 w 157"/>
              <a:gd name="T9" fmla="*/ 2147483646 h 13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57"/>
              <a:gd name="T16" fmla="*/ 0 h 131"/>
              <a:gd name="T17" fmla="*/ 157 w 157"/>
              <a:gd name="T18" fmla="*/ 131 h 131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57" h="131">
                <a:moveTo>
                  <a:pt x="156" y="130"/>
                </a:moveTo>
                <a:lnTo>
                  <a:pt x="0" y="130"/>
                </a:lnTo>
                <a:lnTo>
                  <a:pt x="156" y="0"/>
                </a:lnTo>
                <a:lnTo>
                  <a:pt x="0" y="0"/>
                </a:lnTo>
                <a:lnTo>
                  <a:pt x="156" y="130"/>
                </a:lnTo>
              </a:path>
            </a:pathLst>
          </a:custGeom>
          <a:solidFill>
            <a:schemeClr val="bg1"/>
          </a:solidFill>
          <a:ln w="12700" cap="rnd">
            <a:solidFill>
              <a:schemeClr val="bg2"/>
            </a:solidFill>
            <a:prstDash val="sysDot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5458" name="Freeform 1455"/>
          <p:cNvSpPr>
            <a:spLocks/>
          </p:cNvSpPr>
          <p:nvPr/>
        </p:nvSpPr>
        <p:spPr bwMode="auto">
          <a:xfrm>
            <a:off x="5819775" y="3467100"/>
            <a:ext cx="688975" cy="141288"/>
          </a:xfrm>
          <a:custGeom>
            <a:avLst/>
            <a:gdLst>
              <a:gd name="T0" fmla="*/ 0 w 624"/>
              <a:gd name="T1" fmla="*/ 0 h 104"/>
              <a:gd name="T2" fmla="*/ 0 w 624"/>
              <a:gd name="T3" fmla="*/ 2147483646 h 104"/>
              <a:gd name="T4" fmla="*/ 2147483646 w 624"/>
              <a:gd name="T5" fmla="*/ 2147483646 h 104"/>
              <a:gd name="T6" fmla="*/ 0 60000 65536"/>
              <a:gd name="T7" fmla="*/ 0 60000 65536"/>
              <a:gd name="T8" fmla="*/ 0 60000 65536"/>
              <a:gd name="T9" fmla="*/ 0 w 624"/>
              <a:gd name="T10" fmla="*/ 0 h 104"/>
              <a:gd name="T11" fmla="*/ 624 w 624"/>
              <a:gd name="T12" fmla="*/ 104 h 104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624" h="104">
                <a:moveTo>
                  <a:pt x="0" y="0"/>
                </a:moveTo>
                <a:lnTo>
                  <a:pt x="0" y="104"/>
                </a:lnTo>
                <a:lnTo>
                  <a:pt x="624" y="104"/>
                </a:lnTo>
              </a:path>
            </a:pathLst>
          </a:custGeom>
          <a:noFill/>
          <a:ln w="19050">
            <a:solidFill>
              <a:srgbClr val="0000FF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endParaRPr lang="ko-KR" altLang="en-US"/>
          </a:p>
        </p:txBody>
      </p:sp>
      <p:sp>
        <p:nvSpPr>
          <p:cNvPr id="609" name="자유형 608"/>
          <p:cNvSpPr/>
          <p:nvPr/>
        </p:nvSpPr>
        <p:spPr>
          <a:xfrm>
            <a:off x="6897688" y="2535238"/>
            <a:ext cx="358775" cy="112712"/>
          </a:xfrm>
          <a:custGeom>
            <a:avLst/>
            <a:gdLst>
              <a:gd name="connsiteX0" fmla="*/ 0 w 617220"/>
              <a:gd name="connsiteY0" fmla="*/ 0 h 137160"/>
              <a:gd name="connsiteX1" fmla="*/ 0 w 617220"/>
              <a:gd name="connsiteY1" fmla="*/ 137160 h 137160"/>
              <a:gd name="connsiteX2" fmla="*/ 617220 w 617220"/>
              <a:gd name="connsiteY2" fmla="*/ 137160 h 1371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17220" h="137160">
                <a:moveTo>
                  <a:pt x="0" y="0"/>
                </a:moveTo>
                <a:lnTo>
                  <a:pt x="0" y="137160"/>
                </a:lnTo>
                <a:lnTo>
                  <a:pt x="617220" y="137160"/>
                </a:lnTo>
              </a:path>
            </a:pathLst>
          </a:custGeom>
          <a:ln w="95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eaLnBrk="1" latinLnBrk="1" hangingPunct="1">
              <a:defRPr/>
            </a:pPr>
            <a:endParaRPr lang="ko-KR" altLang="en-US">
              <a:latin typeface="Arial Narrow" panose="020B0606020202030204" pitchFamily="34" charset="0"/>
              <a:ea typeface="LG스마트체 Regular" panose="020B0600000101010101" pitchFamily="50" charset="-127"/>
              <a:cs typeface="Arial" charset="0"/>
            </a:endParaRPr>
          </a:p>
        </p:txBody>
      </p:sp>
      <p:cxnSp>
        <p:nvCxnSpPr>
          <p:cNvPr id="15460" name="직선 연결선 311"/>
          <p:cNvCxnSpPr>
            <a:cxnSpLocks noChangeShapeType="1"/>
          </p:cNvCxnSpPr>
          <p:nvPr/>
        </p:nvCxnSpPr>
        <p:spPr bwMode="auto">
          <a:xfrm>
            <a:off x="7894638" y="2647950"/>
            <a:ext cx="201612" cy="0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5461" name="Line 1463"/>
          <p:cNvSpPr>
            <a:spLocks noChangeShapeType="1"/>
          </p:cNvSpPr>
          <p:nvPr/>
        </p:nvSpPr>
        <p:spPr bwMode="auto">
          <a:xfrm>
            <a:off x="8191500" y="2857500"/>
            <a:ext cx="0" cy="157163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 type="stealth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5462" name="자유형 313"/>
          <p:cNvSpPr>
            <a:spLocks/>
          </p:cNvSpPr>
          <p:nvPr/>
        </p:nvSpPr>
        <p:spPr bwMode="auto">
          <a:xfrm>
            <a:off x="6994525" y="2662238"/>
            <a:ext cx="987425" cy="1271587"/>
          </a:xfrm>
          <a:custGeom>
            <a:avLst/>
            <a:gdLst>
              <a:gd name="T0" fmla="*/ 0 w 1300162"/>
              <a:gd name="T1" fmla="*/ 39083 h 1366838"/>
              <a:gd name="T2" fmla="*/ 0 w 1300162"/>
              <a:gd name="T3" fmla="*/ 42651 h 1366838"/>
              <a:gd name="T4" fmla="*/ 3 w 1300162"/>
              <a:gd name="T5" fmla="*/ 42651 h 1366838"/>
              <a:gd name="T6" fmla="*/ 3 w 1300162"/>
              <a:gd name="T7" fmla="*/ 0 h 1366838"/>
              <a:gd name="T8" fmla="*/ 0 60000 65536"/>
              <a:gd name="T9" fmla="*/ 0 60000 65536"/>
              <a:gd name="T10" fmla="*/ 0 60000 65536"/>
              <a:gd name="T11" fmla="*/ 0 60000 65536"/>
              <a:gd name="T12" fmla="*/ 0 w 1300162"/>
              <a:gd name="T13" fmla="*/ 0 h 1366838"/>
              <a:gd name="T14" fmla="*/ 1300162 w 1300162"/>
              <a:gd name="T15" fmla="*/ 1366838 h 136683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300162" h="1366838">
                <a:moveTo>
                  <a:pt x="0" y="1252538"/>
                </a:moveTo>
                <a:lnTo>
                  <a:pt x="0" y="1366838"/>
                </a:lnTo>
                <a:lnTo>
                  <a:pt x="1295400" y="1366838"/>
                </a:lnTo>
                <a:cubicBezTo>
                  <a:pt x="1296987" y="911225"/>
                  <a:pt x="1298575" y="455613"/>
                  <a:pt x="1300162" y="0"/>
                </a:cubicBezTo>
              </a:path>
            </a:pathLst>
          </a:custGeom>
          <a:noFill/>
          <a:ln w="9525">
            <a:solidFill>
              <a:schemeClr val="bg2"/>
            </a:solidFill>
            <a:round/>
            <a:headEnd/>
            <a:tailEnd type="stealth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5463" name="자유형 314"/>
          <p:cNvSpPr>
            <a:spLocks/>
          </p:cNvSpPr>
          <p:nvPr/>
        </p:nvSpPr>
        <p:spPr bwMode="auto">
          <a:xfrm>
            <a:off x="8170863" y="1676400"/>
            <a:ext cx="46037" cy="438150"/>
          </a:xfrm>
          <a:custGeom>
            <a:avLst/>
            <a:gdLst>
              <a:gd name="T0" fmla="*/ 63324 w 45719"/>
              <a:gd name="T1" fmla="*/ 0 h 404812"/>
              <a:gd name="T2" fmla="*/ 63324 w 45719"/>
              <a:gd name="T3" fmla="*/ 18071224 h 404812"/>
              <a:gd name="T4" fmla="*/ 0 60000 65536"/>
              <a:gd name="T5" fmla="*/ 0 60000 65536"/>
              <a:gd name="T6" fmla="*/ 0 w 45719"/>
              <a:gd name="T7" fmla="*/ 0 h 404812"/>
              <a:gd name="T8" fmla="*/ 45719 w 45719"/>
              <a:gd name="T9" fmla="*/ 404812 h 404812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45719" h="404812">
                <a:moveTo>
                  <a:pt x="0" y="0"/>
                </a:moveTo>
                <a:lnTo>
                  <a:pt x="0" y="404812"/>
                </a:lnTo>
              </a:path>
            </a:pathLst>
          </a:custGeom>
          <a:noFill/>
          <a:ln w="9525">
            <a:solidFill>
              <a:schemeClr val="bg2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cxnSp>
        <p:nvCxnSpPr>
          <p:cNvPr id="614" name="직선 연결선 613"/>
          <p:cNvCxnSpPr/>
          <p:nvPr/>
        </p:nvCxnSpPr>
        <p:spPr>
          <a:xfrm>
            <a:off x="7361238" y="2647950"/>
            <a:ext cx="231775" cy="0"/>
          </a:xfrm>
          <a:prstGeom prst="line">
            <a:avLst/>
          </a:prstGeom>
          <a:ln w="9525">
            <a:solidFill>
              <a:schemeClr val="tx1">
                <a:lumMod val="50000"/>
                <a:lumOff val="50000"/>
              </a:schemeClr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5" name="자유형 614"/>
          <p:cNvSpPr/>
          <p:nvPr/>
        </p:nvSpPr>
        <p:spPr>
          <a:xfrm flipH="1">
            <a:off x="7361238" y="2705100"/>
            <a:ext cx="142875" cy="76200"/>
          </a:xfrm>
          <a:custGeom>
            <a:avLst/>
            <a:gdLst>
              <a:gd name="connsiteX0" fmla="*/ 0 w 617220"/>
              <a:gd name="connsiteY0" fmla="*/ 0 h 137160"/>
              <a:gd name="connsiteX1" fmla="*/ 0 w 617220"/>
              <a:gd name="connsiteY1" fmla="*/ 137160 h 137160"/>
              <a:gd name="connsiteX2" fmla="*/ 617220 w 617220"/>
              <a:gd name="connsiteY2" fmla="*/ 137160 h 1371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17220" h="137160">
                <a:moveTo>
                  <a:pt x="0" y="0"/>
                </a:moveTo>
                <a:lnTo>
                  <a:pt x="0" y="137160"/>
                </a:lnTo>
                <a:lnTo>
                  <a:pt x="617220" y="137160"/>
                </a:lnTo>
              </a:path>
            </a:pathLst>
          </a:custGeom>
          <a:ln w="95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eaLnBrk="1" latinLnBrk="1" hangingPunct="1">
              <a:defRPr/>
            </a:pPr>
            <a:endParaRPr lang="ko-KR" altLang="en-US">
              <a:latin typeface="Arial Narrow" panose="020B0606020202030204" pitchFamily="34" charset="0"/>
              <a:ea typeface="LG스마트체 Regular" panose="020B0600000101010101" pitchFamily="50" charset="-127"/>
              <a:cs typeface="Arial" charset="0"/>
            </a:endParaRPr>
          </a:p>
        </p:txBody>
      </p:sp>
      <p:sp>
        <p:nvSpPr>
          <p:cNvPr id="15466" name="자유형 317"/>
          <p:cNvSpPr>
            <a:spLocks/>
          </p:cNvSpPr>
          <p:nvPr/>
        </p:nvSpPr>
        <p:spPr bwMode="auto">
          <a:xfrm flipV="1">
            <a:off x="7499350" y="1752600"/>
            <a:ext cx="223838" cy="828675"/>
          </a:xfrm>
          <a:custGeom>
            <a:avLst/>
            <a:gdLst>
              <a:gd name="T0" fmla="*/ 0 w 617220"/>
              <a:gd name="T1" fmla="*/ 0 h 137160"/>
              <a:gd name="T2" fmla="*/ 0 w 617220"/>
              <a:gd name="T3" fmla="*/ 2147483646 h 137160"/>
              <a:gd name="T4" fmla="*/ 0 w 617220"/>
              <a:gd name="T5" fmla="*/ 2147483646 h 137160"/>
              <a:gd name="T6" fmla="*/ 0 60000 65536"/>
              <a:gd name="T7" fmla="*/ 0 60000 65536"/>
              <a:gd name="T8" fmla="*/ 0 60000 65536"/>
              <a:gd name="T9" fmla="*/ 0 w 617220"/>
              <a:gd name="T10" fmla="*/ 0 h 137160"/>
              <a:gd name="T11" fmla="*/ 617220 w 617220"/>
              <a:gd name="T12" fmla="*/ 137160 h 13716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617220" h="137160">
                <a:moveTo>
                  <a:pt x="0" y="0"/>
                </a:moveTo>
                <a:lnTo>
                  <a:pt x="0" y="137160"/>
                </a:lnTo>
                <a:lnTo>
                  <a:pt x="617220" y="137160"/>
                </a:lnTo>
              </a:path>
            </a:pathLst>
          </a:custGeom>
          <a:noFill/>
          <a:ln w="9525">
            <a:solidFill>
              <a:schemeClr val="bg2"/>
            </a:solidFill>
            <a:round/>
            <a:headEnd/>
            <a:tailEnd type="stealth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5467" name="자유형 319"/>
          <p:cNvSpPr>
            <a:spLocks/>
          </p:cNvSpPr>
          <p:nvPr/>
        </p:nvSpPr>
        <p:spPr bwMode="auto">
          <a:xfrm>
            <a:off x="7070725" y="2257425"/>
            <a:ext cx="242888" cy="795338"/>
          </a:xfrm>
          <a:custGeom>
            <a:avLst/>
            <a:gdLst>
              <a:gd name="T0" fmla="*/ 0 w 223837"/>
              <a:gd name="T1" fmla="*/ 795351 h 795337"/>
              <a:gd name="T2" fmla="*/ 40176987 w 223837"/>
              <a:gd name="T3" fmla="*/ 795351 h 795337"/>
              <a:gd name="T4" fmla="*/ 39322256 w 223837"/>
              <a:gd name="T5" fmla="*/ 0 h 795337"/>
              <a:gd name="T6" fmla="*/ 0 60000 65536"/>
              <a:gd name="T7" fmla="*/ 0 60000 65536"/>
              <a:gd name="T8" fmla="*/ 0 60000 65536"/>
              <a:gd name="T9" fmla="*/ 0 w 223837"/>
              <a:gd name="T10" fmla="*/ 0 h 795337"/>
              <a:gd name="T11" fmla="*/ 223837 w 223837"/>
              <a:gd name="T12" fmla="*/ 795337 h 795337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23837" h="795337">
                <a:moveTo>
                  <a:pt x="0" y="795337"/>
                </a:moveTo>
                <a:lnTo>
                  <a:pt x="223837" y="795337"/>
                </a:lnTo>
                <a:cubicBezTo>
                  <a:pt x="222250" y="530225"/>
                  <a:pt x="220662" y="265112"/>
                  <a:pt x="219075" y="0"/>
                </a:cubicBezTo>
              </a:path>
            </a:pathLst>
          </a:custGeom>
          <a:noFill/>
          <a:ln w="19050">
            <a:solidFill>
              <a:srgbClr val="0000FF"/>
            </a:solidFill>
            <a:round/>
            <a:headEnd/>
            <a:tailEnd type="stealth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endParaRPr lang="ko-KR" altLang="en-US"/>
          </a:p>
        </p:txBody>
      </p:sp>
      <p:grpSp>
        <p:nvGrpSpPr>
          <p:cNvPr id="15468" name="그룹 408"/>
          <p:cNvGrpSpPr>
            <a:grpSpLocks/>
          </p:cNvGrpSpPr>
          <p:nvPr/>
        </p:nvGrpSpPr>
        <p:grpSpPr bwMode="auto">
          <a:xfrm rot="-5400000">
            <a:off x="3139282" y="3525043"/>
            <a:ext cx="215900" cy="404813"/>
            <a:chOff x="2072680" y="4365104"/>
            <a:chExt cx="216024" cy="515816"/>
          </a:xfrm>
        </p:grpSpPr>
        <p:sp>
          <p:nvSpPr>
            <p:cNvPr id="619" name="AutoShape 290"/>
            <p:cNvSpPr>
              <a:spLocks noChangeArrowheads="1"/>
            </p:cNvSpPr>
            <p:nvPr/>
          </p:nvSpPr>
          <p:spPr bwMode="auto">
            <a:xfrm rot="16200000">
              <a:off x="1956160" y="4548376"/>
              <a:ext cx="449063" cy="216024"/>
            </a:xfrm>
            <a:prstGeom prst="hexagon">
              <a:avLst>
                <a:gd name="adj" fmla="val 11487"/>
                <a:gd name="vf" fmla="val 115470"/>
              </a:avLst>
            </a:prstGeom>
            <a:solidFill>
              <a:schemeClr val="bg1"/>
            </a:solidFill>
            <a:ln w="9525">
              <a:solidFill>
                <a:schemeClr val="bg1">
                  <a:lumMod val="65000"/>
                </a:schemeClr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1" latinLnBrk="1" hangingPunct="1">
                <a:defRPr/>
              </a:pPr>
              <a:endParaRPr lang="ko-KR" altLang="en-US">
                <a:latin typeface="Arial Narrow" panose="020B0606020202030204" pitchFamily="34" charset="0"/>
                <a:ea typeface="LG스마트체 Regular" panose="020B0600000101010101" pitchFamily="50" charset="-127"/>
                <a:cs typeface="Arial" charset="0"/>
              </a:endParaRPr>
            </a:p>
          </p:txBody>
        </p:sp>
        <p:sp>
          <p:nvSpPr>
            <p:cNvPr id="620" name="Rectangle 283"/>
            <p:cNvSpPr>
              <a:spLocks noChangeArrowheads="1"/>
            </p:cNvSpPr>
            <p:nvPr/>
          </p:nvSpPr>
          <p:spPr bwMode="auto">
            <a:xfrm>
              <a:off x="2099681" y="4365103"/>
              <a:ext cx="149311" cy="66753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bg1">
                  <a:lumMod val="65000"/>
                </a:schemeClr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1" latinLnBrk="1" hangingPunct="1">
                <a:defRPr/>
              </a:pPr>
              <a:endParaRPr lang="ko-KR" altLang="en-US">
                <a:latin typeface="Arial Narrow" panose="020B0606020202030204" pitchFamily="34" charset="0"/>
                <a:ea typeface="LG스마트체 Regular" panose="020B0600000101010101" pitchFamily="50" charset="-127"/>
                <a:cs typeface="Arial" charset="0"/>
              </a:endParaRPr>
            </a:p>
          </p:txBody>
        </p:sp>
      </p:grpSp>
      <p:cxnSp>
        <p:nvCxnSpPr>
          <p:cNvPr id="621" name="직선 화살표 연결선 620"/>
          <p:cNvCxnSpPr/>
          <p:nvPr/>
        </p:nvCxnSpPr>
        <p:spPr bwMode="auto">
          <a:xfrm flipH="1">
            <a:off x="3503613" y="3713163"/>
            <a:ext cx="784225" cy="14287"/>
          </a:xfrm>
          <a:prstGeom prst="straightConnector1">
            <a:avLst/>
          </a:prstGeom>
          <a:solidFill>
            <a:schemeClr val="accent1"/>
          </a:solidFill>
          <a:ln w="6350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sm" len="sm"/>
            <a:tailEnd type="arrow" w="sm" len="sm"/>
          </a:ln>
          <a:effectLst/>
        </p:spPr>
      </p:cxnSp>
      <p:sp>
        <p:nvSpPr>
          <p:cNvPr id="15470" name="Text Box 1449"/>
          <p:cNvSpPr txBox="1">
            <a:spLocks noChangeArrowheads="1"/>
          </p:cNvSpPr>
          <p:nvPr/>
        </p:nvSpPr>
        <p:spPr bwMode="auto">
          <a:xfrm>
            <a:off x="2859088" y="3382963"/>
            <a:ext cx="827087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/>
          <a:lstStyle>
            <a:lvl1pPr marL="174625" indent="-174625"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9pPr>
          </a:lstStyle>
          <a:p>
            <a:pPr algn="ctr" eaLnBrk="1" latinLnBrk="1" hangingPunct="1">
              <a:buFont typeface="Wingdings" panose="05000000000000000000" pitchFamily="2" charset="2"/>
              <a:buNone/>
            </a:pPr>
            <a:r>
              <a:rPr lang="ko-KR" altLang="en-US" sz="900" b="1"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고농도 폐수건조기</a:t>
            </a:r>
            <a:endParaRPr lang="en-US" altLang="ko-KR" sz="900" b="1">
              <a:latin typeface="Arial Narrow" panose="020B0606020202030204" pitchFamily="34" charset="0"/>
              <a:ea typeface="LG스마트체 Regular" panose="020B0600000101010101" pitchFamily="50" charset="-127"/>
              <a:cs typeface="Arial" panose="020B0604020202020204" pitchFamily="34" charset="0"/>
            </a:endParaRPr>
          </a:p>
        </p:txBody>
      </p:sp>
      <p:sp>
        <p:nvSpPr>
          <p:cNvPr id="15471" name="Freeform 1495"/>
          <p:cNvSpPr>
            <a:spLocks/>
          </p:cNvSpPr>
          <p:nvPr/>
        </p:nvSpPr>
        <p:spPr bwMode="auto">
          <a:xfrm>
            <a:off x="550863" y="3167063"/>
            <a:ext cx="469900" cy="419100"/>
          </a:xfrm>
          <a:custGeom>
            <a:avLst/>
            <a:gdLst>
              <a:gd name="T0" fmla="*/ 2147483646 w 296"/>
              <a:gd name="T1" fmla="*/ 0 h 264"/>
              <a:gd name="T2" fmla="*/ 0 w 296"/>
              <a:gd name="T3" fmla="*/ 2147483646 h 264"/>
              <a:gd name="T4" fmla="*/ 0 w 296"/>
              <a:gd name="T5" fmla="*/ 2147483646 h 264"/>
              <a:gd name="T6" fmla="*/ 2147483646 w 296"/>
              <a:gd name="T7" fmla="*/ 2147483646 h 264"/>
              <a:gd name="T8" fmla="*/ 2147483646 w 296"/>
              <a:gd name="T9" fmla="*/ 2147483646 h 264"/>
              <a:gd name="T10" fmla="*/ 2147483646 w 296"/>
              <a:gd name="T11" fmla="*/ 0 h 26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296"/>
              <a:gd name="T19" fmla="*/ 0 h 264"/>
              <a:gd name="T20" fmla="*/ 296 w 296"/>
              <a:gd name="T21" fmla="*/ 264 h 26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96" h="264">
                <a:moveTo>
                  <a:pt x="144" y="0"/>
                </a:moveTo>
                <a:lnTo>
                  <a:pt x="0" y="112"/>
                </a:lnTo>
                <a:lnTo>
                  <a:pt x="0" y="264"/>
                </a:lnTo>
                <a:lnTo>
                  <a:pt x="296" y="264"/>
                </a:lnTo>
                <a:lnTo>
                  <a:pt x="296" y="104"/>
                </a:lnTo>
                <a:lnTo>
                  <a:pt x="144" y="0"/>
                </a:lnTo>
                <a:close/>
              </a:path>
            </a:pathLst>
          </a:custGeom>
          <a:solidFill>
            <a:schemeClr val="bg1"/>
          </a:solidFill>
          <a:ln w="9525">
            <a:solidFill>
              <a:schemeClr val="bg2"/>
            </a:solidFill>
            <a:round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5472" name="Rectangle 1369"/>
          <p:cNvSpPr>
            <a:spLocks noChangeArrowheads="1"/>
          </p:cNvSpPr>
          <p:nvPr/>
        </p:nvSpPr>
        <p:spPr bwMode="auto">
          <a:xfrm>
            <a:off x="650875" y="3770313"/>
            <a:ext cx="825500" cy="268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>
            <a:lvl1pPr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9pPr>
          </a:lstStyle>
          <a:p>
            <a:pPr algn="ctr" eaLnBrk="1" latinLnBrk="1" hangingPunct="1">
              <a:lnSpc>
                <a:spcPct val="50000"/>
              </a:lnSpc>
              <a:spcBef>
                <a:spcPct val="50000"/>
              </a:spcBef>
            </a:pPr>
            <a:r>
              <a:rPr lang="en-US" altLang="ko-KR" sz="900" b="1"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i-BAL Tank</a:t>
            </a:r>
          </a:p>
          <a:p>
            <a:pPr algn="ctr" eaLnBrk="1" latinLnBrk="1" hangingPunct="1">
              <a:lnSpc>
                <a:spcPct val="50000"/>
              </a:lnSpc>
              <a:spcBef>
                <a:spcPct val="50000"/>
              </a:spcBef>
            </a:pPr>
            <a:r>
              <a:rPr lang="en-US" altLang="ko-KR" sz="900" b="1"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(OXO</a:t>
            </a:r>
            <a:r>
              <a:rPr lang="ko-KR" altLang="en-US" sz="900" b="1"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공정</a:t>
            </a:r>
            <a:r>
              <a:rPr lang="en-US" altLang="ko-KR" sz="900" b="1"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)</a:t>
            </a:r>
          </a:p>
        </p:txBody>
      </p:sp>
      <p:cxnSp>
        <p:nvCxnSpPr>
          <p:cNvPr id="625" name="직선 화살표 연결선 624"/>
          <p:cNvCxnSpPr/>
          <p:nvPr/>
        </p:nvCxnSpPr>
        <p:spPr bwMode="auto">
          <a:xfrm flipH="1">
            <a:off x="3144838" y="3651250"/>
            <a:ext cx="0" cy="163513"/>
          </a:xfrm>
          <a:prstGeom prst="straightConnector1">
            <a:avLst/>
          </a:prstGeom>
          <a:solidFill>
            <a:schemeClr val="accent1"/>
          </a:solidFill>
          <a:ln w="6350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sm" len="sm"/>
            <a:tailEnd type="none" w="sm" len="sm"/>
          </a:ln>
          <a:effectLst/>
        </p:spPr>
      </p:cxnSp>
      <p:cxnSp>
        <p:nvCxnSpPr>
          <p:cNvPr id="626" name="직선 화살표 연결선 625"/>
          <p:cNvCxnSpPr/>
          <p:nvPr/>
        </p:nvCxnSpPr>
        <p:spPr bwMode="auto">
          <a:xfrm flipH="1">
            <a:off x="3179763" y="3651250"/>
            <a:ext cx="0" cy="163513"/>
          </a:xfrm>
          <a:prstGeom prst="straightConnector1">
            <a:avLst/>
          </a:prstGeom>
          <a:solidFill>
            <a:schemeClr val="accent1"/>
          </a:solidFill>
          <a:ln w="6350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sm" len="sm"/>
            <a:tailEnd type="none" w="sm" len="sm"/>
          </a:ln>
          <a:effectLst/>
        </p:spPr>
      </p:cxnSp>
      <p:cxnSp>
        <p:nvCxnSpPr>
          <p:cNvPr id="627" name="직선 화살표 연결선 626"/>
          <p:cNvCxnSpPr/>
          <p:nvPr/>
        </p:nvCxnSpPr>
        <p:spPr bwMode="auto">
          <a:xfrm flipH="1">
            <a:off x="3214688" y="3651250"/>
            <a:ext cx="0" cy="163513"/>
          </a:xfrm>
          <a:prstGeom prst="straightConnector1">
            <a:avLst/>
          </a:prstGeom>
          <a:solidFill>
            <a:schemeClr val="accent1"/>
          </a:solidFill>
          <a:ln w="6350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sm" len="sm"/>
            <a:tailEnd type="none" w="sm" len="sm"/>
          </a:ln>
          <a:effectLst/>
        </p:spPr>
      </p:cxnSp>
      <p:cxnSp>
        <p:nvCxnSpPr>
          <p:cNvPr id="628" name="직선 화살표 연결선 627"/>
          <p:cNvCxnSpPr/>
          <p:nvPr/>
        </p:nvCxnSpPr>
        <p:spPr bwMode="auto">
          <a:xfrm flipH="1">
            <a:off x="3252788" y="3651250"/>
            <a:ext cx="0" cy="163513"/>
          </a:xfrm>
          <a:prstGeom prst="straightConnector1">
            <a:avLst/>
          </a:prstGeom>
          <a:solidFill>
            <a:schemeClr val="accent1"/>
          </a:solidFill>
          <a:ln w="6350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sm" len="sm"/>
            <a:tailEnd type="none" w="sm" len="sm"/>
          </a:ln>
          <a:effectLst/>
        </p:spPr>
      </p:cxnSp>
      <p:cxnSp>
        <p:nvCxnSpPr>
          <p:cNvPr id="629" name="직선 화살표 연결선 628"/>
          <p:cNvCxnSpPr/>
          <p:nvPr/>
        </p:nvCxnSpPr>
        <p:spPr bwMode="auto">
          <a:xfrm flipH="1">
            <a:off x="3292475" y="3651250"/>
            <a:ext cx="0" cy="163513"/>
          </a:xfrm>
          <a:prstGeom prst="straightConnector1">
            <a:avLst/>
          </a:prstGeom>
          <a:solidFill>
            <a:schemeClr val="accent1"/>
          </a:solidFill>
          <a:ln w="6350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sm" len="sm"/>
            <a:tailEnd type="none" w="sm" len="sm"/>
          </a:ln>
          <a:effectLst/>
        </p:spPr>
      </p:cxnSp>
      <p:cxnSp>
        <p:nvCxnSpPr>
          <p:cNvPr id="630" name="직선 화살표 연결선 629"/>
          <p:cNvCxnSpPr/>
          <p:nvPr/>
        </p:nvCxnSpPr>
        <p:spPr bwMode="auto">
          <a:xfrm flipH="1">
            <a:off x="3332163" y="3651250"/>
            <a:ext cx="0" cy="163513"/>
          </a:xfrm>
          <a:prstGeom prst="straightConnector1">
            <a:avLst/>
          </a:prstGeom>
          <a:solidFill>
            <a:schemeClr val="accent1"/>
          </a:solidFill>
          <a:ln w="6350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sm" len="sm"/>
            <a:tailEnd type="none" w="sm" len="sm"/>
          </a:ln>
          <a:effectLst/>
        </p:spPr>
      </p:cxnSp>
      <p:cxnSp>
        <p:nvCxnSpPr>
          <p:cNvPr id="631" name="직선 화살표 연결선 630"/>
          <p:cNvCxnSpPr/>
          <p:nvPr/>
        </p:nvCxnSpPr>
        <p:spPr bwMode="auto">
          <a:xfrm flipH="1">
            <a:off x="3367088" y="3651250"/>
            <a:ext cx="0" cy="163513"/>
          </a:xfrm>
          <a:prstGeom prst="straightConnector1">
            <a:avLst/>
          </a:prstGeom>
          <a:solidFill>
            <a:schemeClr val="accent1"/>
          </a:solidFill>
          <a:ln w="6350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sm" len="sm"/>
            <a:tailEnd type="none" w="sm" len="sm"/>
          </a:ln>
          <a:effectLst/>
        </p:spPr>
      </p:cxnSp>
      <p:cxnSp>
        <p:nvCxnSpPr>
          <p:cNvPr id="632" name="직선 화살표 연결선 631"/>
          <p:cNvCxnSpPr/>
          <p:nvPr/>
        </p:nvCxnSpPr>
        <p:spPr bwMode="auto">
          <a:xfrm flipH="1">
            <a:off x="3405188" y="3649663"/>
            <a:ext cx="0" cy="163512"/>
          </a:xfrm>
          <a:prstGeom prst="straightConnector1">
            <a:avLst/>
          </a:prstGeom>
          <a:solidFill>
            <a:schemeClr val="accent1"/>
          </a:solidFill>
          <a:ln w="6350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sm" len="sm"/>
            <a:tailEnd type="none" w="sm" len="sm"/>
          </a:ln>
          <a:effectLst/>
        </p:spPr>
      </p:cxnSp>
      <p:cxnSp>
        <p:nvCxnSpPr>
          <p:cNvPr id="633" name="직선 화살표 연결선 632"/>
          <p:cNvCxnSpPr>
            <a:stCxn id="619" idx="2"/>
          </p:cNvCxnSpPr>
          <p:nvPr/>
        </p:nvCxnSpPr>
        <p:spPr bwMode="auto">
          <a:xfrm flipH="1">
            <a:off x="3124200" y="3727450"/>
            <a:ext cx="325438" cy="3175"/>
          </a:xfrm>
          <a:prstGeom prst="straightConnector1">
            <a:avLst/>
          </a:prstGeom>
          <a:solidFill>
            <a:schemeClr val="accent1"/>
          </a:solidFill>
          <a:ln w="6350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sm" len="sm"/>
            <a:tailEnd type="none" w="sm" len="sm"/>
          </a:ln>
          <a:effectLst/>
        </p:spPr>
      </p:cxnSp>
      <p:grpSp>
        <p:nvGrpSpPr>
          <p:cNvPr id="15482" name="Group 946"/>
          <p:cNvGrpSpPr>
            <a:grpSpLocks/>
          </p:cNvGrpSpPr>
          <p:nvPr/>
        </p:nvGrpSpPr>
        <p:grpSpPr bwMode="auto">
          <a:xfrm>
            <a:off x="676275" y="2181225"/>
            <a:ext cx="74613" cy="417513"/>
            <a:chOff x="487" y="2064"/>
            <a:chExt cx="50" cy="168"/>
          </a:xfrm>
        </p:grpSpPr>
        <p:sp>
          <p:nvSpPr>
            <p:cNvPr id="15588" name="Rectangle 947"/>
            <p:cNvSpPr>
              <a:spLocks noChangeArrowheads="1"/>
            </p:cNvSpPr>
            <p:nvPr/>
          </p:nvSpPr>
          <p:spPr bwMode="auto">
            <a:xfrm>
              <a:off x="487" y="2065"/>
              <a:ext cx="47" cy="167"/>
            </a:xfrm>
            <a:prstGeom prst="rect">
              <a:avLst/>
            </a:prstGeom>
            <a:noFill/>
            <a:ln w="12700">
              <a:solidFill>
                <a:schemeClr val="bg2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kumimoji="1" sz="2400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defRPr>
              </a:lvl9pPr>
            </a:lstStyle>
            <a:p>
              <a:pPr eaLnBrk="1" latinLnBrk="1" hangingPunct="1"/>
              <a:endParaRPr lang="ko-KR" altLang="en-US" sz="1800" b="1"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endParaRPr>
            </a:p>
          </p:txBody>
        </p:sp>
        <p:sp>
          <p:nvSpPr>
            <p:cNvPr id="15589" name="Freeform 948"/>
            <p:cNvSpPr>
              <a:spLocks/>
            </p:cNvSpPr>
            <p:nvPr/>
          </p:nvSpPr>
          <p:spPr bwMode="auto">
            <a:xfrm>
              <a:off x="489" y="2064"/>
              <a:ext cx="48" cy="166"/>
            </a:xfrm>
            <a:custGeom>
              <a:avLst/>
              <a:gdLst>
                <a:gd name="T0" fmla="*/ 18 w 48"/>
                <a:gd name="T1" fmla="*/ 4 h 166"/>
                <a:gd name="T2" fmla="*/ 39 w 48"/>
                <a:gd name="T3" fmla="*/ 9 h 166"/>
                <a:gd name="T4" fmla="*/ 46 w 48"/>
                <a:gd name="T5" fmla="*/ 13 h 166"/>
                <a:gd name="T6" fmla="*/ 45 w 48"/>
                <a:gd name="T7" fmla="*/ 16 h 166"/>
                <a:gd name="T8" fmla="*/ 32 w 48"/>
                <a:gd name="T9" fmla="*/ 19 h 166"/>
                <a:gd name="T10" fmla="*/ 15 w 48"/>
                <a:gd name="T11" fmla="*/ 22 h 166"/>
                <a:gd name="T12" fmla="*/ 2 w 48"/>
                <a:gd name="T13" fmla="*/ 25 h 166"/>
                <a:gd name="T14" fmla="*/ 2 w 48"/>
                <a:gd name="T15" fmla="*/ 29 h 166"/>
                <a:gd name="T16" fmla="*/ 14 w 48"/>
                <a:gd name="T17" fmla="*/ 34 h 166"/>
                <a:gd name="T18" fmla="*/ 31 w 48"/>
                <a:gd name="T19" fmla="*/ 40 h 166"/>
                <a:gd name="T20" fmla="*/ 43 w 48"/>
                <a:gd name="T21" fmla="*/ 45 h 166"/>
                <a:gd name="T22" fmla="*/ 44 w 48"/>
                <a:gd name="T23" fmla="*/ 49 h 166"/>
                <a:gd name="T24" fmla="*/ 32 w 48"/>
                <a:gd name="T25" fmla="*/ 50 h 166"/>
                <a:gd name="T26" fmla="*/ 16 w 48"/>
                <a:gd name="T27" fmla="*/ 52 h 166"/>
                <a:gd name="T28" fmla="*/ 4 w 48"/>
                <a:gd name="T29" fmla="*/ 54 h 166"/>
                <a:gd name="T30" fmla="*/ 4 w 48"/>
                <a:gd name="T31" fmla="*/ 57 h 166"/>
                <a:gd name="T32" fmla="*/ 15 w 48"/>
                <a:gd name="T33" fmla="*/ 63 h 166"/>
                <a:gd name="T34" fmla="*/ 30 w 48"/>
                <a:gd name="T35" fmla="*/ 70 h 166"/>
                <a:gd name="T36" fmla="*/ 42 w 48"/>
                <a:gd name="T37" fmla="*/ 75 h 166"/>
                <a:gd name="T38" fmla="*/ 42 w 48"/>
                <a:gd name="T39" fmla="*/ 79 h 166"/>
                <a:gd name="T40" fmla="*/ 30 w 48"/>
                <a:gd name="T41" fmla="*/ 82 h 166"/>
                <a:gd name="T42" fmla="*/ 15 w 48"/>
                <a:gd name="T43" fmla="*/ 84 h 166"/>
                <a:gd name="T44" fmla="*/ 4 w 48"/>
                <a:gd name="T45" fmla="*/ 86 h 166"/>
                <a:gd name="T46" fmla="*/ 4 w 48"/>
                <a:gd name="T47" fmla="*/ 90 h 166"/>
                <a:gd name="T48" fmla="*/ 16 w 48"/>
                <a:gd name="T49" fmla="*/ 94 h 166"/>
                <a:gd name="T50" fmla="*/ 32 w 48"/>
                <a:gd name="T51" fmla="*/ 99 h 166"/>
                <a:gd name="T52" fmla="*/ 44 w 48"/>
                <a:gd name="T53" fmla="*/ 104 h 166"/>
                <a:gd name="T54" fmla="*/ 43 w 48"/>
                <a:gd name="T55" fmla="*/ 108 h 166"/>
                <a:gd name="T56" fmla="*/ 31 w 48"/>
                <a:gd name="T57" fmla="*/ 111 h 166"/>
                <a:gd name="T58" fmla="*/ 15 w 48"/>
                <a:gd name="T59" fmla="*/ 114 h 166"/>
                <a:gd name="T60" fmla="*/ 2 w 48"/>
                <a:gd name="T61" fmla="*/ 117 h 166"/>
                <a:gd name="T62" fmla="*/ 2 w 48"/>
                <a:gd name="T63" fmla="*/ 120 h 166"/>
                <a:gd name="T64" fmla="*/ 15 w 48"/>
                <a:gd name="T65" fmla="*/ 125 h 166"/>
                <a:gd name="T66" fmla="*/ 31 w 48"/>
                <a:gd name="T67" fmla="*/ 130 h 166"/>
                <a:gd name="T68" fmla="*/ 43 w 48"/>
                <a:gd name="T69" fmla="*/ 135 h 166"/>
                <a:gd name="T70" fmla="*/ 43 w 48"/>
                <a:gd name="T71" fmla="*/ 138 h 166"/>
                <a:gd name="T72" fmla="*/ 31 w 48"/>
                <a:gd name="T73" fmla="*/ 141 h 166"/>
                <a:gd name="T74" fmla="*/ 15 w 48"/>
                <a:gd name="T75" fmla="*/ 143 h 166"/>
                <a:gd name="T76" fmla="*/ 3 w 48"/>
                <a:gd name="T77" fmla="*/ 145 h 166"/>
                <a:gd name="T78" fmla="*/ 1 w 48"/>
                <a:gd name="T79" fmla="*/ 149 h 166"/>
                <a:gd name="T80" fmla="*/ 12 w 48"/>
                <a:gd name="T81" fmla="*/ 155 h 166"/>
                <a:gd name="T82" fmla="*/ 38 w 48"/>
                <a:gd name="T83" fmla="*/ 165 h 16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48"/>
                <a:gd name="T127" fmla="*/ 0 h 166"/>
                <a:gd name="T128" fmla="*/ 48 w 48"/>
                <a:gd name="T129" fmla="*/ 166 h 166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48" h="166">
                  <a:moveTo>
                    <a:pt x="0" y="0"/>
                  </a:moveTo>
                  <a:lnTo>
                    <a:pt x="18" y="4"/>
                  </a:lnTo>
                  <a:lnTo>
                    <a:pt x="33" y="8"/>
                  </a:lnTo>
                  <a:lnTo>
                    <a:pt x="39" y="9"/>
                  </a:lnTo>
                  <a:lnTo>
                    <a:pt x="43" y="11"/>
                  </a:lnTo>
                  <a:lnTo>
                    <a:pt x="46" y="13"/>
                  </a:lnTo>
                  <a:lnTo>
                    <a:pt x="47" y="15"/>
                  </a:lnTo>
                  <a:lnTo>
                    <a:pt x="45" y="16"/>
                  </a:lnTo>
                  <a:lnTo>
                    <a:pt x="40" y="18"/>
                  </a:lnTo>
                  <a:lnTo>
                    <a:pt x="32" y="19"/>
                  </a:lnTo>
                  <a:lnTo>
                    <a:pt x="24" y="20"/>
                  </a:lnTo>
                  <a:lnTo>
                    <a:pt x="15" y="22"/>
                  </a:lnTo>
                  <a:lnTo>
                    <a:pt x="8" y="23"/>
                  </a:lnTo>
                  <a:lnTo>
                    <a:pt x="2" y="25"/>
                  </a:lnTo>
                  <a:lnTo>
                    <a:pt x="0" y="27"/>
                  </a:lnTo>
                  <a:lnTo>
                    <a:pt x="2" y="29"/>
                  </a:lnTo>
                  <a:lnTo>
                    <a:pt x="7" y="31"/>
                  </a:lnTo>
                  <a:lnTo>
                    <a:pt x="14" y="34"/>
                  </a:lnTo>
                  <a:lnTo>
                    <a:pt x="23" y="37"/>
                  </a:lnTo>
                  <a:lnTo>
                    <a:pt x="31" y="40"/>
                  </a:lnTo>
                  <a:lnTo>
                    <a:pt x="38" y="43"/>
                  </a:lnTo>
                  <a:lnTo>
                    <a:pt x="43" y="45"/>
                  </a:lnTo>
                  <a:lnTo>
                    <a:pt x="45" y="47"/>
                  </a:lnTo>
                  <a:lnTo>
                    <a:pt x="44" y="49"/>
                  </a:lnTo>
                  <a:lnTo>
                    <a:pt x="39" y="50"/>
                  </a:lnTo>
                  <a:lnTo>
                    <a:pt x="32" y="50"/>
                  </a:lnTo>
                  <a:lnTo>
                    <a:pt x="24" y="51"/>
                  </a:lnTo>
                  <a:lnTo>
                    <a:pt x="16" y="52"/>
                  </a:lnTo>
                  <a:lnTo>
                    <a:pt x="9" y="52"/>
                  </a:lnTo>
                  <a:lnTo>
                    <a:pt x="4" y="54"/>
                  </a:lnTo>
                  <a:lnTo>
                    <a:pt x="2" y="55"/>
                  </a:lnTo>
                  <a:lnTo>
                    <a:pt x="4" y="57"/>
                  </a:lnTo>
                  <a:lnTo>
                    <a:pt x="9" y="60"/>
                  </a:lnTo>
                  <a:lnTo>
                    <a:pt x="15" y="63"/>
                  </a:lnTo>
                  <a:lnTo>
                    <a:pt x="23" y="66"/>
                  </a:lnTo>
                  <a:lnTo>
                    <a:pt x="30" y="70"/>
                  </a:lnTo>
                  <a:lnTo>
                    <a:pt x="37" y="73"/>
                  </a:lnTo>
                  <a:lnTo>
                    <a:pt x="42" y="75"/>
                  </a:lnTo>
                  <a:lnTo>
                    <a:pt x="44" y="78"/>
                  </a:lnTo>
                  <a:lnTo>
                    <a:pt x="42" y="79"/>
                  </a:lnTo>
                  <a:lnTo>
                    <a:pt x="37" y="81"/>
                  </a:lnTo>
                  <a:lnTo>
                    <a:pt x="30" y="82"/>
                  </a:lnTo>
                  <a:lnTo>
                    <a:pt x="23" y="83"/>
                  </a:lnTo>
                  <a:lnTo>
                    <a:pt x="15" y="84"/>
                  </a:lnTo>
                  <a:lnTo>
                    <a:pt x="9" y="85"/>
                  </a:lnTo>
                  <a:lnTo>
                    <a:pt x="4" y="86"/>
                  </a:lnTo>
                  <a:lnTo>
                    <a:pt x="2" y="88"/>
                  </a:lnTo>
                  <a:lnTo>
                    <a:pt x="4" y="90"/>
                  </a:lnTo>
                  <a:lnTo>
                    <a:pt x="9" y="92"/>
                  </a:lnTo>
                  <a:lnTo>
                    <a:pt x="16" y="94"/>
                  </a:lnTo>
                  <a:lnTo>
                    <a:pt x="24" y="97"/>
                  </a:lnTo>
                  <a:lnTo>
                    <a:pt x="32" y="99"/>
                  </a:lnTo>
                  <a:lnTo>
                    <a:pt x="39" y="102"/>
                  </a:lnTo>
                  <a:lnTo>
                    <a:pt x="44" y="104"/>
                  </a:lnTo>
                  <a:lnTo>
                    <a:pt x="45" y="106"/>
                  </a:lnTo>
                  <a:lnTo>
                    <a:pt x="43" y="108"/>
                  </a:lnTo>
                  <a:lnTo>
                    <a:pt x="38" y="110"/>
                  </a:lnTo>
                  <a:lnTo>
                    <a:pt x="31" y="111"/>
                  </a:lnTo>
                  <a:lnTo>
                    <a:pt x="23" y="112"/>
                  </a:lnTo>
                  <a:lnTo>
                    <a:pt x="15" y="114"/>
                  </a:lnTo>
                  <a:lnTo>
                    <a:pt x="7" y="115"/>
                  </a:lnTo>
                  <a:lnTo>
                    <a:pt x="2" y="117"/>
                  </a:lnTo>
                  <a:lnTo>
                    <a:pt x="0" y="118"/>
                  </a:lnTo>
                  <a:lnTo>
                    <a:pt x="2" y="120"/>
                  </a:lnTo>
                  <a:lnTo>
                    <a:pt x="7" y="123"/>
                  </a:lnTo>
                  <a:lnTo>
                    <a:pt x="15" y="125"/>
                  </a:lnTo>
                  <a:lnTo>
                    <a:pt x="23" y="128"/>
                  </a:lnTo>
                  <a:lnTo>
                    <a:pt x="31" y="130"/>
                  </a:lnTo>
                  <a:lnTo>
                    <a:pt x="38" y="132"/>
                  </a:lnTo>
                  <a:lnTo>
                    <a:pt x="43" y="135"/>
                  </a:lnTo>
                  <a:lnTo>
                    <a:pt x="45" y="137"/>
                  </a:lnTo>
                  <a:lnTo>
                    <a:pt x="43" y="138"/>
                  </a:lnTo>
                  <a:lnTo>
                    <a:pt x="38" y="140"/>
                  </a:lnTo>
                  <a:lnTo>
                    <a:pt x="31" y="141"/>
                  </a:lnTo>
                  <a:lnTo>
                    <a:pt x="23" y="142"/>
                  </a:lnTo>
                  <a:lnTo>
                    <a:pt x="15" y="143"/>
                  </a:lnTo>
                  <a:lnTo>
                    <a:pt x="8" y="144"/>
                  </a:lnTo>
                  <a:lnTo>
                    <a:pt x="3" y="145"/>
                  </a:lnTo>
                  <a:lnTo>
                    <a:pt x="0" y="147"/>
                  </a:lnTo>
                  <a:lnTo>
                    <a:pt x="1" y="149"/>
                  </a:lnTo>
                  <a:lnTo>
                    <a:pt x="3" y="151"/>
                  </a:lnTo>
                  <a:lnTo>
                    <a:pt x="12" y="155"/>
                  </a:lnTo>
                  <a:lnTo>
                    <a:pt x="24" y="160"/>
                  </a:lnTo>
                  <a:lnTo>
                    <a:pt x="38" y="165"/>
                  </a:lnTo>
                </a:path>
              </a:pathLst>
            </a:custGeom>
            <a:noFill/>
            <a:ln w="6350" cap="rnd">
              <a:solidFill>
                <a:schemeClr val="bg2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</p:grpSp>
      <p:sp>
        <p:nvSpPr>
          <p:cNvPr id="15483" name="Rectangle 1369"/>
          <p:cNvSpPr>
            <a:spLocks noChangeArrowheads="1"/>
          </p:cNvSpPr>
          <p:nvPr/>
        </p:nvSpPr>
        <p:spPr bwMode="auto">
          <a:xfrm>
            <a:off x="238125" y="3430588"/>
            <a:ext cx="1109663" cy="425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>
            <a:lvl1pPr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9pPr>
          </a:lstStyle>
          <a:p>
            <a:pPr algn="ctr" eaLnBrk="1" latinLnBrk="1" hangingPunct="1">
              <a:lnSpc>
                <a:spcPct val="50000"/>
              </a:lnSpc>
              <a:spcBef>
                <a:spcPct val="50000"/>
              </a:spcBef>
            </a:pPr>
            <a:r>
              <a:rPr lang="en-US" altLang="ko-KR" sz="900" b="1"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3,000M</a:t>
            </a:r>
            <a:r>
              <a:rPr lang="en-US" altLang="ko-KR" sz="900" b="1" baseline="30000"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3</a:t>
            </a:r>
          </a:p>
        </p:txBody>
      </p:sp>
      <p:sp>
        <p:nvSpPr>
          <p:cNvPr id="15484" name="Rectangle 1369"/>
          <p:cNvSpPr>
            <a:spLocks noChangeArrowheads="1"/>
          </p:cNvSpPr>
          <p:nvPr/>
        </p:nvSpPr>
        <p:spPr bwMode="auto">
          <a:xfrm>
            <a:off x="8453438" y="2478088"/>
            <a:ext cx="623887" cy="120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>
            <a:lvl1pPr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9pPr>
          </a:lstStyle>
          <a:p>
            <a:pPr algn="ctr" eaLnBrk="1" latinLnBrk="1" hangingPunct="1">
              <a:lnSpc>
                <a:spcPct val="50000"/>
              </a:lnSpc>
              <a:spcBef>
                <a:spcPct val="50000"/>
              </a:spcBef>
            </a:pPr>
            <a:r>
              <a:rPr lang="en-US" altLang="ko-KR" sz="900" b="1"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2,700</a:t>
            </a:r>
            <a:r>
              <a:rPr lang="ko-KR" altLang="en-US" sz="900" b="1"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톤</a:t>
            </a:r>
            <a:endParaRPr lang="en-US" altLang="ko-KR" sz="900" b="1">
              <a:latin typeface="Arial Narrow" panose="020B0606020202030204" pitchFamily="34" charset="0"/>
              <a:ea typeface="LG스마트체 Regular" panose="020B0600000101010101" pitchFamily="50" charset="-127"/>
              <a:cs typeface="Arial" panose="020B0604020202020204" pitchFamily="34" charset="0"/>
            </a:endParaRPr>
          </a:p>
        </p:txBody>
      </p:sp>
      <p:sp>
        <p:nvSpPr>
          <p:cNvPr id="15485" name="자유형 293"/>
          <p:cNvSpPr>
            <a:spLocks/>
          </p:cNvSpPr>
          <p:nvPr/>
        </p:nvSpPr>
        <p:spPr bwMode="auto">
          <a:xfrm>
            <a:off x="4802188" y="971550"/>
            <a:ext cx="1447800" cy="1081088"/>
          </a:xfrm>
          <a:custGeom>
            <a:avLst/>
            <a:gdLst>
              <a:gd name="T0" fmla="*/ 0 w 1447137"/>
              <a:gd name="T1" fmla="*/ 0 h 1081377"/>
              <a:gd name="T2" fmla="*/ 1456447 w 1447137"/>
              <a:gd name="T3" fmla="*/ 0 h 1081377"/>
              <a:gd name="T4" fmla="*/ 1456447 w 1447137"/>
              <a:gd name="T5" fmla="*/ 1077338 h 1081377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447137" h="1081377">
                <a:moveTo>
                  <a:pt x="0" y="0"/>
                </a:moveTo>
                <a:lnTo>
                  <a:pt x="1447137" y="0"/>
                </a:lnTo>
                <a:lnTo>
                  <a:pt x="1447137" y="1081377"/>
                </a:lnTo>
              </a:path>
            </a:pathLst>
          </a:custGeom>
          <a:noFill/>
          <a:ln w="9525" cap="rnd">
            <a:solidFill>
              <a:schemeClr val="bg2"/>
            </a:solidFill>
            <a:round/>
            <a:headEnd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grpSp>
        <p:nvGrpSpPr>
          <p:cNvPr id="15486" name="Group 1120"/>
          <p:cNvGrpSpPr>
            <a:grpSpLocks/>
          </p:cNvGrpSpPr>
          <p:nvPr/>
        </p:nvGrpSpPr>
        <p:grpSpPr bwMode="auto">
          <a:xfrm flipH="1">
            <a:off x="481013" y="3703638"/>
            <a:ext cx="187325" cy="171450"/>
            <a:chOff x="3540" y="2721"/>
            <a:chExt cx="118" cy="108"/>
          </a:xfrm>
        </p:grpSpPr>
        <p:sp>
          <p:nvSpPr>
            <p:cNvPr id="15586" name="Freeform 1121"/>
            <p:cNvSpPr>
              <a:spLocks/>
            </p:cNvSpPr>
            <p:nvPr/>
          </p:nvSpPr>
          <p:spPr bwMode="auto">
            <a:xfrm>
              <a:off x="3540" y="2790"/>
              <a:ext cx="118" cy="39"/>
            </a:xfrm>
            <a:custGeom>
              <a:avLst/>
              <a:gdLst>
                <a:gd name="T0" fmla="*/ 117 w 118"/>
                <a:gd name="T1" fmla="*/ 38 h 39"/>
                <a:gd name="T2" fmla="*/ 0 w 118"/>
                <a:gd name="T3" fmla="*/ 38 h 39"/>
                <a:gd name="T4" fmla="*/ 24 w 118"/>
                <a:gd name="T5" fmla="*/ 0 h 39"/>
                <a:gd name="T6" fmla="*/ 93 w 118"/>
                <a:gd name="T7" fmla="*/ 0 h 39"/>
                <a:gd name="T8" fmla="*/ 117 w 118"/>
                <a:gd name="T9" fmla="*/ 38 h 3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18"/>
                <a:gd name="T16" fmla="*/ 0 h 39"/>
                <a:gd name="T17" fmla="*/ 118 w 118"/>
                <a:gd name="T18" fmla="*/ 39 h 3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18" h="39">
                  <a:moveTo>
                    <a:pt x="117" y="38"/>
                  </a:moveTo>
                  <a:lnTo>
                    <a:pt x="0" y="38"/>
                  </a:lnTo>
                  <a:lnTo>
                    <a:pt x="24" y="0"/>
                  </a:lnTo>
                  <a:lnTo>
                    <a:pt x="93" y="0"/>
                  </a:lnTo>
                  <a:lnTo>
                    <a:pt x="117" y="38"/>
                  </a:lnTo>
                </a:path>
              </a:pathLst>
            </a:custGeom>
            <a:solidFill>
              <a:schemeClr val="bg1"/>
            </a:solidFill>
            <a:ln w="12700" cap="rnd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5587" name="Freeform 1122"/>
            <p:cNvSpPr>
              <a:spLocks/>
            </p:cNvSpPr>
            <p:nvPr/>
          </p:nvSpPr>
          <p:spPr bwMode="auto">
            <a:xfrm>
              <a:off x="3547" y="2721"/>
              <a:ext cx="104" cy="97"/>
            </a:xfrm>
            <a:custGeom>
              <a:avLst/>
              <a:gdLst>
                <a:gd name="T0" fmla="*/ 89 w 104"/>
                <a:gd name="T1" fmla="*/ 15 h 97"/>
                <a:gd name="T2" fmla="*/ 95 w 104"/>
                <a:gd name="T3" fmla="*/ 23 h 97"/>
                <a:gd name="T4" fmla="*/ 100 w 104"/>
                <a:gd name="T5" fmla="*/ 31 h 97"/>
                <a:gd name="T6" fmla="*/ 102 w 104"/>
                <a:gd name="T7" fmla="*/ 39 h 97"/>
                <a:gd name="T8" fmla="*/ 103 w 104"/>
                <a:gd name="T9" fmla="*/ 48 h 97"/>
                <a:gd name="T10" fmla="*/ 102 w 104"/>
                <a:gd name="T11" fmla="*/ 58 h 97"/>
                <a:gd name="T12" fmla="*/ 99 w 104"/>
                <a:gd name="T13" fmla="*/ 67 h 97"/>
                <a:gd name="T14" fmla="*/ 94 w 104"/>
                <a:gd name="T15" fmla="*/ 75 h 97"/>
                <a:gd name="T16" fmla="*/ 88 w 104"/>
                <a:gd name="T17" fmla="*/ 82 h 97"/>
                <a:gd name="T18" fmla="*/ 80 w 104"/>
                <a:gd name="T19" fmla="*/ 88 h 97"/>
                <a:gd name="T20" fmla="*/ 72 w 104"/>
                <a:gd name="T21" fmla="*/ 92 h 97"/>
                <a:gd name="T22" fmla="*/ 62 w 104"/>
                <a:gd name="T23" fmla="*/ 95 h 97"/>
                <a:gd name="T24" fmla="*/ 52 w 104"/>
                <a:gd name="T25" fmla="*/ 96 h 97"/>
                <a:gd name="T26" fmla="*/ 41 w 104"/>
                <a:gd name="T27" fmla="*/ 95 h 97"/>
                <a:gd name="T28" fmla="*/ 32 w 104"/>
                <a:gd name="T29" fmla="*/ 92 h 97"/>
                <a:gd name="T30" fmla="*/ 23 w 104"/>
                <a:gd name="T31" fmla="*/ 88 h 97"/>
                <a:gd name="T32" fmla="*/ 15 w 104"/>
                <a:gd name="T33" fmla="*/ 82 h 97"/>
                <a:gd name="T34" fmla="*/ 9 w 104"/>
                <a:gd name="T35" fmla="*/ 75 h 97"/>
                <a:gd name="T36" fmla="*/ 4 w 104"/>
                <a:gd name="T37" fmla="*/ 67 h 97"/>
                <a:gd name="T38" fmla="*/ 1 w 104"/>
                <a:gd name="T39" fmla="*/ 58 h 97"/>
                <a:gd name="T40" fmla="*/ 0 w 104"/>
                <a:gd name="T41" fmla="*/ 48 h 97"/>
                <a:gd name="T42" fmla="*/ 1 w 104"/>
                <a:gd name="T43" fmla="*/ 39 h 97"/>
                <a:gd name="T44" fmla="*/ 4 w 104"/>
                <a:gd name="T45" fmla="*/ 30 h 97"/>
                <a:gd name="T46" fmla="*/ 9 w 104"/>
                <a:gd name="T47" fmla="*/ 22 h 97"/>
                <a:gd name="T48" fmla="*/ 15 w 104"/>
                <a:gd name="T49" fmla="*/ 14 h 97"/>
                <a:gd name="T50" fmla="*/ 23 w 104"/>
                <a:gd name="T51" fmla="*/ 9 h 97"/>
                <a:gd name="T52" fmla="*/ 31 w 104"/>
                <a:gd name="T53" fmla="*/ 4 h 97"/>
                <a:gd name="T54" fmla="*/ 41 w 104"/>
                <a:gd name="T55" fmla="*/ 1 h 97"/>
                <a:gd name="T56" fmla="*/ 51 w 104"/>
                <a:gd name="T57" fmla="*/ 0 h 97"/>
                <a:gd name="T58" fmla="*/ 100 w 104"/>
                <a:gd name="T59" fmla="*/ 0 h 97"/>
                <a:gd name="T60" fmla="*/ 100 w 104"/>
                <a:gd name="T61" fmla="*/ 16 h 97"/>
                <a:gd name="T62" fmla="*/ 89 w 104"/>
                <a:gd name="T63" fmla="*/ 15 h 97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104"/>
                <a:gd name="T97" fmla="*/ 0 h 97"/>
                <a:gd name="T98" fmla="*/ 104 w 104"/>
                <a:gd name="T99" fmla="*/ 97 h 97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104" h="97">
                  <a:moveTo>
                    <a:pt x="89" y="15"/>
                  </a:moveTo>
                  <a:lnTo>
                    <a:pt x="95" y="23"/>
                  </a:lnTo>
                  <a:lnTo>
                    <a:pt x="100" y="31"/>
                  </a:lnTo>
                  <a:lnTo>
                    <a:pt x="102" y="39"/>
                  </a:lnTo>
                  <a:lnTo>
                    <a:pt x="103" y="48"/>
                  </a:lnTo>
                  <a:lnTo>
                    <a:pt x="102" y="58"/>
                  </a:lnTo>
                  <a:lnTo>
                    <a:pt x="99" y="67"/>
                  </a:lnTo>
                  <a:lnTo>
                    <a:pt x="94" y="75"/>
                  </a:lnTo>
                  <a:lnTo>
                    <a:pt x="88" y="82"/>
                  </a:lnTo>
                  <a:lnTo>
                    <a:pt x="80" y="88"/>
                  </a:lnTo>
                  <a:lnTo>
                    <a:pt x="72" y="92"/>
                  </a:lnTo>
                  <a:lnTo>
                    <a:pt x="62" y="95"/>
                  </a:lnTo>
                  <a:lnTo>
                    <a:pt x="52" y="96"/>
                  </a:lnTo>
                  <a:lnTo>
                    <a:pt x="41" y="95"/>
                  </a:lnTo>
                  <a:lnTo>
                    <a:pt x="32" y="92"/>
                  </a:lnTo>
                  <a:lnTo>
                    <a:pt x="23" y="88"/>
                  </a:lnTo>
                  <a:lnTo>
                    <a:pt x="15" y="82"/>
                  </a:lnTo>
                  <a:lnTo>
                    <a:pt x="9" y="75"/>
                  </a:lnTo>
                  <a:lnTo>
                    <a:pt x="4" y="67"/>
                  </a:lnTo>
                  <a:lnTo>
                    <a:pt x="1" y="58"/>
                  </a:lnTo>
                  <a:lnTo>
                    <a:pt x="0" y="48"/>
                  </a:lnTo>
                  <a:lnTo>
                    <a:pt x="1" y="39"/>
                  </a:lnTo>
                  <a:lnTo>
                    <a:pt x="4" y="30"/>
                  </a:lnTo>
                  <a:lnTo>
                    <a:pt x="9" y="22"/>
                  </a:lnTo>
                  <a:lnTo>
                    <a:pt x="15" y="14"/>
                  </a:lnTo>
                  <a:lnTo>
                    <a:pt x="23" y="9"/>
                  </a:lnTo>
                  <a:lnTo>
                    <a:pt x="31" y="4"/>
                  </a:lnTo>
                  <a:lnTo>
                    <a:pt x="41" y="1"/>
                  </a:lnTo>
                  <a:lnTo>
                    <a:pt x="51" y="0"/>
                  </a:lnTo>
                  <a:lnTo>
                    <a:pt x="100" y="0"/>
                  </a:lnTo>
                  <a:lnTo>
                    <a:pt x="100" y="16"/>
                  </a:lnTo>
                  <a:lnTo>
                    <a:pt x="89" y="15"/>
                  </a:lnTo>
                </a:path>
              </a:pathLst>
            </a:custGeom>
            <a:solidFill>
              <a:schemeClr val="bg1"/>
            </a:solidFill>
            <a:ln w="12700" cap="rnd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ko-KR" altLang="en-US"/>
            </a:p>
          </p:txBody>
        </p:sp>
      </p:grpSp>
      <p:sp>
        <p:nvSpPr>
          <p:cNvPr id="15487" name="자유형 297"/>
          <p:cNvSpPr>
            <a:spLocks/>
          </p:cNvSpPr>
          <p:nvPr/>
        </p:nvSpPr>
        <p:spPr bwMode="auto">
          <a:xfrm>
            <a:off x="573088" y="3571875"/>
            <a:ext cx="349250" cy="190500"/>
          </a:xfrm>
          <a:custGeom>
            <a:avLst/>
            <a:gdLst>
              <a:gd name="T0" fmla="*/ 341452 w 349857"/>
              <a:gd name="T1" fmla="*/ 0 h 190832"/>
              <a:gd name="T2" fmla="*/ 341452 w 349857"/>
              <a:gd name="T3" fmla="*/ 186236 h 190832"/>
              <a:gd name="T4" fmla="*/ 0 w 349857"/>
              <a:gd name="T5" fmla="*/ 186236 h 190832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349857" h="190832">
                <a:moveTo>
                  <a:pt x="349857" y="0"/>
                </a:moveTo>
                <a:lnTo>
                  <a:pt x="349857" y="190832"/>
                </a:lnTo>
                <a:lnTo>
                  <a:pt x="0" y="190832"/>
                </a:lnTo>
              </a:path>
            </a:pathLst>
          </a:custGeom>
          <a:noFill/>
          <a:ln w="9525">
            <a:solidFill>
              <a:schemeClr val="bg2"/>
            </a:solidFill>
            <a:round/>
            <a:headEnd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endParaRPr lang="ko-KR" altLang="en-US"/>
          </a:p>
        </p:txBody>
      </p:sp>
      <p:sp>
        <p:nvSpPr>
          <p:cNvPr id="15488" name="자유형 298"/>
          <p:cNvSpPr>
            <a:spLocks/>
          </p:cNvSpPr>
          <p:nvPr/>
        </p:nvSpPr>
        <p:spPr bwMode="auto">
          <a:xfrm>
            <a:off x="373063" y="2544763"/>
            <a:ext cx="295275" cy="1162050"/>
          </a:xfrm>
          <a:custGeom>
            <a:avLst/>
            <a:gdLst>
              <a:gd name="T0" fmla="*/ 142260 w 294199"/>
              <a:gd name="T1" fmla="*/ 886515 h 1184745"/>
              <a:gd name="T2" fmla="*/ 0 w 294199"/>
              <a:gd name="T3" fmla="*/ 880563 h 1184745"/>
              <a:gd name="T4" fmla="*/ 0 w 294199"/>
              <a:gd name="T5" fmla="*/ 0 h 1184745"/>
              <a:gd name="T6" fmla="*/ 309627 w 294199"/>
              <a:gd name="T7" fmla="*/ 0 h 1184745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94199" h="1184745">
                <a:moveTo>
                  <a:pt x="135172" y="1184745"/>
                </a:moveTo>
                <a:lnTo>
                  <a:pt x="0" y="1176793"/>
                </a:lnTo>
                <a:lnTo>
                  <a:pt x="0" y="0"/>
                </a:lnTo>
                <a:lnTo>
                  <a:pt x="294199" y="0"/>
                </a:lnTo>
              </a:path>
            </a:pathLst>
          </a:custGeom>
          <a:noFill/>
          <a:ln w="9525">
            <a:solidFill>
              <a:schemeClr val="bg2"/>
            </a:solidFill>
            <a:round/>
            <a:headEnd/>
            <a:tailEnd type="stealth" w="med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endParaRPr lang="ko-KR" altLang="en-US"/>
          </a:p>
        </p:txBody>
      </p:sp>
      <p:sp>
        <p:nvSpPr>
          <p:cNvPr id="15489" name="자유형 299"/>
          <p:cNvSpPr>
            <a:spLocks/>
          </p:cNvSpPr>
          <p:nvPr/>
        </p:nvSpPr>
        <p:spPr bwMode="auto">
          <a:xfrm>
            <a:off x="349250" y="1312863"/>
            <a:ext cx="3181350" cy="890587"/>
          </a:xfrm>
          <a:custGeom>
            <a:avLst/>
            <a:gdLst>
              <a:gd name="T0" fmla="*/ 3192134 w 3180522"/>
              <a:gd name="T1" fmla="*/ 533087 h 890546"/>
              <a:gd name="T2" fmla="*/ 3192134 w 3180522"/>
              <a:gd name="T3" fmla="*/ 0 h 890546"/>
              <a:gd name="T4" fmla="*/ 0 w 3180522"/>
              <a:gd name="T5" fmla="*/ 0 h 890546"/>
              <a:gd name="T6" fmla="*/ 0 w 3180522"/>
              <a:gd name="T7" fmla="*/ 891120 h 890546"/>
              <a:gd name="T8" fmla="*/ 319215 w 3180522"/>
              <a:gd name="T9" fmla="*/ 891120 h 89054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3180522" h="890546">
                <a:moveTo>
                  <a:pt x="3180522" y="532737"/>
                </a:moveTo>
                <a:lnTo>
                  <a:pt x="3180522" y="0"/>
                </a:lnTo>
                <a:lnTo>
                  <a:pt x="0" y="0"/>
                </a:lnTo>
                <a:lnTo>
                  <a:pt x="0" y="890546"/>
                </a:lnTo>
                <a:lnTo>
                  <a:pt x="318053" y="890546"/>
                </a:lnTo>
              </a:path>
            </a:pathLst>
          </a:custGeom>
          <a:noFill/>
          <a:ln w="9525">
            <a:solidFill>
              <a:schemeClr val="bg2"/>
            </a:solidFill>
            <a:round/>
            <a:headEnd/>
            <a:tailEnd type="stealth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endParaRPr lang="ko-KR" altLang="en-US"/>
          </a:p>
        </p:txBody>
      </p:sp>
      <p:sp>
        <p:nvSpPr>
          <p:cNvPr id="646" name="자유형 645"/>
          <p:cNvSpPr/>
          <p:nvPr/>
        </p:nvSpPr>
        <p:spPr>
          <a:xfrm flipH="1">
            <a:off x="5257800" y="2911475"/>
            <a:ext cx="150813" cy="684213"/>
          </a:xfrm>
          <a:custGeom>
            <a:avLst/>
            <a:gdLst>
              <a:gd name="connsiteX0" fmla="*/ 151074 w 151074"/>
              <a:gd name="connsiteY0" fmla="*/ 683812 h 683812"/>
              <a:gd name="connsiteX1" fmla="*/ 0 w 151074"/>
              <a:gd name="connsiteY1" fmla="*/ 683812 h 683812"/>
              <a:gd name="connsiteX2" fmla="*/ 0 w 151074"/>
              <a:gd name="connsiteY2" fmla="*/ 0 h 6838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51074" h="683812">
                <a:moveTo>
                  <a:pt x="151074" y="683812"/>
                </a:moveTo>
                <a:lnTo>
                  <a:pt x="0" y="683812"/>
                </a:lnTo>
                <a:lnTo>
                  <a:pt x="0" y="0"/>
                </a:lnTo>
              </a:path>
            </a:pathLst>
          </a:custGeom>
          <a:noFill/>
          <a:ln w="12700">
            <a:solidFill>
              <a:schemeClr val="tx1"/>
            </a:solidFill>
            <a:tailEnd type="stealt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1" hangingPunct="1">
              <a:defRPr/>
            </a:pPr>
            <a:endParaRPr lang="ko-KR" altLang="en-US"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grpSp>
        <p:nvGrpSpPr>
          <p:cNvPr id="647" name="Group 1167"/>
          <p:cNvGrpSpPr>
            <a:grpSpLocks/>
          </p:cNvGrpSpPr>
          <p:nvPr/>
        </p:nvGrpSpPr>
        <p:grpSpPr bwMode="auto">
          <a:xfrm>
            <a:off x="5298055" y="3069580"/>
            <a:ext cx="220663" cy="236537"/>
            <a:chOff x="3666" y="1973"/>
            <a:chExt cx="139" cy="149"/>
          </a:xfrm>
          <a:solidFill>
            <a:schemeClr val="bg1"/>
          </a:solidFill>
        </p:grpSpPr>
        <p:sp>
          <p:nvSpPr>
            <p:cNvPr id="648" name="Oval 1168"/>
            <p:cNvSpPr>
              <a:spLocks noChangeArrowheads="1"/>
            </p:cNvSpPr>
            <p:nvPr/>
          </p:nvSpPr>
          <p:spPr bwMode="auto">
            <a:xfrm>
              <a:off x="3666" y="1973"/>
              <a:ext cx="139" cy="131"/>
            </a:xfrm>
            <a:prstGeom prst="ellipse">
              <a:avLst/>
            </a:prstGeom>
            <a:grpFill/>
            <a:ln w="12700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eaLnBrk="1" latinLnBrk="1" hangingPunct="1">
                <a:defRPr/>
              </a:pPr>
              <a:endParaRPr lang="ko-KR" altLang="en-US"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endParaRPr>
            </a:p>
          </p:txBody>
        </p:sp>
        <p:sp>
          <p:nvSpPr>
            <p:cNvPr id="649" name="Freeform 1169"/>
            <p:cNvSpPr>
              <a:spLocks/>
            </p:cNvSpPr>
            <p:nvPr/>
          </p:nvSpPr>
          <p:spPr bwMode="auto">
            <a:xfrm>
              <a:off x="3708" y="1979"/>
              <a:ext cx="56" cy="143"/>
            </a:xfrm>
            <a:custGeom>
              <a:avLst/>
              <a:gdLst/>
              <a:ahLst/>
              <a:cxnLst>
                <a:cxn ang="0">
                  <a:pos x="28" y="0"/>
                </a:cxn>
                <a:cxn ang="0">
                  <a:pos x="28" y="28"/>
                </a:cxn>
                <a:cxn ang="0">
                  <a:pos x="0" y="28"/>
                </a:cxn>
                <a:cxn ang="0">
                  <a:pos x="55" y="99"/>
                </a:cxn>
                <a:cxn ang="0">
                  <a:pos x="24" y="99"/>
                </a:cxn>
                <a:cxn ang="0">
                  <a:pos x="24" y="142"/>
                </a:cxn>
              </a:cxnLst>
              <a:rect l="0" t="0" r="r" b="b"/>
              <a:pathLst>
                <a:path w="56" h="143">
                  <a:moveTo>
                    <a:pt x="28" y="0"/>
                  </a:moveTo>
                  <a:lnTo>
                    <a:pt x="28" y="28"/>
                  </a:lnTo>
                  <a:lnTo>
                    <a:pt x="0" y="28"/>
                  </a:lnTo>
                  <a:lnTo>
                    <a:pt x="55" y="99"/>
                  </a:lnTo>
                  <a:lnTo>
                    <a:pt x="24" y="99"/>
                  </a:lnTo>
                  <a:lnTo>
                    <a:pt x="24" y="142"/>
                  </a:lnTo>
                </a:path>
              </a:pathLst>
            </a:custGeom>
            <a:grpFill/>
            <a:ln w="12700" cap="rnd" cmpd="sng">
              <a:solidFill>
                <a:schemeClr val="bg2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pPr eaLnBrk="1" latinLnBrk="1" hangingPunct="1">
                <a:defRPr/>
              </a:pPr>
              <a:endParaRPr lang="ko-KR" altLang="en-US"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endParaRPr>
            </a:p>
          </p:txBody>
        </p:sp>
      </p:grpSp>
      <p:sp>
        <p:nvSpPr>
          <p:cNvPr id="15492" name="자유형 304"/>
          <p:cNvSpPr>
            <a:spLocks/>
          </p:cNvSpPr>
          <p:nvPr/>
        </p:nvSpPr>
        <p:spPr bwMode="auto">
          <a:xfrm>
            <a:off x="1804988" y="3976688"/>
            <a:ext cx="5938837" cy="55562"/>
          </a:xfrm>
          <a:custGeom>
            <a:avLst/>
            <a:gdLst>
              <a:gd name="T0" fmla="*/ 5928615 w 5939624"/>
              <a:gd name="T1" fmla="*/ 0 h 55659"/>
              <a:gd name="T2" fmla="*/ 5928615 w 5939624"/>
              <a:gd name="T3" fmla="*/ 54317 h 55659"/>
              <a:gd name="T4" fmla="*/ 0 w 5939624"/>
              <a:gd name="T5" fmla="*/ 54317 h 55659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5939624" h="55659">
                <a:moveTo>
                  <a:pt x="5939624" y="0"/>
                </a:moveTo>
                <a:lnTo>
                  <a:pt x="5939624" y="55659"/>
                </a:lnTo>
                <a:lnTo>
                  <a:pt x="0" y="55659"/>
                </a:lnTo>
              </a:path>
            </a:pathLst>
          </a:custGeom>
          <a:noFill/>
          <a:ln w="9525">
            <a:solidFill>
              <a:schemeClr val="bg2"/>
            </a:solidFill>
            <a:round/>
            <a:headEnd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cxnSp>
        <p:nvCxnSpPr>
          <p:cNvPr id="15493" name="직선 연결선 283"/>
          <p:cNvCxnSpPr>
            <a:cxnSpLocks noChangeShapeType="1"/>
          </p:cNvCxnSpPr>
          <p:nvPr/>
        </p:nvCxnSpPr>
        <p:spPr bwMode="auto">
          <a:xfrm flipH="1">
            <a:off x="5205413" y="2917825"/>
            <a:ext cx="2032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stealth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5494" name="직선 연결선 283"/>
          <p:cNvCxnSpPr>
            <a:cxnSpLocks noChangeShapeType="1"/>
          </p:cNvCxnSpPr>
          <p:nvPr/>
        </p:nvCxnSpPr>
        <p:spPr bwMode="auto">
          <a:xfrm>
            <a:off x="5395913" y="3386138"/>
            <a:ext cx="277812" cy="0"/>
          </a:xfrm>
          <a:prstGeom prst="line">
            <a:avLst/>
          </a:prstGeom>
          <a:noFill/>
          <a:ln w="19050">
            <a:solidFill>
              <a:srgbClr val="0000FF"/>
            </a:solidFill>
            <a:round/>
            <a:headEnd/>
            <a:tailEnd type="stealth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5495" name="Freeform 1134"/>
          <p:cNvSpPr>
            <a:spLocks/>
          </p:cNvSpPr>
          <p:nvPr/>
        </p:nvSpPr>
        <p:spPr bwMode="auto">
          <a:xfrm>
            <a:off x="5689600" y="3027363"/>
            <a:ext cx="261938" cy="492125"/>
          </a:xfrm>
          <a:custGeom>
            <a:avLst/>
            <a:gdLst>
              <a:gd name="T0" fmla="*/ 0 w 141"/>
              <a:gd name="T1" fmla="*/ 2147483646 h 246"/>
              <a:gd name="T2" fmla="*/ 2147483646 w 141"/>
              <a:gd name="T3" fmla="*/ 2147483646 h 246"/>
              <a:gd name="T4" fmla="*/ 2147483646 w 141"/>
              <a:gd name="T5" fmla="*/ 2147483646 h 246"/>
              <a:gd name="T6" fmla="*/ 2147483646 w 141"/>
              <a:gd name="T7" fmla="*/ 2147483646 h 246"/>
              <a:gd name="T8" fmla="*/ 2147483646 w 141"/>
              <a:gd name="T9" fmla="*/ 2147483646 h 246"/>
              <a:gd name="T10" fmla="*/ 2147483646 w 141"/>
              <a:gd name="T11" fmla="*/ 2147483646 h 246"/>
              <a:gd name="T12" fmla="*/ 2147483646 w 141"/>
              <a:gd name="T13" fmla="*/ 2147483646 h 246"/>
              <a:gd name="T14" fmla="*/ 2147483646 w 141"/>
              <a:gd name="T15" fmla="*/ 2147483646 h 246"/>
              <a:gd name="T16" fmla="*/ 2147483646 w 141"/>
              <a:gd name="T17" fmla="*/ 2147483646 h 246"/>
              <a:gd name="T18" fmla="*/ 2147483646 w 141"/>
              <a:gd name="T19" fmla="*/ 2147483646 h 246"/>
              <a:gd name="T20" fmla="*/ 2147483646 w 141"/>
              <a:gd name="T21" fmla="*/ 2147483646 h 246"/>
              <a:gd name="T22" fmla="*/ 2147483646 w 141"/>
              <a:gd name="T23" fmla="*/ 2147483646 h 246"/>
              <a:gd name="T24" fmla="*/ 2147483646 w 141"/>
              <a:gd name="T25" fmla="*/ 2147483646 h 246"/>
              <a:gd name="T26" fmla="*/ 2147483646 w 141"/>
              <a:gd name="T27" fmla="*/ 2147483646 h 246"/>
              <a:gd name="T28" fmla="*/ 2147483646 w 141"/>
              <a:gd name="T29" fmla="*/ 2147483646 h 246"/>
              <a:gd name="T30" fmla="*/ 2147483646 w 141"/>
              <a:gd name="T31" fmla="*/ 2147483646 h 246"/>
              <a:gd name="T32" fmla="*/ 2147483646 w 141"/>
              <a:gd name="T33" fmla="*/ 2147483646 h 246"/>
              <a:gd name="T34" fmla="*/ 2147483646 w 141"/>
              <a:gd name="T35" fmla="*/ 2147483646 h 246"/>
              <a:gd name="T36" fmla="*/ 2147483646 w 141"/>
              <a:gd name="T37" fmla="*/ 2147483646 h 246"/>
              <a:gd name="T38" fmla="*/ 2147483646 w 141"/>
              <a:gd name="T39" fmla="*/ 2147483646 h 246"/>
              <a:gd name="T40" fmla="*/ 2147483646 w 141"/>
              <a:gd name="T41" fmla="*/ 2147483646 h 246"/>
              <a:gd name="T42" fmla="*/ 2147483646 w 141"/>
              <a:gd name="T43" fmla="*/ 2147483646 h 246"/>
              <a:gd name="T44" fmla="*/ 2147483646 w 141"/>
              <a:gd name="T45" fmla="*/ 2147483646 h 246"/>
              <a:gd name="T46" fmla="*/ 2147483646 w 141"/>
              <a:gd name="T47" fmla="*/ 2147483646 h 246"/>
              <a:gd name="T48" fmla="*/ 2147483646 w 141"/>
              <a:gd name="T49" fmla="*/ 2147483646 h 246"/>
              <a:gd name="T50" fmla="*/ 2147483646 w 141"/>
              <a:gd name="T51" fmla="*/ 0 h 246"/>
              <a:gd name="T52" fmla="*/ 2147483646 w 141"/>
              <a:gd name="T53" fmla="*/ 2147483646 h 246"/>
              <a:gd name="T54" fmla="*/ 2147483646 w 141"/>
              <a:gd name="T55" fmla="*/ 2147483646 h 246"/>
              <a:gd name="T56" fmla="*/ 2147483646 w 141"/>
              <a:gd name="T57" fmla="*/ 2147483646 h 246"/>
              <a:gd name="T58" fmla="*/ 2147483646 w 141"/>
              <a:gd name="T59" fmla="*/ 2147483646 h 246"/>
              <a:gd name="T60" fmla="*/ 2147483646 w 141"/>
              <a:gd name="T61" fmla="*/ 2147483646 h 246"/>
              <a:gd name="T62" fmla="*/ 2147483646 w 141"/>
              <a:gd name="T63" fmla="*/ 2147483646 h 246"/>
              <a:gd name="T64" fmla="*/ 2147483646 w 141"/>
              <a:gd name="T65" fmla="*/ 2147483646 h 246"/>
              <a:gd name="T66" fmla="*/ 0 w 141"/>
              <a:gd name="T67" fmla="*/ 2147483646 h 246"/>
              <a:gd name="T68" fmla="*/ 0 w 141"/>
              <a:gd name="T69" fmla="*/ 2147483646 h 24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w 141"/>
              <a:gd name="T106" fmla="*/ 0 h 246"/>
              <a:gd name="T107" fmla="*/ 141 w 141"/>
              <a:gd name="T108" fmla="*/ 246 h 246"/>
            </a:gdLst>
            <a:ahLst/>
            <a:cxnLst>
              <a:cxn ang="T70">
                <a:pos x="T0" y="T1"/>
              </a:cxn>
              <a:cxn ang="T71">
                <a:pos x="T2" y="T3"/>
              </a:cxn>
              <a:cxn ang="T72">
                <a:pos x="T4" y="T5"/>
              </a:cxn>
              <a:cxn ang="T73">
                <a:pos x="T6" y="T7"/>
              </a:cxn>
              <a:cxn ang="T74">
                <a:pos x="T8" y="T9"/>
              </a:cxn>
              <a:cxn ang="T75">
                <a:pos x="T10" y="T11"/>
              </a:cxn>
              <a:cxn ang="T76">
                <a:pos x="T12" y="T13"/>
              </a:cxn>
              <a:cxn ang="T77">
                <a:pos x="T14" y="T15"/>
              </a:cxn>
              <a:cxn ang="T78">
                <a:pos x="T16" y="T17"/>
              </a:cxn>
              <a:cxn ang="T79">
                <a:pos x="T18" y="T19"/>
              </a:cxn>
              <a:cxn ang="T80">
                <a:pos x="T20" y="T21"/>
              </a:cxn>
              <a:cxn ang="T81">
                <a:pos x="T22" y="T23"/>
              </a:cxn>
              <a:cxn ang="T82">
                <a:pos x="T24" y="T25"/>
              </a:cxn>
              <a:cxn ang="T83">
                <a:pos x="T26" y="T27"/>
              </a:cxn>
              <a:cxn ang="T84">
                <a:pos x="T28" y="T29"/>
              </a:cxn>
              <a:cxn ang="T85">
                <a:pos x="T30" y="T31"/>
              </a:cxn>
              <a:cxn ang="T86">
                <a:pos x="T32" y="T33"/>
              </a:cxn>
              <a:cxn ang="T87">
                <a:pos x="T34" y="T35"/>
              </a:cxn>
              <a:cxn ang="T88">
                <a:pos x="T36" y="T37"/>
              </a:cxn>
              <a:cxn ang="T89">
                <a:pos x="T38" y="T39"/>
              </a:cxn>
              <a:cxn ang="T90">
                <a:pos x="T40" y="T41"/>
              </a:cxn>
              <a:cxn ang="T91">
                <a:pos x="T42" y="T43"/>
              </a:cxn>
              <a:cxn ang="T92">
                <a:pos x="T44" y="T45"/>
              </a:cxn>
              <a:cxn ang="T93">
                <a:pos x="T46" y="T47"/>
              </a:cxn>
              <a:cxn ang="T94">
                <a:pos x="T48" y="T49"/>
              </a:cxn>
              <a:cxn ang="T95">
                <a:pos x="T50" y="T51"/>
              </a:cxn>
              <a:cxn ang="T96">
                <a:pos x="T52" y="T53"/>
              </a:cxn>
              <a:cxn ang="T97">
                <a:pos x="T54" y="T55"/>
              </a:cxn>
              <a:cxn ang="T98">
                <a:pos x="T56" y="T57"/>
              </a:cxn>
              <a:cxn ang="T99">
                <a:pos x="T58" y="T59"/>
              </a:cxn>
              <a:cxn ang="T100">
                <a:pos x="T60" y="T61"/>
              </a:cxn>
              <a:cxn ang="T101">
                <a:pos x="T62" y="T63"/>
              </a:cxn>
              <a:cxn ang="T102">
                <a:pos x="T64" y="T65"/>
              </a:cxn>
              <a:cxn ang="T103">
                <a:pos x="T66" y="T67"/>
              </a:cxn>
              <a:cxn ang="T104">
                <a:pos x="T68" y="T69"/>
              </a:cxn>
            </a:cxnLst>
            <a:rect l="T105" t="T106" r="T107" b="T108"/>
            <a:pathLst>
              <a:path w="141" h="246">
                <a:moveTo>
                  <a:pt x="0" y="206"/>
                </a:moveTo>
                <a:lnTo>
                  <a:pt x="2" y="214"/>
                </a:lnTo>
                <a:lnTo>
                  <a:pt x="6" y="221"/>
                </a:lnTo>
                <a:lnTo>
                  <a:pt x="12" y="228"/>
                </a:lnTo>
                <a:lnTo>
                  <a:pt x="21" y="234"/>
                </a:lnTo>
                <a:lnTo>
                  <a:pt x="31" y="238"/>
                </a:lnTo>
                <a:lnTo>
                  <a:pt x="43" y="242"/>
                </a:lnTo>
                <a:lnTo>
                  <a:pt x="56" y="244"/>
                </a:lnTo>
                <a:lnTo>
                  <a:pt x="70" y="245"/>
                </a:lnTo>
                <a:lnTo>
                  <a:pt x="84" y="244"/>
                </a:lnTo>
                <a:lnTo>
                  <a:pt x="97" y="242"/>
                </a:lnTo>
                <a:lnTo>
                  <a:pt x="109" y="238"/>
                </a:lnTo>
                <a:lnTo>
                  <a:pt x="120" y="234"/>
                </a:lnTo>
                <a:lnTo>
                  <a:pt x="128" y="228"/>
                </a:lnTo>
                <a:lnTo>
                  <a:pt x="135" y="221"/>
                </a:lnTo>
                <a:lnTo>
                  <a:pt x="139" y="214"/>
                </a:lnTo>
                <a:lnTo>
                  <a:pt x="140" y="206"/>
                </a:lnTo>
                <a:lnTo>
                  <a:pt x="140" y="40"/>
                </a:lnTo>
                <a:lnTo>
                  <a:pt x="139" y="32"/>
                </a:lnTo>
                <a:lnTo>
                  <a:pt x="135" y="24"/>
                </a:lnTo>
                <a:lnTo>
                  <a:pt x="128" y="18"/>
                </a:lnTo>
                <a:lnTo>
                  <a:pt x="120" y="12"/>
                </a:lnTo>
                <a:lnTo>
                  <a:pt x="109" y="7"/>
                </a:lnTo>
                <a:lnTo>
                  <a:pt x="97" y="3"/>
                </a:lnTo>
                <a:lnTo>
                  <a:pt x="84" y="1"/>
                </a:lnTo>
                <a:lnTo>
                  <a:pt x="70" y="0"/>
                </a:lnTo>
                <a:lnTo>
                  <a:pt x="56" y="1"/>
                </a:lnTo>
                <a:lnTo>
                  <a:pt x="43" y="3"/>
                </a:lnTo>
                <a:lnTo>
                  <a:pt x="31" y="7"/>
                </a:lnTo>
                <a:lnTo>
                  <a:pt x="21" y="12"/>
                </a:lnTo>
                <a:lnTo>
                  <a:pt x="12" y="18"/>
                </a:lnTo>
                <a:lnTo>
                  <a:pt x="6" y="24"/>
                </a:lnTo>
                <a:lnTo>
                  <a:pt x="2" y="32"/>
                </a:lnTo>
                <a:lnTo>
                  <a:pt x="0" y="40"/>
                </a:lnTo>
                <a:lnTo>
                  <a:pt x="0" y="206"/>
                </a:lnTo>
              </a:path>
            </a:pathLst>
          </a:custGeom>
          <a:solidFill>
            <a:schemeClr val="bg1"/>
          </a:solidFill>
          <a:ln w="12700" cap="rnd">
            <a:solidFill>
              <a:schemeClr val="bg2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654" name="자유형 653"/>
          <p:cNvSpPr/>
          <p:nvPr/>
        </p:nvSpPr>
        <p:spPr>
          <a:xfrm>
            <a:off x="8834438" y="1131888"/>
            <a:ext cx="420687" cy="585787"/>
          </a:xfrm>
          <a:custGeom>
            <a:avLst/>
            <a:gdLst>
              <a:gd name="connsiteX0" fmla="*/ 0 w 485030"/>
              <a:gd name="connsiteY0" fmla="*/ 7951 h 302149"/>
              <a:gd name="connsiteX1" fmla="*/ 0 w 485030"/>
              <a:gd name="connsiteY1" fmla="*/ 302149 h 302149"/>
              <a:gd name="connsiteX2" fmla="*/ 485030 w 485030"/>
              <a:gd name="connsiteY2" fmla="*/ 302149 h 302149"/>
              <a:gd name="connsiteX3" fmla="*/ 485030 w 485030"/>
              <a:gd name="connsiteY3" fmla="*/ 0 h 3021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5030" h="302149">
                <a:moveTo>
                  <a:pt x="0" y="7951"/>
                </a:moveTo>
                <a:lnTo>
                  <a:pt x="0" y="302149"/>
                </a:lnTo>
                <a:lnTo>
                  <a:pt x="485030" y="302149"/>
                </a:lnTo>
                <a:lnTo>
                  <a:pt x="485030" y="0"/>
                </a:lnTo>
              </a:path>
            </a:pathLst>
          </a:custGeom>
          <a:noFill/>
          <a:ln w="1270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1" hangingPunct="1">
              <a:defRPr/>
            </a:pPr>
            <a:endParaRPr lang="ko-KR" altLang="en-US"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sp>
        <p:nvSpPr>
          <p:cNvPr id="655" name="직사각형 654"/>
          <p:cNvSpPr/>
          <p:nvPr/>
        </p:nvSpPr>
        <p:spPr>
          <a:xfrm>
            <a:off x="8828088" y="1301750"/>
            <a:ext cx="195262" cy="242888"/>
          </a:xfrm>
          <a:prstGeom prst="rect">
            <a:avLst/>
          </a:prstGeom>
          <a:pattFill prst="zigZag">
            <a:fgClr>
              <a:schemeClr val="bg1">
                <a:lumMod val="75000"/>
              </a:schemeClr>
            </a:fgClr>
            <a:bgClr>
              <a:schemeClr val="bg1"/>
            </a:bgClr>
          </a:pattFill>
          <a:ln w="635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1" hangingPunct="1">
              <a:defRPr/>
            </a:pPr>
            <a:endParaRPr lang="ko-KR" altLang="en-US"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sp>
        <p:nvSpPr>
          <p:cNvPr id="656" name="직사각형 655"/>
          <p:cNvSpPr/>
          <p:nvPr/>
        </p:nvSpPr>
        <p:spPr>
          <a:xfrm>
            <a:off x="9045575" y="1301750"/>
            <a:ext cx="193675" cy="242888"/>
          </a:xfrm>
          <a:prstGeom prst="rect">
            <a:avLst/>
          </a:prstGeom>
          <a:pattFill prst="zigZag">
            <a:fgClr>
              <a:schemeClr val="bg1">
                <a:lumMod val="75000"/>
              </a:schemeClr>
            </a:fgClr>
            <a:bgClr>
              <a:schemeClr val="bg1"/>
            </a:bgClr>
          </a:pattFill>
          <a:ln w="635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1" hangingPunct="1">
              <a:defRPr/>
            </a:pPr>
            <a:endParaRPr lang="ko-KR" altLang="en-US"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sp>
        <p:nvSpPr>
          <p:cNvPr id="657" name="직사각형 656"/>
          <p:cNvSpPr/>
          <p:nvPr/>
        </p:nvSpPr>
        <p:spPr>
          <a:xfrm>
            <a:off x="8839200" y="1590675"/>
            <a:ext cx="415925" cy="131763"/>
          </a:xfrm>
          <a:prstGeom prst="rect">
            <a:avLst/>
          </a:prstGeom>
          <a:solidFill>
            <a:srgbClr val="92D050">
              <a:alpha val="3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1" hangingPunct="1">
              <a:defRPr/>
            </a:pPr>
            <a:endParaRPr lang="ko-KR" altLang="en-US"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grpSp>
        <p:nvGrpSpPr>
          <p:cNvPr id="15500" name="그룹 313"/>
          <p:cNvGrpSpPr>
            <a:grpSpLocks/>
          </p:cNvGrpSpPr>
          <p:nvPr/>
        </p:nvGrpSpPr>
        <p:grpSpPr bwMode="auto">
          <a:xfrm>
            <a:off x="9047163" y="1154113"/>
            <a:ext cx="444500" cy="176212"/>
            <a:chOff x="9316701" y="1881147"/>
            <a:chExt cx="444850" cy="177485"/>
          </a:xfrm>
        </p:grpSpPr>
        <p:grpSp>
          <p:nvGrpSpPr>
            <p:cNvPr id="15579" name="그룹 314"/>
            <p:cNvGrpSpPr>
              <a:grpSpLocks/>
            </p:cNvGrpSpPr>
            <p:nvPr/>
          </p:nvGrpSpPr>
          <p:grpSpPr bwMode="auto">
            <a:xfrm>
              <a:off x="9316701" y="1881147"/>
              <a:ext cx="192397" cy="45719"/>
              <a:chOff x="9104003" y="1761598"/>
              <a:chExt cx="192397" cy="45719"/>
            </a:xfrm>
          </p:grpSpPr>
          <p:sp>
            <p:nvSpPr>
              <p:cNvPr id="664" name="타원 663"/>
              <p:cNvSpPr/>
              <p:nvPr/>
            </p:nvSpPr>
            <p:spPr>
              <a:xfrm>
                <a:off x="9104003" y="1761598"/>
                <a:ext cx="96913" cy="46370"/>
              </a:xfrm>
              <a:prstGeom prst="ellipse">
                <a:avLst/>
              </a:prstGeom>
              <a:solidFill>
                <a:schemeClr val="bg1">
                  <a:lumMod val="65000"/>
                </a:schemeClr>
              </a:solidFill>
              <a:ln w="6350"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latinLnBrk="1" hangingPunct="1">
                  <a:defRPr/>
                </a:pPr>
                <a:endParaRPr lang="ko-KR" altLang="en-US">
                  <a:latin typeface="Arial Narrow" panose="020B0606020202030204" pitchFamily="34" charset="0"/>
                  <a:ea typeface="LG스마트체 Regular" panose="020B0600000101010101" pitchFamily="50" charset="-127"/>
                </a:endParaRPr>
              </a:p>
            </p:txBody>
          </p:sp>
          <p:sp>
            <p:nvSpPr>
              <p:cNvPr id="665" name="타원 664"/>
              <p:cNvSpPr/>
              <p:nvPr/>
            </p:nvSpPr>
            <p:spPr>
              <a:xfrm>
                <a:off x="9199328" y="1761598"/>
                <a:ext cx="96913" cy="46370"/>
              </a:xfrm>
              <a:prstGeom prst="ellipse">
                <a:avLst/>
              </a:prstGeom>
              <a:solidFill>
                <a:schemeClr val="bg1">
                  <a:lumMod val="65000"/>
                </a:schemeClr>
              </a:solidFill>
              <a:ln w="6350"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latinLnBrk="1" hangingPunct="1">
                  <a:defRPr/>
                </a:pPr>
                <a:endParaRPr lang="ko-KR" altLang="en-US">
                  <a:latin typeface="Arial Narrow" panose="020B0606020202030204" pitchFamily="34" charset="0"/>
                  <a:ea typeface="LG스마트체 Regular" panose="020B0600000101010101" pitchFamily="50" charset="-127"/>
                </a:endParaRPr>
              </a:p>
            </p:txBody>
          </p:sp>
        </p:grpSp>
        <p:sp>
          <p:nvSpPr>
            <p:cNvPr id="660" name="자유형 659"/>
            <p:cNvSpPr/>
            <p:nvPr/>
          </p:nvSpPr>
          <p:spPr>
            <a:xfrm>
              <a:off x="9421559" y="1908329"/>
              <a:ext cx="144576" cy="79948"/>
            </a:xfrm>
            <a:custGeom>
              <a:avLst/>
              <a:gdLst>
                <a:gd name="connsiteX0" fmla="*/ 0 w 143123"/>
                <a:gd name="connsiteY0" fmla="*/ 0 h 79513"/>
                <a:gd name="connsiteX1" fmla="*/ 0 w 143123"/>
                <a:gd name="connsiteY1" fmla="*/ 79513 h 79513"/>
                <a:gd name="connsiteX2" fmla="*/ 143123 w 143123"/>
                <a:gd name="connsiteY2" fmla="*/ 79513 h 795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43123" h="79513">
                  <a:moveTo>
                    <a:pt x="0" y="0"/>
                  </a:moveTo>
                  <a:lnTo>
                    <a:pt x="0" y="79513"/>
                  </a:lnTo>
                  <a:lnTo>
                    <a:pt x="143123" y="79513"/>
                  </a:lnTo>
                </a:path>
              </a:pathLst>
            </a:custGeom>
            <a:noFill/>
            <a:ln w="1905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latinLnBrk="1" hangingPunct="1">
                <a:defRPr/>
              </a:pPr>
              <a:endParaRPr lang="ko-KR" altLang="en-US"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grpSp>
          <p:nvGrpSpPr>
            <p:cNvPr id="15581" name="그룹 316"/>
            <p:cNvGrpSpPr>
              <a:grpSpLocks/>
            </p:cNvGrpSpPr>
            <p:nvPr/>
          </p:nvGrpSpPr>
          <p:grpSpPr bwMode="auto">
            <a:xfrm>
              <a:off x="9513102" y="1897049"/>
              <a:ext cx="248449" cy="161583"/>
              <a:chOff x="9396480" y="1545218"/>
              <a:chExt cx="248449" cy="161583"/>
            </a:xfrm>
          </p:grpSpPr>
          <p:sp>
            <p:nvSpPr>
              <p:cNvPr id="662" name="TextBox 661"/>
              <p:cNvSpPr txBox="1"/>
              <p:nvPr/>
            </p:nvSpPr>
            <p:spPr>
              <a:xfrm>
                <a:off x="9397084" y="1545306"/>
                <a:ext cx="247845" cy="161495"/>
              </a:xfrm>
              <a:prstGeom prst="rect">
                <a:avLst/>
              </a:prstGeom>
              <a:noFill/>
            </p:spPr>
            <p:txBody>
              <a:bodyPr lIns="0" tIns="0" rIns="0" bIns="0">
                <a:spAutoFit/>
              </a:bodyPr>
              <a:lstStyle/>
              <a:p>
                <a:pPr algn="ctr" eaLnBrk="1" latinLnBrk="1" hangingPunct="1">
                  <a:defRPr/>
                </a:pPr>
                <a:r>
                  <a:rPr lang="en-US" altLang="ko-KR" sz="1050" dirty="0">
                    <a:latin typeface="Arial Narrow" panose="020B0606020202030204" pitchFamily="34" charset="0"/>
                    <a:ea typeface="LG스마트체 Regular" panose="020B0600000101010101" pitchFamily="50" charset="-127"/>
                  </a:rPr>
                  <a:t>M</a:t>
                </a:r>
                <a:endParaRPr lang="ko-KR" altLang="en-US" sz="1050" dirty="0">
                  <a:latin typeface="Arial Narrow" panose="020B0606020202030204" pitchFamily="34" charset="0"/>
                  <a:ea typeface="LG스마트체 Regular" panose="020B0600000101010101" pitchFamily="50" charset="-127"/>
                </a:endParaRPr>
              </a:p>
            </p:txBody>
          </p:sp>
          <p:sp>
            <p:nvSpPr>
              <p:cNvPr id="663" name="직사각형 662"/>
              <p:cNvSpPr/>
              <p:nvPr/>
            </p:nvSpPr>
            <p:spPr>
              <a:xfrm>
                <a:off x="9441569" y="1551702"/>
                <a:ext cx="160463" cy="153501"/>
              </a:xfrm>
              <a:prstGeom prst="rect">
                <a:avLst/>
              </a:prstGeom>
              <a:noFill/>
              <a:ln w="6350">
                <a:solidFill>
                  <a:schemeClr val="bg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latinLnBrk="1" hangingPunct="1">
                  <a:defRPr/>
                </a:pPr>
                <a:endParaRPr lang="ko-KR" altLang="en-US">
                  <a:latin typeface="Arial Narrow" panose="020B0606020202030204" pitchFamily="34" charset="0"/>
                  <a:ea typeface="LG스마트체 Regular" panose="020B0600000101010101" pitchFamily="50" charset="-127"/>
                </a:endParaRPr>
              </a:p>
            </p:txBody>
          </p:sp>
        </p:grpSp>
      </p:grpSp>
      <p:grpSp>
        <p:nvGrpSpPr>
          <p:cNvPr id="15501" name="그룹 321"/>
          <p:cNvGrpSpPr>
            <a:grpSpLocks/>
          </p:cNvGrpSpPr>
          <p:nvPr/>
        </p:nvGrpSpPr>
        <p:grpSpPr bwMode="auto">
          <a:xfrm flipH="1">
            <a:off x="8582025" y="1154113"/>
            <a:ext cx="444500" cy="176212"/>
            <a:chOff x="9316701" y="1881147"/>
            <a:chExt cx="444850" cy="177485"/>
          </a:xfrm>
        </p:grpSpPr>
        <p:grpSp>
          <p:nvGrpSpPr>
            <p:cNvPr id="15572" name="그룹 322"/>
            <p:cNvGrpSpPr>
              <a:grpSpLocks/>
            </p:cNvGrpSpPr>
            <p:nvPr/>
          </p:nvGrpSpPr>
          <p:grpSpPr bwMode="auto">
            <a:xfrm>
              <a:off x="9316701" y="1881147"/>
              <a:ext cx="192397" cy="45719"/>
              <a:chOff x="9104003" y="1761598"/>
              <a:chExt cx="192397" cy="45719"/>
            </a:xfrm>
          </p:grpSpPr>
          <p:sp>
            <p:nvSpPr>
              <p:cNvPr id="672" name="타원 671"/>
              <p:cNvSpPr/>
              <p:nvPr/>
            </p:nvSpPr>
            <p:spPr>
              <a:xfrm>
                <a:off x="9104003" y="1761598"/>
                <a:ext cx="96913" cy="46370"/>
              </a:xfrm>
              <a:prstGeom prst="ellipse">
                <a:avLst/>
              </a:prstGeom>
              <a:solidFill>
                <a:schemeClr val="bg1">
                  <a:lumMod val="65000"/>
                </a:schemeClr>
              </a:solidFill>
              <a:ln w="6350"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latinLnBrk="1" hangingPunct="1">
                  <a:defRPr/>
                </a:pPr>
                <a:endParaRPr lang="ko-KR" altLang="en-US">
                  <a:latin typeface="Arial Narrow" panose="020B0606020202030204" pitchFamily="34" charset="0"/>
                  <a:ea typeface="LG스마트체 Regular" panose="020B0600000101010101" pitchFamily="50" charset="-127"/>
                </a:endParaRPr>
              </a:p>
            </p:txBody>
          </p:sp>
          <p:sp>
            <p:nvSpPr>
              <p:cNvPr id="673" name="타원 672"/>
              <p:cNvSpPr/>
              <p:nvPr/>
            </p:nvSpPr>
            <p:spPr>
              <a:xfrm>
                <a:off x="9199328" y="1761598"/>
                <a:ext cx="96913" cy="46370"/>
              </a:xfrm>
              <a:prstGeom prst="ellipse">
                <a:avLst/>
              </a:prstGeom>
              <a:solidFill>
                <a:schemeClr val="bg1">
                  <a:lumMod val="65000"/>
                </a:schemeClr>
              </a:solidFill>
              <a:ln w="6350"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latinLnBrk="1" hangingPunct="1">
                  <a:defRPr/>
                </a:pPr>
                <a:endParaRPr lang="ko-KR" altLang="en-US">
                  <a:latin typeface="Arial Narrow" panose="020B0606020202030204" pitchFamily="34" charset="0"/>
                  <a:ea typeface="LG스마트체 Regular" panose="020B0600000101010101" pitchFamily="50" charset="-127"/>
                </a:endParaRPr>
              </a:p>
            </p:txBody>
          </p:sp>
        </p:grpSp>
        <p:sp>
          <p:nvSpPr>
            <p:cNvPr id="668" name="자유형 667"/>
            <p:cNvSpPr/>
            <p:nvPr/>
          </p:nvSpPr>
          <p:spPr>
            <a:xfrm>
              <a:off x="9421559" y="1908329"/>
              <a:ext cx="144576" cy="79948"/>
            </a:xfrm>
            <a:custGeom>
              <a:avLst/>
              <a:gdLst>
                <a:gd name="connsiteX0" fmla="*/ 0 w 143123"/>
                <a:gd name="connsiteY0" fmla="*/ 0 h 79513"/>
                <a:gd name="connsiteX1" fmla="*/ 0 w 143123"/>
                <a:gd name="connsiteY1" fmla="*/ 79513 h 79513"/>
                <a:gd name="connsiteX2" fmla="*/ 143123 w 143123"/>
                <a:gd name="connsiteY2" fmla="*/ 79513 h 795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43123" h="79513">
                  <a:moveTo>
                    <a:pt x="0" y="0"/>
                  </a:moveTo>
                  <a:lnTo>
                    <a:pt x="0" y="79513"/>
                  </a:lnTo>
                  <a:lnTo>
                    <a:pt x="143123" y="79513"/>
                  </a:lnTo>
                </a:path>
              </a:pathLst>
            </a:custGeom>
            <a:noFill/>
            <a:ln w="1905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latinLnBrk="1" hangingPunct="1">
                <a:defRPr/>
              </a:pPr>
              <a:endParaRPr lang="ko-KR" altLang="en-US"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grpSp>
          <p:nvGrpSpPr>
            <p:cNvPr id="15574" name="그룹 324"/>
            <p:cNvGrpSpPr>
              <a:grpSpLocks/>
            </p:cNvGrpSpPr>
            <p:nvPr/>
          </p:nvGrpSpPr>
          <p:grpSpPr bwMode="auto">
            <a:xfrm>
              <a:off x="9513102" y="1897049"/>
              <a:ext cx="248449" cy="161583"/>
              <a:chOff x="9396480" y="1545218"/>
              <a:chExt cx="248449" cy="161583"/>
            </a:xfrm>
          </p:grpSpPr>
          <p:sp>
            <p:nvSpPr>
              <p:cNvPr id="670" name="TextBox 669"/>
              <p:cNvSpPr txBox="1"/>
              <p:nvPr/>
            </p:nvSpPr>
            <p:spPr>
              <a:xfrm>
                <a:off x="9397084" y="1545306"/>
                <a:ext cx="247845" cy="161495"/>
              </a:xfrm>
              <a:prstGeom prst="rect">
                <a:avLst/>
              </a:prstGeom>
              <a:noFill/>
            </p:spPr>
            <p:txBody>
              <a:bodyPr lIns="0" tIns="0" rIns="0" bIns="0">
                <a:spAutoFit/>
              </a:bodyPr>
              <a:lstStyle/>
              <a:p>
                <a:pPr algn="ctr" eaLnBrk="1" latinLnBrk="1" hangingPunct="1">
                  <a:defRPr/>
                </a:pPr>
                <a:r>
                  <a:rPr lang="en-US" altLang="ko-KR" sz="1050" dirty="0">
                    <a:latin typeface="Arial Narrow" panose="020B0606020202030204" pitchFamily="34" charset="0"/>
                    <a:ea typeface="LG스마트체 Regular" panose="020B0600000101010101" pitchFamily="50" charset="-127"/>
                  </a:rPr>
                  <a:t>M</a:t>
                </a:r>
                <a:endParaRPr lang="ko-KR" altLang="en-US" sz="1050" dirty="0">
                  <a:latin typeface="Arial Narrow" panose="020B0606020202030204" pitchFamily="34" charset="0"/>
                  <a:ea typeface="LG스마트체 Regular" panose="020B0600000101010101" pitchFamily="50" charset="-127"/>
                </a:endParaRPr>
              </a:p>
            </p:txBody>
          </p:sp>
          <p:sp>
            <p:nvSpPr>
              <p:cNvPr id="671" name="직사각형 670"/>
              <p:cNvSpPr/>
              <p:nvPr/>
            </p:nvSpPr>
            <p:spPr>
              <a:xfrm>
                <a:off x="9441569" y="1551702"/>
                <a:ext cx="160463" cy="153501"/>
              </a:xfrm>
              <a:prstGeom prst="rect">
                <a:avLst/>
              </a:prstGeom>
              <a:noFill/>
              <a:ln w="6350">
                <a:solidFill>
                  <a:schemeClr val="bg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latinLnBrk="1" hangingPunct="1">
                  <a:defRPr/>
                </a:pPr>
                <a:endParaRPr lang="ko-KR" altLang="en-US">
                  <a:latin typeface="Arial Narrow" panose="020B0606020202030204" pitchFamily="34" charset="0"/>
                  <a:ea typeface="LG스마트체 Regular" panose="020B0600000101010101" pitchFamily="50" charset="-127"/>
                </a:endParaRPr>
              </a:p>
            </p:txBody>
          </p:sp>
        </p:grpSp>
      </p:grpSp>
      <p:sp>
        <p:nvSpPr>
          <p:cNvPr id="674" name="구름 673"/>
          <p:cNvSpPr/>
          <p:nvPr/>
        </p:nvSpPr>
        <p:spPr>
          <a:xfrm>
            <a:off x="8863013" y="944563"/>
            <a:ext cx="115887" cy="139700"/>
          </a:xfrm>
          <a:prstGeom prst="cloud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1" hangingPunct="1">
              <a:defRPr/>
            </a:pPr>
            <a:endParaRPr lang="ko-KR" altLang="en-US"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sp>
        <p:nvSpPr>
          <p:cNvPr id="675" name="구름 674"/>
          <p:cNvSpPr/>
          <p:nvPr/>
        </p:nvSpPr>
        <p:spPr>
          <a:xfrm>
            <a:off x="9088438" y="1001713"/>
            <a:ext cx="114300" cy="139700"/>
          </a:xfrm>
          <a:prstGeom prst="cloud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1" hangingPunct="1">
              <a:defRPr/>
            </a:pPr>
            <a:endParaRPr lang="ko-KR" altLang="en-US"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grpSp>
        <p:nvGrpSpPr>
          <p:cNvPr id="15504" name="Group 1120"/>
          <p:cNvGrpSpPr>
            <a:grpSpLocks/>
          </p:cNvGrpSpPr>
          <p:nvPr/>
        </p:nvGrpSpPr>
        <p:grpSpPr bwMode="auto">
          <a:xfrm flipH="1">
            <a:off x="8589963" y="1543050"/>
            <a:ext cx="187325" cy="171450"/>
            <a:chOff x="3540" y="2721"/>
            <a:chExt cx="118" cy="108"/>
          </a:xfrm>
        </p:grpSpPr>
        <p:sp>
          <p:nvSpPr>
            <p:cNvPr id="15570" name="Freeform 1121"/>
            <p:cNvSpPr>
              <a:spLocks/>
            </p:cNvSpPr>
            <p:nvPr/>
          </p:nvSpPr>
          <p:spPr bwMode="auto">
            <a:xfrm>
              <a:off x="3540" y="2790"/>
              <a:ext cx="118" cy="39"/>
            </a:xfrm>
            <a:custGeom>
              <a:avLst/>
              <a:gdLst>
                <a:gd name="T0" fmla="*/ 117 w 118"/>
                <a:gd name="T1" fmla="*/ 38 h 39"/>
                <a:gd name="T2" fmla="*/ 0 w 118"/>
                <a:gd name="T3" fmla="*/ 38 h 39"/>
                <a:gd name="T4" fmla="*/ 24 w 118"/>
                <a:gd name="T5" fmla="*/ 0 h 39"/>
                <a:gd name="T6" fmla="*/ 93 w 118"/>
                <a:gd name="T7" fmla="*/ 0 h 39"/>
                <a:gd name="T8" fmla="*/ 117 w 118"/>
                <a:gd name="T9" fmla="*/ 38 h 3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18"/>
                <a:gd name="T16" fmla="*/ 0 h 39"/>
                <a:gd name="T17" fmla="*/ 118 w 118"/>
                <a:gd name="T18" fmla="*/ 39 h 3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18" h="39">
                  <a:moveTo>
                    <a:pt x="117" y="38"/>
                  </a:moveTo>
                  <a:lnTo>
                    <a:pt x="0" y="38"/>
                  </a:lnTo>
                  <a:lnTo>
                    <a:pt x="24" y="0"/>
                  </a:lnTo>
                  <a:lnTo>
                    <a:pt x="93" y="0"/>
                  </a:lnTo>
                  <a:lnTo>
                    <a:pt x="117" y="38"/>
                  </a:lnTo>
                </a:path>
              </a:pathLst>
            </a:custGeom>
            <a:solidFill>
              <a:schemeClr val="bg1"/>
            </a:solidFill>
            <a:ln w="12700" cap="rnd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5571" name="Freeform 1122"/>
            <p:cNvSpPr>
              <a:spLocks/>
            </p:cNvSpPr>
            <p:nvPr/>
          </p:nvSpPr>
          <p:spPr bwMode="auto">
            <a:xfrm>
              <a:off x="3547" y="2721"/>
              <a:ext cx="104" cy="97"/>
            </a:xfrm>
            <a:custGeom>
              <a:avLst/>
              <a:gdLst>
                <a:gd name="T0" fmla="*/ 89 w 104"/>
                <a:gd name="T1" fmla="*/ 15 h 97"/>
                <a:gd name="T2" fmla="*/ 95 w 104"/>
                <a:gd name="T3" fmla="*/ 23 h 97"/>
                <a:gd name="T4" fmla="*/ 100 w 104"/>
                <a:gd name="T5" fmla="*/ 31 h 97"/>
                <a:gd name="T6" fmla="*/ 102 w 104"/>
                <a:gd name="T7" fmla="*/ 39 h 97"/>
                <a:gd name="T8" fmla="*/ 103 w 104"/>
                <a:gd name="T9" fmla="*/ 48 h 97"/>
                <a:gd name="T10" fmla="*/ 102 w 104"/>
                <a:gd name="T11" fmla="*/ 58 h 97"/>
                <a:gd name="T12" fmla="*/ 99 w 104"/>
                <a:gd name="T13" fmla="*/ 67 h 97"/>
                <a:gd name="T14" fmla="*/ 94 w 104"/>
                <a:gd name="T15" fmla="*/ 75 h 97"/>
                <a:gd name="T16" fmla="*/ 88 w 104"/>
                <a:gd name="T17" fmla="*/ 82 h 97"/>
                <a:gd name="T18" fmla="*/ 80 w 104"/>
                <a:gd name="T19" fmla="*/ 88 h 97"/>
                <a:gd name="T20" fmla="*/ 72 w 104"/>
                <a:gd name="T21" fmla="*/ 92 h 97"/>
                <a:gd name="T22" fmla="*/ 62 w 104"/>
                <a:gd name="T23" fmla="*/ 95 h 97"/>
                <a:gd name="T24" fmla="*/ 52 w 104"/>
                <a:gd name="T25" fmla="*/ 96 h 97"/>
                <a:gd name="T26" fmla="*/ 41 w 104"/>
                <a:gd name="T27" fmla="*/ 95 h 97"/>
                <a:gd name="T28" fmla="*/ 32 w 104"/>
                <a:gd name="T29" fmla="*/ 92 h 97"/>
                <a:gd name="T30" fmla="*/ 23 w 104"/>
                <a:gd name="T31" fmla="*/ 88 h 97"/>
                <a:gd name="T32" fmla="*/ 15 w 104"/>
                <a:gd name="T33" fmla="*/ 82 h 97"/>
                <a:gd name="T34" fmla="*/ 9 w 104"/>
                <a:gd name="T35" fmla="*/ 75 h 97"/>
                <a:gd name="T36" fmla="*/ 4 w 104"/>
                <a:gd name="T37" fmla="*/ 67 h 97"/>
                <a:gd name="T38" fmla="*/ 1 w 104"/>
                <a:gd name="T39" fmla="*/ 58 h 97"/>
                <a:gd name="T40" fmla="*/ 0 w 104"/>
                <a:gd name="T41" fmla="*/ 48 h 97"/>
                <a:gd name="T42" fmla="*/ 1 w 104"/>
                <a:gd name="T43" fmla="*/ 39 h 97"/>
                <a:gd name="T44" fmla="*/ 4 w 104"/>
                <a:gd name="T45" fmla="*/ 30 h 97"/>
                <a:gd name="T46" fmla="*/ 9 w 104"/>
                <a:gd name="T47" fmla="*/ 22 h 97"/>
                <a:gd name="T48" fmla="*/ 15 w 104"/>
                <a:gd name="T49" fmla="*/ 14 h 97"/>
                <a:gd name="T50" fmla="*/ 23 w 104"/>
                <a:gd name="T51" fmla="*/ 9 h 97"/>
                <a:gd name="T52" fmla="*/ 31 w 104"/>
                <a:gd name="T53" fmla="*/ 4 h 97"/>
                <a:gd name="T54" fmla="*/ 41 w 104"/>
                <a:gd name="T55" fmla="*/ 1 h 97"/>
                <a:gd name="T56" fmla="*/ 51 w 104"/>
                <a:gd name="T57" fmla="*/ 0 h 97"/>
                <a:gd name="T58" fmla="*/ 100 w 104"/>
                <a:gd name="T59" fmla="*/ 0 h 97"/>
                <a:gd name="T60" fmla="*/ 100 w 104"/>
                <a:gd name="T61" fmla="*/ 16 h 97"/>
                <a:gd name="T62" fmla="*/ 89 w 104"/>
                <a:gd name="T63" fmla="*/ 15 h 97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104"/>
                <a:gd name="T97" fmla="*/ 0 h 97"/>
                <a:gd name="T98" fmla="*/ 104 w 104"/>
                <a:gd name="T99" fmla="*/ 97 h 97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104" h="97">
                  <a:moveTo>
                    <a:pt x="89" y="15"/>
                  </a:moveTo>
                  <a:lnTo>
                    <a:pt x="95" y="23"/>
                  </a:lnTo>
                  <a:lnTo>
                    <a:pt x="100" y="31"/>
                  </a:lnTo>
                  <a:lnTo>
                    <a:pt x="102" y="39"/>
                  </a:lnTo>
                  <a:lnTo>
                    <a:pt x="103" y="48"/>
                  </a:lnTo>
                  <a:lnTo>
                    <a:pt x="102" y="58"/>
                  </a:lnTo>
                  <a:lnTo>
                    <a:pt x="99" y="67"/>
                  </a:lnTo>
                  <a:lnTo>
                    <a:pt x="94" y="75"/>
                  </a:lnTo>
                  <a:lnTo>
                    <a:pt x="88" y="82"/>
                  </a:lnTo>
                  <a:lnTo>
                    <a:pt x="80" y="88"/>
                  </a:lnTo>
                  <a:lnTo>
                    <a:pt x="72" y="92"/>
                  </a:lnTo>
                  <a:lnTo>
                    <a:pt x="62" y="95"/>
                  </a:lnTo>
                  <a:lnTo>
                    <a:pt x="52" y="96"/>
                  </a:lnTo>
                  <a:lnTo>
                    <a:pt x="41" y="95"/>
                  </a:lnTo>
                  <a:lnTo>
                    <a:pt x="32" y="92"/>
                  </a:lnTo>
                  <a:lnTo>
                    <a:pt x="23" y="88"/>
                  </a:lnTo>
                  <a:lnTo>
                    <a:pt x="15" y="82"/>
                  </a:lnTo>
                  <a:lnTo>
                    <a:pt x="9" y="75"/>
                  </a:lnTo>
                  <a:lnTo>
                    <a:pt x="4" y="67"/>
                  </a:lnTo>
                  <a:lnTo>
                    <a:pt x="1" y="58"/>
                  </a:lnTo>
                  <a:lnTo>
                    <a:pt x="0" y="48"/>
                  </a:lnTo>
                  <a:lnTo>
                    <a:pt x="1" y="39"/>
                  </a:lnTo>
                  <a:lnTo>
                    <a:pt x="4" y="30"/>
                  </a:lnTo>
                  <a:lnTo>
                    <a:pt x="9" y="22"/>
                  </a:lnTo>
                  <a:lnTo>
                    <a:pt x="15" y="14"/>
                  </a:lnTo>
                  <a:lnTo>
                    <a:pt x="23" y="9"/>
                  </a:lnTo>
                  <a:lnTo>
                    <a:pt x="31" y="4"/>
                  </a:lnTo>
                  <a:lnTo>
                    <a:pt x="41" y="1"/>
                  </a:lnTo>
                  <a:lnTo>
                    <a:pt x="51" y="0"/>
                  </a:lnTo>
                  <a:lnTo>
                    <a:pt x="100" y="0"/>
                  </a:lnTo>
                  <a:lnTo>
                    <a:pt x="100" y="16"/>
                  </a:lnTo>
                  <a:lnTo>
                    <a:pt x="89" y="15"/>
                  </a:lnTo>
                </a:path>
              </a:pathLst>
            </a:custGeom>
            <a:solidFill>
              <a:schemeClr val="bg1"/>
            </a:solidFill>
            <a:ln w="12700" cap="rnd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ko-KR" altLang="en-US"/>
            </a:p>
          </p:txBody>
        </p:sp>
      </p:grpSp>
      <p:sp>
        <p:nvSpPr>
          <p:cNvPr id="679" name="자유형 678"/>
          <p:cNvSpPr/>
          <p:nvPr/>
        </p:nvSpPr>
        <p:spPr>
          <a:xfrm flipV="1">
            <a:off x="8696325" y="1576388"/>
            <a:ext cx="138113" cy="46037"/>
          </a:xfrm>
          <a:custGeom>
            <a:avLst/>
            <a:gdLst>
              <a:gd name="connsiteX0" fmla="*/ 206734 w 206734"/>
              <a:gd name="connsiteY0" fmla="*/ 0 h 0"/>
              <a:gd name="connsiteX1" fmla="*/ 0 w 206734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06734">
                <a:moveTo>
                  <a:pt x="206734" y="0"/>
                </a:moveTo>
                <a:lnTo>
                  <a:pt x="0" y="0"/>
                </a:lnTo>
              </a:path>
            </a:pathLst>
          </a:cu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1" hangingPunct="1">
              <a:defRPr/>
            </a:pPr>
            <a:endParaRPr lang="ko-KR" altLang="en-US"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sp>
        <p:nvSpPr>
          <p:cNvPr id="680" name="자유형 679"/>
          <p:cNvSpPr/>
          <p:nvPr/>
        </p:nvSpPr>
        <p:spPr>
          <a:xfrm>
            <a:off x="8469313" y="1549400"/>
            <a:ext cx="150812" cy="0"/>
          </a:xfrm>
          <a:custGeom>
            <a:avLst/>
            <a:gdLst>
              <a:gd name="connsiteX0" fmla="*/ 151075 w 151075"/>
              <a:gd name="connsiteY0" fmla="*/ 0 h 0"/>
              <a:gd name="connsiteX1" fmla="*/ 0 w 15107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51075">
                <a:moveTo>
                  <a:pt x="151075" y="0"/>
                </a:moveTo>
                <a:lnTo>
                  <a:pt x="0" y="0"/>
                </a:lnTo>
              </a:path>
            </a:pathLst>
          </a:custGeom>
          <a:noFill/>
          <a:ln w="19050">
            <a:solidFill>
              <a:schemeClr val="bg1">
                <a:lumMod val="50000"/>
              </a:schemeClr>
            </a:solidFill>
            <a:headEnd type="none"/>
            <a:tailEnd type="stealt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1" hangingPunct="1">
              <a:defRPr/>
            </a:pPr>
            <a:endParaRPr lang="ko-KR" altLang="en-US"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sp>
        <p:nvSpPr>
          <p:cNvPr id="15507" name="Rectangle 1217"/>
          <p:cNvSpPr>
            <a:spLocks noChangeArrowheads="1"/>
          </p:cNvSpPr>
          <p:nvPr/>
        </p:nvSpPr>
        <p:spPr bwMode="auto">
          <a:xfrm>
            <a:off x="8123238" y="1449388"/>
            <a:ext cx="512762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>
            <a:lvl1pPr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9pPr>
          </a:lstStyle>
          <a:p>
            <a:pPr eaLnBrk="1" latinLnBrk="1" hangingPunct="1">
              <a:spcBef>
                <a:spcPct val="50000"/>
              </a:spcBef>
            </a:pPr>
            <a:r>
              <a:rPr lang="en-US" altLang="ko-KR" sz="800" b="1"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CW</a:t>
            </a:r>
          </a:p>
        </p:txBody>
      </p:sp>
      <p:sp>
        <p:nvSpPr>
          <p:cNvPr id="682" name="자유형 681"/>
          <p:cNvSpPr/>
          <p:nvPr/>
        </p:nvSpPr>
        <p:spPr>
          <a:xfrm>
            <a:off x="9039225" y="1131888"/>
            <a:ext cx="0" cy="439737"/>
          </a:xfrm>
          <a:custGeom>
            <a:avLst/>
            <a:gdLst>
              <a:gd name="connsiteX0" fmla="*/ 0 w 0"/>
              <a:gd name="connsiteY0" fmla="*/ 439838 h 439838"/>
              <a:gd name="connsiteX1" fmla="*/ 0 w 0"/>
              <a:gd name="connsiteY1" fmla="*/ 0 h 4398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h="439838">
                <a:moveTo>
                  <a:pt x="0" y="439838"/>
                </a:moveTo>
                <a:lnTo>
                  <a:pt x="0" y="0"/>
                </a:lnTo>
              </a:path>
            </a:pathLst>
          </a:custGeom>
          <a:noFill/>
          <a:ln w="9525">
            <a:solidFill>
              <a:schemeClr val="bg2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1" hangingPunct="1">
              <a:defRPr/>
            </a:pPr>
            <a:endParaRPr lang="ko-KR" altLang="en-US"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sp>
        <p:nvSpPr>
          <p:cNvPr id="683" name="자유형 682"/>
          <p:cNvSpPr/>
          <p:nvPr/>
        </p:nvSpPr>
        <p:spPr>
          <a:xfrm>
            <a:off x="7037388" y="1654175"/>
            <a:ext cx="1406525" cy="1677988"/>
          </a:xfrm>
          <a:custGeom>
            <a:avLst/>
            <a:gdLst>
              <a:gd name="connsiteX0" fmla="*/ 0 w 1407381"/>
              <a:gd name="connsiteY0" fmla="*/ 620202 h 1677725"/>
              <a:gd name="connsiteX1" fmla="*/ 270345 w 1407381"/>
              <a:gd name="connsiteY1" fmla="*/ 620202 h 1677725"/>
              <a:gd name="connsiteX2" fmla="*/ 270345 w 1407381"/>
              <a:gd name="connsiteY2" fmla="*/ 0 h 1677725"/>
              <a:gd name="connsiteX3" fmla="*/ 1407381 w 1407381"/>
              <a:gd name="connsiteY3" fmla="*/ 0 h 1677725"/>
              <a:gd name="connsiteX4" fmla="*/ 1407381 w 1407381"/>
              <a:gd name="connsiteY4" fmla="*/ 1677725 h 16777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07381" h="1677725">
                <a:moveTo>
                  <a:pt x="0" y="620202"/>
                </a:moveTo>
                <a:lnTo>
                  <a:pt x="270345" y="620202"/>
                </a:lnTo>
                <a:lnTo>
                  <a:pt x="270345" y="0"/>
                </a:lnTo>
                <a:lnTo>
                  <a:pt x="1407381" y="0"/>
                </a:lnTo>
                <a:lnTo>
                  <a:pt x="1407381" y="1677725"/>
                </a:lnTo>
              </a:path>
            </a:pathLst>
          </a:custGeom>
          <a:ln w="19050">
            <a:solidFill>
              <a:srgbClr val="0000FF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eaLnBrk="1" latinLnBrk="1" hangingPunct="1">
              <a:defRPr/>
            </a:pPr>
            <a:endParaRPr lang="ko-KR" altLang="en-US"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grpSp>
        <p:nvGrpSpPr>
          <p:cNvPr id="15510" name="그룹 339"/>
          <p:cNvGrpSpPr>
            <a:grpSpLocks/>
          </p:cNvGrpSpPr>
          <p:nvPr/>
        </p:nvGrpSpPr>
        <p:grpSpPr bwMode="auto">
          <a:xfrm>
            <a:off x="9104313" y="2357438"/>
            <a:ext cx="581025" cy="1084262"/>
            <a:chOff x="9104245" y="3271071"/>
            <a:chExt cx="581801" cy="1083592"/>
          </a:xfrm>
        </p:grpSpPr>
        <p:sp>
          <p:nvSpPr>
            <p:cNvPr id="15559" name="Freeform 873"/>
            <p:cNvSpPr>
              <a:spLocks/>
            </p:cNvSpPr>
            <p:nvPr/>
          </p:nvSpPr>
          <p:spPr bwMode="auto">
            <a:xfrm>
              <a:off x="9104245" y="3649730"/>
              <a:ext cx="162159" cy="469833"/>
            </a:xfrm>
            <a:custGeom>
              <a:avLst/>
              <a:gdLst>
                <a:gd name="T0" fmla="*/ 2147483646 w 154"/>
                <a:gd name="T1" fmla="*/ 0 h 537"/>
                <a:gd name="T2" fmla="*/ 2147483646 w 154"/>
                <a:gd name="T3" fmla="*/ 2147483646 h 537"/>
                <a:gd name="T4" fmla="*/ 2147483646 w 154"/>
                <a:gd name="T5" fmla="*/ 2147483646 h 537"/>
                <a:gd name="T6" fmla="*/ 2147483646 w 154"/>
                <a:gd name="T7" fmla="*/ 2147483646 h 537"/>
                <a:gd name="T8" fmla="*/ 0 w 154"/>
                <a:gd name="T9" fmla="*/ 2147483646 h 537"/>
                <a:gd name="T10" fmla="*/ 0 w 154"/>
                <a:gd name="T11" fmla="*/ 2147483646 h 537"/>
                <a:gd name="T12" fmla="*/ 2147483646 w 154"/>
                <a:gd name="T13" fmla="*/ 2147483646 h 537"/>
                <a:gd name="T14" fmla="*/ 2147483646 w 154"/>
                <a:gd name="T15" fmla="*/ 2147483646 h 537"/>
                <a:gd name="T16" fmla="*/ 2147483646 w 154"/>
                <a:gd name="T17" fmla="*/ 2147483646 h 537"/>
                <a:gd name="T18" fmla="*/ 2147483646 w 154"/>
                <a:gd name="T19" fmla="*/ 2147483646 h 537"/>
                <a:gd name="T20" fmla="*/ 2147483646 w 154"/>
                <a:gd name="T21" fmla="*/ 2147483646 h 537"/>
                <a:gd name="T22" fmla="*/ 2147483646 w 154"/>
                <a:gd name="T23" fmla="*/ 2147483646 h 537"/>
                <a:gd name="T24" fmla="*/ 2147483646 w 154"/>
                <a:gd name="T25" fmla="*/ 2147483646 h 537"/>
                <a:gd name="T26" fmla="*/ 2147483646 w 154"/>
                <a:gd name="T27" fmla="*/ 2147483646 h 537"/>
                <a:gd name="T28" fmla="*/ 2147483646 w 154"/>
                <a:gd name="T29" fmla="*/ 2147483646 h 537"/>
                <a:gd name="T30" fmla="*/ 2147483646 w 154"/>
                <a:gd name="T31" fmla="*/ 2147483646 h 537"/>
                <a:gd name="T32" fmla="*/ 2147483646 w 154"/>
                <a:gd name="T33" fmla="*/ 2147483646 h 537"/>
                <a:gd name="T34" fmla="*/ 2147483646 w 154"/>
                <a:gd name="T35" fmla="*/ 2147483646 h 537"/>
                <a:gd name="T36" fmla="*/ 2147483646 w 154"/>
                <a:gd name="T37" fmla="*/ 2147483646 h 537"/>
                <a:gd name="T38" fmla="*/ 2147483646 w 154"/>
                <a:gd name="T39" fmla="*/ 0 h 537"/>
                <a:gd name="T40" fmla="*/ 2147483646 w 154"/>
                <a:gd name="T41" fmla="*/ 0 h 537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154"/>
                <a:gd name="T64" fmla="*/ 0 h 537"/>
                <a:gd name="T65" fmla="*/ 154 w 154"/>
                <a:gd name="T66" fmla="*/ 537 h 537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154" h="537">
                  <a:moveTo>
                    <a:pt x="19" y="0"/>
                  </a:moveTo>
                  <a:lnTo>
                    <a:pt x="12" y="2"/>
                  </a:lnTo>
                  <a:lnTo>
                    <a:pt x="6" y="6"/>
                  </a:lnTo>
                  <a:lnTo>
                    <a:pt x="2" y="12"/>
                  </a:lnTo>
                  <a:lnTo>
                    <a:pt x="0" y="19"/>
                  </a:lnTo>
                  <a:lnTo>
                    <a:pt x="0" y="517"/>
                  </a:lnTo>
                  <a:lnTo>
                    <a:pt x="2" y="525"/>
                  </a:lnTo>
                  <a:lnTo>
                    <a:pt x="6" y="531"/>
                  </a:lnTo>
                  <a:lnTo>
                    <a:pt x="12" y="535"/>
                  </a:lnTo>
                  <a:lnTo>
                    <a:pt x="19" y="536"/>
                  </a:lnTo>
                  <a:lnTo>
                    <a:pt x="134" y="536"/>
                  </a:lnTo>
                  <a:lnTo>
                    <a:pt x="142" y="535"/>
                  </a:lnTo>
                  <a:lnTo>
                    <a:pt x="148" y="531"/>
                  </a:lnTo>
                  <a:lnTo>
                    <a:pt x="152" y="525"/>
                  </a:lnTo>
                  <a:lnTo>
                    <a:pt x="153" y="517"/>
                  </a:lnTo>
                  <a:lnTo>
                    <a:pt x="153" y="19"/>
                  </a:lnTo>
                  <a:lnTo>
                    <a:pt x="152" y="12"/>
                  </a:lnTo>
                  <a:lnTo>
                    <a:pt x="148" y="6"/>
                  </a:lnTo>
                  <a:lnTo>
                    <a:pt x="142" y="2"/>
                  </a:lnTo>
                  <a:lnTo>
                    <a:pt x="134" y="0"/>
                  </a:lnTo>
                  <a:lnTo>
                    <a:pt x="19" y="0"/>
                  </a:lnTo>
                </a:path>
              </a:pathLst>
            </a:custGeom>
            <a:solidFill>
              <a:schemeClr val="bg1"/>
            </a:solidFill>
            <a:ln w="12700" cap="rnd">
              <a:solidFill>
                <a:schemeClr val="bg2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5560" name="Freeform 875"/>
            <p:cNvSpPr>
              <a:spLocks/>
            </p:cNvSpPr>
            <p:nvPr/>
          </p:nvSpPr>
          <p:spPr bwMode="auto">
            <a:xfrm>
              <a:off x="9107595" y="3828189"/>
              <a:ext cx="158809" cy="86586"/>
            </a:xfrm>
            <a:custGeom>
              <a:avLst/>
              <a:gdLst>
                <a:gd name="T0" fmla="*/ 2147483646 w 135"/>
                <a:gd name="T1" fmla="*/ 2147483646 h 54"/>
                <a:gd name="T2" fmla="*/ 0 w 135"/>
                <a:gd name="T3" fmla="*/ 2147483646 h 54"/>
                <a:gd name="T4" fmla="*/ 2147483646 w 135"/>
                <a:gd name="T5" fmla="*/ 0 h 54"/>
                <a:gd name="T6" fmla="*/ 0 w 135"/>
                <a:gd name="T7" fmla="*/ 0 h 54"/>
                <a:gd name="T8" fmla="*/ 2147483646 w 135"/>
                <a:gd name="T9" fmla="*/ 2147483646 h 5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5" h="54">
                  <a:moveTo>
                    <a:pt x="134" y="53"/>
                  </a:moveTo>
                  <a:lnTo>
                    <a:pt x="0" y="53"/>
                  </a:lnTo>
                  <a:lnTo>
                    <a:pt x="134" y="0"/>
                  </a:lnTo>
                  <a:lnTo>
                    <a:pt x="0" y="0"/>
                  </a:lnTo>
                  <a:lnTo>
                    <a:pt x="134" y="53"/>
                  </a:lnTo>
                </a:path>
              </a:pathLst>
            </a:custGeom>
            <a:solidFill>
              <a:schemeClr val="bg1"/>
            </a:solidFill>
            <a:ln w="12700" cap="rnd" cmpd="sng">
              <a:solidFill>
                <a:schemeClr val="bg2"/>
              </a:solidFill>
              <a:prstDash val="sysDot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ko-KR" altLang="en-US"/>
            </a:p>
          </p:txBody>
        </p:sp>
        <p:grpSp>
          <p:nvGrpSpPr>
            <p:cNvPr id="15561" name="Group 1120"/>
            <p:cNvGrpSpPr>
              <a:grpSpLocks/>
            </p:cNvGrpSpPr>
            <p:nvPr/>
          </p:nvGrpSpPr>
          <p:grpSpPr bwMode="auto">
            <a:xfrm>
              <a:off x="9262444" y="4183213"/>
              <a:ext cx="187325" cy="171450"/>
              <a:chOff x="3540" y="2721"/>
              <a:chExt cx="118" cy="108"/>
            </a:xfrm>
          </p:grpSpPr>
          <p:sp>
            <p:nvSpPr>
              <p:cNvPr id="15568" name="Freeform 1121"/>
              <p:cNvSpPr>
                <a:spLocks/>
              </p:cNvSpPr>
              <p:nvPr/>
            </p:nvSpPr>
            <p:spPr bwMode="auto">
              <a:xfrm>
                <a:off x="3540" y="2790"/>
                <a:ext cx="118" cy="39"/>
              </a:xfrm>
              <a:custGeom>
                <a:avLst/>
                <a:gdLst>
                  <a:gd name="T0" fmla="*/ 117 w 118"/>
                  <a:gd name="T1" fmla="*/ 38 h 39"/>
                  <a:gd name="T2" fmla="*/ 0 w 118"/>
                  <a:gd name="T3" fmla="*/ 38 h 39"/>
                  <a:gd name="T4" fmla="*/ 24 w 118"/>
                  <a:gd name="T5" fmla="*/ 0 h 39"/>
                  <a:gd name="T6" fmla="*/ 93 w 118"/>
                  <a:gd name="T7" fmla="*/ 0 h 39"/>
                  <a:gd name="T8" fmla="*/ 117 w 118"/>
                  <a:gd name="T9" fmla="*/ 38 h 3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18"/>
                  <a:gd name="T16" fmla="*/ 0 h 39"/>
                  <a:gd name="T17" fmla="*/ 118 w 118"/>
                  <a:gd name="T18" fmla="*/ 39 h 3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18" h="39">
                    <a:moveTo>
                      <a:pt x="117" y="38"/>
                    </a:moveTo>
                    <a:lnTo>
                      <a:pt x="0" y="38"/>
                    </a:lnTo>
                    <a:lnTo>
                      <a:pt x="24" y="0"/>
                    </a:lnTo>
                    <a:lnTo>
                      <a:pt x="93" y="0"/>
                    </a:lnTo>
                    <a:lnTo>
                      <a:pt x="117" y="38"/>
                    </a:lnTo>
                  </a:path>
                </a:pathLst>
              </a:custGeom>
              <a:solidFill>
                <a:schemeClr val="bg1"/>
              </a:solidFill>
              <a:ln w="12700" cap="rnd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5569" name="Freeform 1122"/>
              <p:cNvSpPr>
                <a:spLocks/>
              </p:cNvSpPr>
              <p:nvPr/>
            </p:nvSpPr>
            <p:spPr bwMode="auto">
              <a:xfrm>
                <a:off x="3547" y="2721"/>
                <a:ext cx="104" cy="97"/>
              </a:xfrm>
              <a:custGeom>
                <a:avLst/>
                <a:gdLst>
                  <a:gd name="T0" fmla="*/ 89 w 104"/>
                  <a:gd name="T1" fmla="*/ 15 h 97"/>
                  <a:gd name="T2" fmla="*/ 95 w 104"/>
                  <a:gd name="T3" fmla="*/ 23 h 97"/>
                  <a:gd name="T4" fmla="*/ 100 w 104"/>
                  <a:gd name="T5" fmla="*/ 31 h 97"/>
                  <a:gd name="T6" fmla="*/ 102 w 104"/>
                  <a:gd name="T7" fmla="*/ 39 h 97"/>
                  <a:gd name="T8" fmla="*/ 103 w 104"/>
                  <a:gd name="T9" fmla="*/ 48 h 97"/>
                  <a:gd name="T10" fmla="*/ 102 w 104"/>
                  <a:gd name="T11" fmla="*/ 58 h 97"/>
                  <a:gd name="T12" fmla="*/ 99 w 104"/>
                  <a:gd name="T13" fmla="*/ 67 h 97"/>
                  <a:gd name="T14" fmla="*/ 94 w 104"/>
                  <a:gd name="T15" fmla="*/ 75 h 97"/>
                  <a:gd name="T16" fmla="*/ 88 w 104"/>
                  <a:gd name="T17" fmla="*/ 82 h 97"/>
                  <a:gd name="T18" fmla="*/ 80 w 104"/>
                  <a:gd name="T19" fmla="*/ 88 h 97"/>
                  <a:gd name="T20" fmla="*/ 72 w 104"/>
                  <a:gd name="T21" fmla="*/ 92 h 97"/>
                  <a:gd name="T22" fmla="*/ 62 w 104"/>
                  <a:gd name="T23" fmla="*/ 95 h 97"/>
                  <a:gd name="T24" fmla="*/ 52 w 104"/>
                  <a:gd name="T25" fmla="*/ 96 h 97"/>
                  <a:gd name="T26" fmla="*/ 41 w 104"/>
                  <a:gd name="T27" fmla="*/ 95 h 97"/>
                  <a:gd name="T28" fmla="*/ 32 w 104"/>
                  <a:gd name="T29" fmla="*/ 92 h 97"/>
                  <a:gd name="T30" fmla="*/ 23 w 104"/>
                  <a:gd name="T31" fmla="*/ 88 h 97"/>
                  <a:gd name="T32" fmla="*/ 15 w 104"/>
                  <a:gd name="T33" fmla="*/ 82 h 97"/>
                  <a:gd name="T34" fmla="*/ 9 w 104"/>
                  <a:gd name="T35" fmla="*/ 75 h 97"/>
                  <a:gd name="T36" fmla="*/ 4 w 104"/>
                  <a:gd name="T37" fmla="*/ 67 h 97"/>
                  <a:gd name="T38" fmla="*/ 1 w 104"/>
                  <a:gd name="T39" fmla="*/ 58 h 97"/>
                  <a:gd name="T40" fmla="*/ 0 w 104"/>
                  <a:gd name="T41" fmla="*/ 48 h 97"/>
                  <a:gd name="T42" fmla="*/ 1 w 104"/>
                  <a:gd name="T43" fmla="*/ 39 h 97"/>
                  <a:gd name="T44" fmla="*/ 4 w 104"/>
                  <a:gd name="T45" fmla="*/ 30 h 97"/>
                  <a:gd name="T46" fmla="*/ 9 w 104"/>
                  <a:gd name="T47" fmla="*/ 22 h 97"/>
                  <a:gd name="T48" fmla="*/ 15 w 104"/>
                  <a:gd name="T49" fmla="*/ 14 h 97"/>
                  <a:gd name="T50" fmla="*/ 23 w 104"/>
                  <a:gd name="T51" fmla="*/ 9 h 97"/>
                  <a:gd name="T52" fmla="*/ 31 w 104"/>
                  <a:gd name="T53" fmla="*/ 4 h 97"/>
                  <a:gd name="T54" fmla="*/ 41 w 104"/>
                  <a:gd name="T55" fmla="*/ 1 h 97"/>
                  <a:gd name="T56" fmla="*/ 51 w 104"/>
                  <a:gd name="T57" fmla="*/ 0 h 97"/>
                  <a:gd name="T58" fmla="*/ 100 w 104"/>
                  <a:gd name="T59" fmla="*/ 0 h 97"/>
                  <a:gd name="T60" fmla="*/ 100 w 104"/>
                  <a:gd name="T61" fmla="*/ 16 h 97"/>
                  <a:gd name="T62" fmla="*/ 89 w 104"/>
                  <a:gd name="T63" fmla="*/ 15 h 97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w 104"/>
                  <a:gd name="T97" fmla="*/ 0 h 97"/>
                  <a:gd name="T98" fmla="*/ 104 w 104"/>
                  <a:gd name="T99" fmla="*/ 97 h 97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T96" t="T97" r="T98" b="T99"/>
                <a:pathLst>
                  <a:path w="104" h="97">
                    <a:moveTo>
                      <a:pt x="89" y="15"/>
                    </a:moveTo>
                    <a:lnTo>
                      <a:pt x="95" y="23"/>
                    </a:lnTo>
                    <a:lnTo>
                      <a:pt x="100" y="31"/>
                    </a:lnTo>
                    <a:lnTo>
                      <a:pt x="102" y="39"/>
                    </a:lnTo>
                    <a:lnTo>
                      <a:pt x="103" y="48"/>
                    </a:lnTo>
                    <a:lnTo>
                      <a:pt x="102" y="58"/>
                    </a:lnTo>
                    <a:lnTo>
                      <a:pt x="99" y="67"/>
                    </a:lnTo>
                    <a:lnTo>
                      <a:pt x="94" y="75"/>
                    </a:lnTo>
                    <a:lnTo>
                      <a:pt x="88" y="82"/>
                    </a:lnTo>
                    <a:lnTo>
                      <a:pt x="80" y="88"/>
                    </a:lnTo>
                    <a:lnTo>
                      <a:pt x="72" y="92"/>
                    </a:lnTo>
                    <a:lnTo>
                      <a:pt x="62" y="95"/>
                    </a:lnTo>
                    <a:lnTo>
                      <a:pt x="52" y="96"/>
                    </a:lnTo>
                    <a:lnTo>
                      <a:pt x="41" y="95"/>
                    </a:lnTo>
                    <a:lnTo>
                      <a:pt x="32" y="92"/>
                    </a:lnTo>
                    <a:lnTo>
                      <a:pt x="23" y="88"/>
                    </a:lnTo>
                    <a:lnTo>
                      <a:pt x="15" y="82"/>
                    </a:lnTo>
                    <a:lnTo>
                      <a:pt x="9" y="75"/>
                    </a:lnTo>
                    <a:lnTo>
                      <a:pt x="4" y="67"/>
                    </a:lnTo>
                    <a:lnTo>
                      <a:pt x="1" y="58"/>
                    </a:lnTo>
                    <a:lnTo>
                      <a:pt x="0" y="48"/>
                    </a:lnTo>
                    <a:lnTo>
                      <a:pt x="1" y="39"/>
                    </a:lnTo>
                    <a:lnTo>
                      <a:pt x="4" y="30"/>
                    </a:lnTo>
                    <a:lnTo>
                      <a:pt x="9" y="22"/>
                    </a:lnTo>
                    <a:lnTo>
                      <a:pt x="15" y="14"/>
                    </a:lnTo>
                    <a:lnTo>
                      <a:pt x="23" y="9"/>
                    </a:lnTo>
                    <a:lnTo>
                      <a:pt x="31" y="4"/>
                    </a:lnTo>
                    <a:lnTo>
                      <a:pt x="41" y="1"/>
                    </a:lnTo>
                    <a:lnTo>
                      <a:pt x="51" y="0"/>
                    </a:lnTo>
                    <a:lnTo>
                      <a:pt x="100" y="0"/>
                    </a:lnTo>
                    <a:lnTo>
                      <a:pt x="100" y="16"/>
                    </a:lnTo>
                    <a:lnTo>
                      <a:pt x="89" y="15"/>
                    </a:lnTo>
                  </a:path>
                </a:pathLst>
              </a:custGeom>
              <a:solidFill>
                <a:schemeClr val="bg1"/>
              </a:solidFill>
              <a:ln w="12700" cap="rnd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ko-KR" altLang="en-US"/>
              </a:p>
            </p:txBody>
          </p:sp>
        </p:grpSp>
        <p:sp>
          <p:nvSpPr>
            <p:cNvPr id="15562" name="Freeform 1123"/>
            <p:cNvSpPr>
              <a:spLocks/>
            </p:cNvSpPr>
            <p:nvPr/>
          </p:nvSpPr>
          <p:spPr bwMode="auto">
            <a:xfrm>
              <a:off x="9184724" y="4135424"/>
              <a:ext cx="174625" cy="125576"/>
            </a:xfrm>
            <a:custGeom>
              <a:avLst/>
              <a:gdLst>
                <a:gd name="T0" fmla="*/ 0 w 101"/>
                <a:gd name="T1" fmla="*/ 0 h 430"/>
                <a:gd name="T2" fmla="*/ 0 w 101"/>
                <a:gd name="T3" fmla="*/ 2147483646 h 430"/>
                <a:gd name="T4" fmla="*/ 2147483646 w 101"/>
                <a:gd name="T5" fmla="*/ 2147483646 h 430"/>
                <a:gd name="T6" fmla="*/ 0 60000 65536"/>
                <a:gd name="T7" fmla="*/ 0 60000 65536"/>
                <a:gd name="T8" fmla="*/ 0 60000 65536"/>
                <a:gd name="T9" fmla="*/ 0 w 101"/>
                <a:gd name="T10" fmla="*/ 0 h 430"/>
                <a:gd name="T11" fmla="*/ 101 w 101"/>
                <a:gd name="T12" fmla="*/ 430 h 43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01" h="430">
                  <a:moveTo>
                    <a:pt x="0" y="0"/>
                  </a:moveTo>
                  <a:lnTo>
                    <a:pt x="0" y="429"/>
                  </a:lnTo>
                  <a:lnTo>
                    <a:pt x="100" y="429"/>
                  </a:lnTo>
                </a:path>
              </a:pathLst>
            </a:custGeom>
            <a:noFill/>
            <a:ln w="12700" cap="rnd">
              <a:solidFill>
                <a:schemeClr val="bg2"/>
              </a:solidFill>
              <a:round/>
              <a:headEnd type="none" w="sm" len="sm"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689" name="자유형 688"/>
            <p:cNvSpPr/>
            <p:nvPr/>
          </p:nvSpPr>
          <p:spPr>
            <a:xfrm>
              <a:off x="9255258" y="3689912"/>
              <a:ext cx="166911" cy="491821"/>
            </a:xfrm>
            <a:custGeom>
              <a:avLst/>
              <a:gdLst>
                <a:gd name="connsiteX0" fmla="*/ 166977 w 166977"/>
                <a:gd name="connsiteY0" fmla="*/ 492981 h 492981"/>
                <a:gd name="connsiteX1" fmla="*/ 166977 w 166977"/>
                <a:gd name="connsiteY1" fmla="*/ 0 h 492981"/>
                <a:gd name="connsiteX2" fmla="*/ 0 w 166977"/>
                <a:gd name="connsiteY2" fmla="*/ 0 h 4929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66977" h="492981">
                  <a:moveTo>
                    <a:pt x="166977" y="492981"/>
                  </a:moveTo>
                  <a:lnTo>
                    <a:pt x="166977" y="0"/>
                  </a:lnTo>
                  <a:lnTo>
                    <a:pt x="0" y="0"/>
                  </a:lnTo>
                </a:path>
              </a:pathLst>
            </a:custGeom>
            <a:ln>
              <a:solidFill>
                <a:schemeClr val="bg2"/>
              </a:solidFill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eaLnBrk="1" latinLnBrk="1" hangingPunct="1">
                <a:defRPr/>
              </a:pPr>
              <a:endParaRPr lang="ko-KR" altLang="en-US"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690" name="Oval 1168"/>
            <p:cNvSpPr>
              <a:spLocks noChangeArrowheads="1"/>
            </p:cNvSpPr>
            <p:nvPr/>
          </p:nvSpPr>
          <p:spPr bwMode="auto">
            <a:xfrm>
              <a:off x="9323613" y="3778757"/>
              <a:ext cx="219368" cy="207833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eaLnBrk="1" latinLnBrk="1" hangingPunct="1">
                <a:defRPr/>
              </a:pPr>
              <a:endParaRPr lang="ko-KR" altLang="en-US"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endParaRPr>
            </a:p>
          </p:txBody>
        </p:sp>
        <p:sp>
          <p:nvSpPr>
            <p:cNvPr id="15565" name="Freeform 1169"/>
            <p:cNvSpPr>
              <a:spLocks/>
            </p:cNvSpPr>
            <p:nvPr/>
          </p:nvSpPr>
          <p:spPr bwMode="auto">
            <a:xfrm>
              <a:off x="9389584" y="3787802"/>
              <a:ext cx="88900" cy="227012"/>
            </a:xfrm>
            <a:custGeom>
              <a:avLst/>
              <a:gdLst>
                <a:gd name="T0" fmla="*/ 2147483646 w 56"/>
                <a:gd name="T1" fmla="*/ 0 h 143"/>
                <a:gd name="T2" fmla="*/ 2147483646 w 56"/>
                <a:gd name="T3" fmla="*/ 2147483646 h 143"/>
                <a:gd name="T4" fmla="*/ 0 w 56"/>
                <a:gd name="T5" fmla="*/ 2147483646 h 143"/>
                <a:gd name="T6" fmla="*/ 2147483646 w 56"/>
                <a:gd name="T7" fmla="*/ 2147483646 h 143"/>
                <a:gd name="T8" fmla="*/ 2147483646 w 56"/>
                <a:gd name="T9" fmla="*/ 2147483646 h 143"/>
                <a:gd name="T10" fmla="*/ 2147483646 w 56"/>
                <a:gd name="T11" fmla="*/ 2147483646 h 14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6" h="143">
                  <a:moveTo>
                    <a:pt x="28" y="0"/>
                  </a:moveTo>
                  <a:lnTo>
                    <a:pt x="28" y="28"/>
                  </a:lnTo>
                  <a:lnTo>
                    <a:pt x="0" y="28"/>
                  </a:lnTo>
                  <a:lnTo>
                    <a:pt x="55" y="99"/>
                  </a:lnTo>
                  <a:lnTo>
                    <a:pt x="24" y="99"/>
                  </a:lnTo>
                  <a:lnTo>
                    <a:pt x="24" y="142"/>
                  </a:lnTo>
                </a:path>
              </a:pathLst>
            </a:custGeom>
            <a:solidFill>
              <a:schemeClr val="bg1"/>
            </a:solidFill>
            <a:ln w="12700" cap="rnd" cmpd="sng">
              <a:solidFill>
                <a:schemeClr val="bg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692" name="자유형 691"/>
            <p:cNvSpPr/>
            <p:nvPr/>
          </p:nvSpPr>
          <p:spPr>
            <a:xfrm>
              <a:off x="9186905" y="3402752"/>
              <a:ext cx="144655" cy="247497"/>
            </a:xfrm>
            <a:custGeom>
              <a:avLst/>
              <a:gdLst>
                <a:gd name="connsiteX0" fmla="*/ 0 w 262393"/>
                <a:gd name="connsiteY0" fmla="*/ 246491 h 246491"/>
                <a:gd name="connsiteX1" fmla="*/ 0 w 262393"/>
                <a:gd name="connsiteY1" fmla="*/ 0 h 246491"/>
                <a:gd name="connsiteX2" fmla="*/ 262393 w 262393"/>
                <a:gd name="connsiteY2" fmla="*/ 0 h 2464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62393" h="246491">
                  <a:moveTo>
                    <a:pt x="0" y="246491"/>
                  </a:moveTo>
                  <a:lnTo>
                    <a:pt x="0" y="0"/>
                  </a:lnTo>
                  <a:lnTo>
                    <a:pt x="262393" y="0"/>
                  </a:lnTo>
                </a:path>
              </a:pathLst>
            </a:custGeom>
            <a:ln>
              <a:solidFill>
                <a:schemeClr val="bg2"/>
              </a:solidFill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eaLnBrk="1" latinLnBrk="1" hangingPunct="1">
                <a:defRPr/>
              </a:pPr>
              <a:endParaRPr lang="ko-KR" altLang="en-US"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15567" name="Rectangle 1369"/>
            <p:cNvSpPr>
              <a:spLocks noChangeArrowheads="1"/>
            </p:cNvSpPr>
            <p:nvPr/>
          </p:nvSpPr>
          <p:spPr bwMode="auto">
            <a:xfrm>
              <a:off x="9227207" y="3271071"/>
              <a:ext cx="458839" cy="2682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075" tIns="46038" rIns="92075" bIns="46038"/>
            <a:lstStyle>
              <a:lvl1pPr>
                <a:defRPr kumimoji="1" sz="2400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defRPr>
              </a:lvl9pPr>
            </a:lstStyle>
            <a:p>
              <a:pPr eaLnBrk="1" latinLnBrk="1" hangingPunct="1">
                <a:lnSpc>
                  <a:spcPct val="120000"/>
                </a:lnSpc>
                <a:spcBef>
                  <a:spcPct val="50000"/>
                </a:spcBef>
              </a:pPr>
              <a:r>
                <a:rPr lang="en-US" altLang="ko-KR" sz="900"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atm</a:t>
              </a:r>
            </a:p>
          </p:txBody>
        </p:sp>
      </p:grpSp>
      <p:sp>
        <p:nvSpPr>
          <p:cNvPr id="15511" name="Rectangle 1369"/>
          <p:cNvSpPr>
            <a:spLocks noChangeArrowheads="1"/>
          </p:cNvSpPr>
          <p:nvPr/>
        </p:nvSpPr>
        <p:spPr bwMode="auto">
          <a:xfrm>
            <a:off x="8458200" y="2820988"/>
            <a:ext cx="609600" cy="352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>
            <a:lvl1pPr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9pPr>
          </a:lstStyle>
          <a:p>
            <a:pPr algn="ctr" eaLnBrk="1" latinLnBrk="1" hangingPunct="1">
              <a:spcBef>
                <a:spcPct val="50000"/>
              </a:spcBef>
            </a:pPr>
            <a:r>
              <a:rPr lang="en-US" altLang="ko-KR" sz="700"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Fume gas</a:t>
            </a:r>
          </a:p>
          <a:p>
            <a:pPr algn="ctr" eaLnBrk="1" latinLnBrk="1" hangingPunct="1">
              <a:spcBef>
                <a:spcPct val="50000"/>
              </a:spcBef>
            </a:pPr>
            <a:r>
              <a:rPr lang="en-US" altLang="ko-KR" sz="700"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scrubber</a:t>
            </a:r>
          </a:p>
        </p:txBody>
      </p:sp>
      <p:sp>
        <p:nvSpPr>
          <p:cNvPr id="697" name="자유형 696"/>
          <p:cNvSpPr/>
          <p:nvPr/>
        </p:nvSpPr>
        <p:spPr>
          <a:xfrm>
            <a:off x="8953500" y="2982913"/>
            <a:ext cx="150813" cy="365125"/>
          </a:xfrm>
          <a:custGeom>
            <a:avLst/>
            <a:gdLst>
              <a:gd name="connsiteX0" fmla="*/ 0 w 190831"/>
              <a:gd name="connsiteY0" fmla="*/ 365760 h 365760"/>
              <a:gd name="connsiteX1" fmla="*/ 0 w 190831"/>
              <a:gd name="connsiteY1" fmla="*/ 0 h 365760"/>
              <a:gd name="connsiteX2" fmla="*/ 190831 w 190831"/>
              <a:gd name="connsiteY2" fmla="*/ 0 h 365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90831" h="365760">
                <a:moveTo>
                  <a:pt x="0" y="365760"/>
                </a:moveTo>
                <a:lnTo>
                  <a:pt x="0" y="0"/>
                </a:lnTo>
                <a:lnTo>
                  <a:pt x="190831" y="0"/>
                </a:lnTo>
              </a:path>
            </a:pathLst>
          </a:custGeom>
          <a:ln>
            <a:solidFill>
              <a:schemeClr val="bg2"/>
            </a:solidFill>
            <a:tailEnd type="stealth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eaLnBrk="1" latinLnBrk="1" hangingPunct="1">
              <a:defRPr/>
            </a:pPr>
            <a:endParaRPr lang="ko-KR" altLang="en-US"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sp>
        <p:nvSpPr>
          <p:cNvPr id="15513" name="자유형 353"/>
          <p:cNvSpPr>
            <a:spLocks/>
          </p:cNvSpPr>
          <p:nvPr/>
        </p:nvSpPr>
        <p:spPr bwMode="auto">
          <a:xfrm>
            <a:off x="5837238" y="2235200"/>
            <a:ext cx="420687" cy="461963"/>
          </a:xfrm>
          <a:custGeom>
            <a:avLst/>
            <a:gdLst>
              <a:gd name="T0" fmla="*/ 311724333 w 262394"/>
              <a:gd name="T1" fmla="*/ 0 h 461176"/>
              <a:gd name="T2" fmla="*/ 311724333 w 262394"/>
              <a:gd name="T3" fmla="*/ 472317 h 461176"/>
              <a:gd name="T4" fmla="*/ 0 w 262394"/>
              <a:gd name="T5" fmla="*/ 472317 h 461176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62394" h="461176">
                <a:moveTo>
                  <a:pt x="262394" y="0"/>
                </a:moveTo>
                <a:lnTo>
                  <a:pt x="262394" y="461176"/>
                </a:lnTo>
                <a:lnTo>
                  <a:pt x="0" y="461176"/>
                </a:lnTo>
              </a:path>
            </a:pathLst>
          </a:custGeom>
          <a:noFill/>
          <a:ln w="9525" cap="rnd">
            <a:solidFill>
              <a:schemeClr val="bg2"/>
            </a:solidFill>
            <a:round/>
            <a:headEnd type="none" w="med" len="med"/>
            <a:tailEnd type="stealth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15514" name="Rectangle 1464"/>
          <p:cNvSpPr>
            <a:spLocks noChangeArrowheads="1"/>
          </p:cNvSpPr>
          <p:nvPr/>
        </p:nvSpPr>
        <p:spPr bwMode="auto">
          <a:xfrm>
            <a:off x="8448675" y="627063"/>
            <a:ext cx="569913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/>
          <a:lstStyle>
            <a:lvl1pPr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9pPr>
          </a:lstStyle>
          <a:p>
            <a:pPr algn="ctr" eaLnBrk="1" latinLnBrk="1" hangingPunct="1"/>
            <a:r>
              <a:rPr lang="en-US" altLang="ko-KR" sz="1000" b="1" u="sng"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Cooling</a:t>
            </a:r>
          </a:p>
          <a:p>
            <a:pPr algn="ctr" eaLnBrk="1" latinLnBrk="1" hangingPunct="1"/>
            <a:r>
              <a:rPr lang="en-US" altLang="ko-KR" sz="1000" b="1" u="sng"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Tower</a:t>
            </a:r>
            <a:endParaRPr lang="ko-KR" altLang="en-US" sz="1000" b="1" u="sng">
              <a:latin typeface="Arial Narrow" panose="020B0606020202030204" pitchFamily="34" charset="0"/>
              <a:ea typeface="LG스마트체 Regular" panose="020B0600000101010101" pitchFamily="50" charset="-127"/>
              <a:cs typeface="Arial" panose="020B0604020202020204" pitchFamily="34" charset="0"/>
            </a:endParaRPr>
          </a:p>
        </p:txBody>
      </p:sp>
      <p:sp>
        <p:nvSpPr>
          <p:cNvPr id="700" name="자유형 699"/>
          <p:cNvSpPr/>
          <p:nvPr/>
        </p:nvSpPr>
        <p:spPr>
          <a:xfrm>
            <a:off x="6718300" y="3568700"/>
            <a:ext cx="184150" cy="246063"/>
          </a:xfrm>
          <a:custGeom>
            <a:avLst/>
            <a:gdLst>
              <a:gd name="connsiteX0" fmla="*/ 0 w 266700"/>
              <a:gd name="connsiteY0" fmla="*/ 333375 h 333375"/>
              <a:gd name="connsiteX1" fmla="*/ 85725 w 266700"/>
              <a:gd name="connsiteY1" fmla="*/ 333375 h 333375"/>
              <a:gd name="connsiteX2" fmla="*/ 85725 w 266700"/>
              <a:gd name="connsiteY2" fmla="*/ 0 h 333375"/>
              <a:gd name="connsiteX3" fmla="*/ 266700 w 266700"/>
              <a:gd name="connsiteY3" fmla="*/ 0 h 3333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6700" h="333375">
                <a:moveTo>
                  <a:pt x="0" y="333375"/>
                </a:moveTo>
                <a:lnTo>
                  <a:pt x="85725" y="333375"/>
                </a:lnTo>
                <a:lnTo>
                  <a:pt x="85725" y="0"/>
                </a:lnTo>
                <a:lnTo>
                  <a:pt x="266700" y="0"/>
                </a:lnTo>
              </a:path>
            </a:pathLst>
          </a:custGeom>
          <a:ln w="6350">
            <a:solidFill>
              <a:schemeClr val="bg1">
                <a:lumMod val="50000"/>
              </a:schemeClr>
            </a:solidFill>
            <a:tailEnd type="stealth" w="sm" len="med"/>
          </a:ln>
        </p:spPr>
        <p:txBody>
          <a:bodyPr wrap="none" anchor="ctr">
            <a:spAutoFit/>
          </a:bodyPr>
          <a:lstStyle/>
          <a:p>
            <a:pPr marL="174625" indent="-174625" algn="ctr">
              <a:spcBef>
                <a:spcPct val="20000"/>
              </a:spcBef>
              <a:buSzPct val="65000"/>
              <a:buFont typeface="Wingdings" pitchFamily="2" charset="2"/>
              <a:buNone/>
              <a:defRPr/>
            </a:pPr>
            <a:endParaRPr kumimoji="0" lang="ko-KR" altLang="en-US" sz="1000" b="1"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sp>
        <p:nvSpPr>
          <p:cNvPr id="15516" name="Text Box 1473"/>
          <p:cNvSpPr txBox="1">
            <a:spLocks noChangeArrowheads="1"/>
          </p:cNvSpPr>
          <p:nvPr/>
        </p:nvSpPr>
        <p:spPr bwMode="auto">
          <a:xfrm>
            <a:off x="365125" y="2652713"/>
            <a:ext cx="412750" cy="193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/>
          <a:lstStyle>
            <a:lvl1pPr marL="174625" indent="-174625"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9pPr>
          </a:lstStyle>
          <a:p>
            <a:pPr eaLnBrk="1" latinLnBrk="1" hangingPunct="1">
              <a:buFont typeface="Wingdings" panose="05000000000000000000" pitchFamily="2" charset="2"/>
              <a:buNone/>
            </a:pPr>
            <a:r>
              <a:rPr lang="en-US" altLang="ko-KR" sz="900" b="1"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i-Bal</a:t>
            </a:r>
          </a:p>
        </p:txBody>
      </p:sp>
      <p:sp>
        <p:nvSpPr>
          <p:cNvPr id="15517" name="직사각형 361"/>
          <p:cNvSpPr>
            <a:spLocks noChangeArrowheads="1"/>
          </p:cNvSpPr>
          <p:nvPr/>
        </p:nvSpPr>
        <p:spPr bwMode="auto">
          <a:xfrm>
            <a:off x="4352925" y="1928813"/>
            <a:ext cx="1042988" cy="50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9pPr>
          </a:lstStyle>
          <a:p>
            <a:pPr eaLnBrk="1" fontAlgn="ctr" latinLnBrk="1" hangingPunct="1"/>
            <a:r>
              <a:rPr lang="ko-KR" altLang="en-US" sz="900">
                <a:solidFill>
                  <a:srgbClr val="008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유동촉매</a:t>
            </a:r>
            <a:endParaRPr lang="en-US" altLang="ko-KR" sz="900">
              <a:solidFill>
                <a:srgbClr val="008000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  <a:p>
            <a:pPr eaLnBrk="1" fontAlgn="ctr" latinLnBrk="1" hangingPunct="1"/>
            <a:r>
              <a:rPr lang="ko-KR" altLang="en-US" sz="900">
                <a:solidFill>
                  <a:srgbClr val="008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수첨반응</a:t>
            </a:r>
            <a:endParaRPr lang="en-US" altLang="ko-KR" sz="900">
              <a:solidFill>
                <a:srgbClr val="008000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  <a:p>
            <a:pPr eaLnBrk="1" fontAlgn="ctr" latinLnBrk="1" hangingPunct="1"/>
            <a:r>
              <a:rPr lang="ko-KR" altLang="en-US" sz="900">
                <a:solidFill>
                  <a:srgbClr val="008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시스템</a:t>
            </a:r>
            <a:endParaRPr lang="en-US" altLang="ko-KR" sz="900">
              <a:solidFill>
                <a:srgbClr val="008000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sp>
        <p:nvSpPr>
          <p:cNvPr id="15518" name="직사각형 362"/>
          <p:cNvSpPr>
            <a:spLocks noChangeArrowheads="1"/>
          </p:cNvSpPr>
          <p:nvPr/>
        </p:nvSpPr>
        <p:spPr bwMode="auto">
          <a:xfrm>
            <a:off x="4341813" y="3178175"/>
            <a:ext cx="1044575" cy="50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9pPr>
          </a:lstStyle>
          <a:p>
            <a:pPr eaLnBrk="1" fontAlgn="ctr" latinLnBrk="1" hangingPunct="1"/>
            <a:r>
              <a:rPr lang="ko-KR" altLang="en-US" sz="900">
                <a:solidFill>
                  <a:srgbClr val="008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고정촉매</a:t>
            </a:r>
            <a:endParaRPr lang="en-US" altLang="ko-KR" sz="900">
              <a:solidFill>
                <a:srgbClr val="008000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  <a:p>
            <a:pPr eaLnBrk="1" fontAlgn="ctr" latinLnBrk="1" hangingPunct="1"/>
            <a:r>
              <a:rPr lang="ko-KR" altLang="en-US" sz="900">
                <a:solidFill>
                  <a:srgbClr val="008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수첨반응</a:t>
            </a:r>
            <a:endParaRPr lang="en-US" altLang="ko-KR" sz="900">
              <a:solidFill>
                <a:srgbClr val="008000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  <a:p>
            <a:pPr eaLnBrk="1" fontAlgn="ctr" latinLnBrk="1" hangingPunct="1"/>
            <a:r>
              <a:rPr lang="ko-KR" altLang="en-US" sz="900">
                <a:solidFill>
                  <a:srgbClr val="008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시스템</a:t>
            </a:r>
            <a:endParaRPr lang="en-US" altLang="ko-KR" sz="900">
              <a:solidFill>
                <a:srgbClr val="008000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sp>
        <p:nvSpPr>
          <p:cNvPr id="15519" name="AutoShape 179"/>
          <p:cNvSpPr>
            <a:spLocks noChangeArrowheads="1"/>
          </p:cNvSpPr>
          <p:nvPr/>
        </p:nvSpPr>
        <p:spPr bwMode="auto">
          <a:xfrm>
            <a:off x="128588" y="4718050"/>
            <a:ext cx="4357687" cy="331788"/>
          </a:xfrm>
          <a:prstGeom prst="homePlate">
            <a:avLst>
              <a:gd name="adj" fmla="val 63116"/>
            </a:avLst>
          </a:prstGeom>
          <a:solidFill>
            <a:srgbClr val="DDDDDD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>
            <a:lvl1pPr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9pPr>
          </a:lstStyle>
          <a:p>
            <a:pPr algn="ctr" eaLnBrk="1" latinLnBrk="1" hangingPunct="1"/>
            <a:r>
              <a:rPr lang="ko-KR" altLang="en-US" sz="1400" b="1">
                <a:latin typeface="Arial Narrow" panose="020B0606020202030204" pitchFamily="34" charset="0"/>
                <a:ea typeface="LG스마트체 Regular" panose="020B0600000101010101" pitchFamily="50" charset="-127"/>
              </a:rPr>
              <a:t>알돌 공정</a:t>
            </a:r>
          </a:p>
        </p:txBody>
      </p:sp>
      <p:graphicFrame>
        <p:nvGraphicFramePr>
          <p:cNvPr id="705" name="Group 494"/>
          <p:cNvGraphicFramePr>
            <a:graphicFrameLocks noGrp="1"/>
          </p:cNvGraphicFramePr>
          <p:nvPr/>
        </p:nvGraphicFramePr>
        <p:xfrm>
          <a:off x="128588" y="5062538"/>
          <a:ext cx="9672635" cy="982662"/>
        </p:xfrm>
        <a:graphic>
          <a:graphicData uri="http://schemas.openxmlformats.org/drawingml/2006/table">
            <a:tbl>
              <a:tblPr/>
              <a:tblGrid>
                <a:gridCol w="15120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401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9021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5419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60786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98266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LG스마트체 Regular" panose="020B0600000101010101" pitchFamily="50" charset="-127"/>
                        </a:rPr>
                        <a:t> </a:t>
                      </a:r>
                      <a:r>
                        <a:rPr kumimoji="1" lang="en-US" altLang="ko-KR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LG스마트체 Regular" panose="020B0600000101010101" pitchFamily="50" charset="-127"/>
                        </a:rPr>
                        <a:t>i</a:t>
                      </a: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LG스마트체 Regular" panose="020B0600000101010101" pitchFamily="50" charset="-127"/>
                        </a:rPr>
                        <a:t>-BAL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LG스마트체 Regular" panose="020B0600000101010101" pitchFamily="50" charset="-127"/>
                        </a:rPr>
                        <a:t>과 포르말린을</a:t>
                      </a: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LG스마트체 Regular" panose="020B0600000101010101" pitchFamily="50" charset="-127"/>
                        </a:rPr>
                        <a:t>       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LG스마트체 Regular" panose="020B0600000101010101" pitchFamily="50" charset="-127"/>
                        </a:rPr>
                        <a:t>약염기 촉매</a:t>
                      </a: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LG스마트체 Regular" panose="020B0600000101010101" pitchFamily="50" charset="-127"/>
                        </a:rPr>
                        <a:t>(TEA)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LG스마트체 Regular" panose="020B0600000101010101" pitchFamily="50" charset="-127"/>
                        </a:rPr>
                        <a:t>조건에서 </a:t>
                      </a: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LG스마트체 Regular" panose="020B0600000101010101" pitchFamily="50" charset="-127"/>
                        </a:rPr>
                        <a:t>HPA(NPG </a:t>
                      </a:r>
                      <a:r>
                        <a:rPr kumimoji="1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LG스마트체 Regular" panose="020B0600000101010101" pitchFamily="50" charset="-127"/>
                        </a:rPr>
                        <a:t>전구체</a:t>
                      </a: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LG스마트체 Regular" panose="020B0600000101010101" pitchFamily="50" charset="-127"/>
                        </a:rPr>
                        <a:t>)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LG스마트체 Regular" panose="020B0600000101010101" pitchFamily="50" charset="-127"/>
                        </a:rPr>
                        <a:t>를</a:t>
                      </a: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LG스마트체 Regular" panose="020B0600000101010101" pitchFamily="50" charset="-127"/>
                        </a:rPr>
                        <a:t> 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LG스마트체 Regular" panose="020B0600000101010101" pitchFamily="50" charset="-127"/>
                        </a:rPr>
                        <a:t>합성하는 공정</a:t>
                      </a:r>
                    </a:p>
                  </a:txBody>
                  <a:tcPr marL="72003" marR="72003" marT="46784" marB="4678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LG스마트체 Regular" panose="020B0600000101010101" pitchFamily="50" charset="-127"/>
                        </a:rPr>
                        <a:t> </a:t>
                      </a:r>
                      <a:r>
                        <a:rPr kumimoji="1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LG스마트체 Regular" panose="020B0600000101010101" pitchFamily="50" charset="-127"/>
                        </a:rPr>
                        <a:t>추출제</a:t>
                      </a: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LG스마트체 Regular" panose="020B0600000101010101" pitchFamily="50" charset="-127"/>
                        </a:rPr>
                        <a:t>(2-EH) 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LG스마트체 Regular" panose="020B0600000101010101" pitchFamily="50" charset="-127"/>
                        </a:rPr>
                        <a:t>를 활용하여 </a:t>
                      </a: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LG스마트체 Regular" panose="020B0600000101010101" pitchFamily="50" charset="-127"/>
                        </a:rPr>
                        <a:t>HPA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LG스마트체 Regular" panose="020B0600000101010101" pitchFamily="50" charset="-127"/>
                        </a:rPr>
                        <a:t>를 추출하고 물 및 </a:t>
                      </a: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LG스마트체 Regular" panose="020B0600000101010101" pitchFamily="50" charset="-127"/>
                        </a:rPr>
                        <a:t>TEA Salt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LG스마트체 Regular" panose="020B0600000101010101" pitchFamily="50" charset="-127"/>
                        </a:rPr>
                        <a:t>를 제거하는 공정</a:t>
                      </a:r>
                    </a:p>
                  </a:txBody>
                  <a:tcPr marL="72003" marR="72003" marT="46784" marB="4678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LG스마트체 Regular" panose="020B0600000101010101" pitchFamily="50" charset="-127"/>
                        </a:rPr>
                        <a:t> </a:t>
                      </a:r>
                      <a:r>
                        <a:rPr kumimoji="1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LG스마트체 Regular" panose="020B0600000101010101" pitchFamily="50" charset="-127"/>
                        </a:rPr>
                        <a:t>미반응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LG스마트체 Regular" panose="020B0600000101010101" pitchFamily="50" charset="-127"/>
                        </a:rPr>
                        <a:t> </a:t>
                      </a:r>
                      <a:r>
                        <a:rPr kumimoji="1" lang="en-US" altLang="ko-KR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LG스마트체 Regular" panose="020B0600000101010101" pitchFamily="50" charset="-127"/>
                        </a:rPr>
                        <a:t>i</a:t>
                      </a: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LG스마트체 Regular" panose="020B0600000101010101" pitchFamily="50" charset="-127"/>
                        </a:rPr>
                        <a:t>-BAL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LG스마트체 Regular" panose="020B0600000101010101" pitchFamily="50" charset="-127"/>
                        </a:rPr>
                        <a:t>과 </a:t>
                      </a: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LG스마트체 Regular" panose="020B0600000101010101" pitchFamily="50" charset="-127"/>
                        </a:rPr>
                        <a:t>TEA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LG스마트체 Regular" panose="020B0600000101010101" pitchFamily="50" charset="-127"/>
                        </a:rPr>
                        <a:t>를 정제 회수하는 공정</a:t>
                      </a:r>
                      <a:endParaRPr kumimoji="1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LG스마트체 Regular" panose="020B0600000101010101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LG스마트체 Regular" panose="020B0600000101010101" pitchFamily="50" charset="-127"/>
                        </a:rPr>
                        <a:t> TEA salt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LG스마트체 Regular" panose="020B0600000101010101" pitchFamily="50" charset="-127"/>
                        </a:rPr>
                        <a:t>를 </a:t>
                      </a:r>
                      <a:r>
                        <a:rPr kumimoji="1" lang="en-US" altLang="ko-KR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LG스마트체 Regular" panose="020B0600000101010101" pitchFamily="50" charset="-127"/>
                        </a:rPr>
                        <a:t>NaOH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LG스마트체 Regular" panose="020B0600000101010101" pitchFamily="50" charset="-127"/>
                        </a:rPr>
                        <a:t>로</a:t>
                      </a:r>
                      <a:endParaRPr kumimoji="1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LG스마트체 Regular" panose="020B0600000101010101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LG스마트체 Regular" panose="020B0600000101010101" pitchFamily="50" charset="-127"/>
                        </a:rPr>
                        <a:t>  TEA 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LG스마트체 Regular" panose="020B0600000101010101" pitchFamily="50" charset="-127"/>
                        </a:rPr>
                        <a:t>전환 회수</a:t>
                      </a: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LG스마트체 Regular" panose="020B0600000101010101" pitchFamily="50" charset="-127"/>
                        </a:rPr>
                        <a:t>.</a:t>
                      </a:r>
                    </a:p>
                  </a:txBody>
                  <a:tcPr marL="72003" marR="72003" marT="46784" marB="4678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LG스마트체 Regular" panose="020B0600000101010101" pitchFamily="50" charset="-127"/>
                        </a:rPr>
                        <a:t> 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LG스마트체 Regular" panose="020B0600000101010101" pitchFamily="50" charset="-127"/>
                        </a:rPr>
                        <a:t>유동촉매</a:t>
                      </a: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LG스마트체 Regular" panose="020B0600000101010101" pitchFamily="50" charset="-127"/>
                        </a:rPr>
                        <a:t> 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LG스마트체 Regular" panose="020B0600000101010101" pitchFamily="50" charset="-127"/>
                        </a:rPr>
                        <a:t>수첨 공정</a:t>
                      </a:r>
                      <a:endParaRPr kumimoji="1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LG스마트체 Regular" panose="020B0600000101010101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LG스마트체 Regular" panose="020B0600000101010101" pitchFamily="50" charset="-127"/>
                        </a:rPr>
                        <a:t> : Ni </a:t>
                      </a:r>
                      <a:r>
                        <a:rPr kumimoji="1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LG스마트체 Regular" panose="020B0600000101010101" pitchFamily="50" charset="-127"/>
                        </a:rPr>
                        <a:t>촉매하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LG스마트체 Regular" panose="020B0600000101010101" pitchFamily="50" charset="-127"/>
                        </a:rPr>
                        <a:t> </a:t>
                      </a: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LG스마트체 Regular" panose="020B0600000101010101" pitchFamily="50" charset="-127"/>
                        </a:rPr>
                        <a:t>HPA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LG스마트체 Regular" panose="020B0600000101010101" pitchFamily="50" charset="-127"/>
                        </a:rPr>
                        <a:t>에 수소 첨가</a:t>
                      </a: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LG스마트체 Regular" panose="020B0600000101010101" pitchFamily="50" charset="-127"/>
                        </a:rPr>
                        <a:t> 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LG스마트체 Regular" panose="020B0600000101010101" pitchFamily="50" charset="-127"/>
                        </a:rPr>
                        <a:t>공정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LG스마트체 Regular" panose="020B0600000101010101" pitchFamily="50" charset="-127"/>
                        </a:rPr>
                        <a:t> 고정촉매</a:t>
                      </a: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LG스마트체 Regular" panose="020B0600000101010101" pitchFamily="50" charset="-127"/>
                        </a:rPr>
                        <a:t> 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LG스마트체 Regular" panose="020B0600000101010101" pitchFamily="50" charset="-127"/>
                        </a:rPr>
                        <a:t>수첨 공정</a:t>
                      </a:r>
                      <a:endParaRPr kumimoji="1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LG스마트체 Regular" panose="020B0600000101010101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LG스마트체 Regular" panose="020B0600000101010101" pitchFamily="50" charset="-127"/>
                        </a:rPr>
                        <a:t> : CO </a:t>
                      </a:r>
                      <a:r>
                        <a:rPr kumimoji="1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LG스마트체 Regular" panose="020B0600000101010101" pitchFamily="50" charset="-127"/>
                        </a:rPr>
                        <a:t>촉매하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LG스마트체 Regular" panose="020B0600000101010101" pitchFamily="50" charset="-127"/>
                        </a:rPr>
                        <a:t> </a:t>
                      </a: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LG스마트체 Regular" panose="020B0600000101010101" pitchFamily="50" charset="-127"/>
                        </a:rPr>
                        <a:t>HPA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LG스마트체 Regular" panose="020B0600000101010101" pitchFamily="50" charset="-127"/>
                        </a:rPr>
                        <a:t>에</a:t>
                      </a: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LG스마트체 Regular" panose="020B0600000101010101" pitchFamily="50" charset="-127"/>
                        </a:rPr>
                        <a:t> 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LG스마트체 Regular" panose="020B0600000101010101" pitchFamily="50" charset="-127"/>
                        </a:rPr>
                        <a:t>수소첨가공정</a:t>
                      </a:r>
                    </a:p>
                  </a:txBody>
                  <a:tcPr marL="72003" marR="72003" marT="46784" marB="4678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LG스마트체 Regular" panose="020B0600000101010101" pitchFamily="50" charset="-127"/>
                        </a:rPr>
                        <a:t>  </a:t>
                      </a:r>
                      <a:r>
                        <a:rPr kumimoji="1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LG스마트체 Regular" panose="020B0600000101010101" pitchFamily="50" charset="-127"/>
                        </a:rPr>
                        <a:t>고비점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LG스마트체 Regular" panose="020B0600000101010101" pitchFamily="50" charset="-127"/>
                        </a:rPr>
                        <a:t> 및 </a:t>
                      </a:r>
                      <a:r>
                        <a:rPr kumimoji="1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LG스마트체 Regular" panose="020B0600000101010101" pitchFamily="50" charset="-127"/>
                        </a:rPr>
                        <a:t>저비점</a:t>
                      </a: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LG스마트체 Regular" panose="020B0600000101010101" pitchFamily="50" charset="-127"/>
                        </a:rPr>
                        <a:t> 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LG스마트체 Regular" panose="020B0600000101010101" pitchFamily="50" charset="-127"/>
                        </a:rPr>
                        <a:t>불순물을 </a:t>
                      </a:r>
                      <a:endParaRPr kumimoji="1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LG스마트체 Regular" panose="020B0600000101010101" pitchFamily="50" charset="-127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LG스마트체 Regular" panose="020B0600000101010101" pitchFamily="50" charset="-127"/>
                        </a:rPr>
                        <a:t>   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LG스마트체 Regular" panose="020B0600000101010101" pitchFamily="50" charset="-127"/>
                        </a:rPr>
                        <a:t>정제하여</a:t>
                      </a: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LG스마트체 Regular" panose="020B0600000101010101" pitchFamily="50" charset="-127"/>
                        </a:rPr>
                        <a:t>NPG 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LG스마트체 Regular" panose="020B0600000101010101" pitchFamily="50" charset="-127"/>
                        </a:rPr>
                        <a:t>생산</a:t>
                      </a:r>
                      <a:endParaRPr kumimoji="1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LG스마트체 Regular" panose="020B0600000101010101" pitchFamily="50" charset="-127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LG스마트체 Regular" panose="020B0600000101010101" pitchFamily="50" charset="-127"/>
                        </a:rPr>
                        <a:t> </a:t>
                      </a:r>
                      <a:r>
                        <a:rPr kumimoji="1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LG스마트체 Regular" panose="020B0600000101010101" pitchFamily="50" charset="-127"/>
                        </a:rPr>
                        <a:t>추출제</a:t>
                      </a: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LG스마트체 Regular" panose="020B0600000101010101" pitchFamily="50" charset="-127"/>
                        </a:rPr>
                        <a:t>(2-EH) 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LG스마트체 Regular" panose="020B0600000101010101" pitchFamily="50" charset="-127"/>
                        </a:rPr>
                        <a:t>회수 및 정제</a:t>
                      </a:r>
                      <a:endParaRPr kumimoji="1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LG스마트체 Regular" panose="020B0600000101010101" pitchFamily="50" charset="-127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LG스마트체 Regular" panose="020B0600000101010101" pitchFamily="50" charset="-127"/>
                        </a:rPr>
                        <a:t> NPG 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LG스마트체 Regular" panose="020B0600000101010101" pitchFamily="50" charset="-127"/>
                        </a:rPr>
                        <a:t>추가</a:t>
                      </a: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LG스마트체 Regular" panose="020B0600000101010101" pitchFamily="50" charset="-127"/>
                        </a:rPr>
                        <a:t> 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LG스마트체 Regular" panose="020B0600000101010101" pitchFamily="50" charset="-127"/>
                        </a:rPr>
                        <a:t>정제 및 </a:t>
                      </a: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LG스마트체 Regular" panose="020B0600000101010101" pitchFamily="50" charset="-127"/>
                        </a:rPr>
                        <a:t>HPNE  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LG스마트체 Regular" panose="020B0600000101010101" pitchFamily="50" charset="-127"/>
                        </a:rPr>
                        <a:t>  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LG스마트체 Regular" panose="020B0600000101010101" pitchFamily="50" charset="-127"/>
                        </a:rPr>
                        <a:t>부산물 생산</a:t>
                      </a:r>
                    </a:p>
                  </a:txBody>
                  <a:tcPr marL="72003" marR="72003" marT="46784" marB="4678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LG스마트체 Regular" panose="020B0600000101010101" pitchFamily="50" charset="-127"/>
                        </a:rPr>
                        <a:t> NPG + 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LG스마트체 Regular" panose="020B0600000101010101" pitchFamily="50" charset="-127"/>
                        </a:rPr>
                        <a:t>물 </a:t>
                      </a: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LG스마트체 Regular" panose="020B0600000101010101" pitchFamily="50" charset="-127"/>
                        </a:rPr>
                        <a:t>10% 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LG스마트체 Regular" panose="020B0600000101010101" pitchFamily="50" charset="-127"/>
                        </a:rPr>
                        <a:t> 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LG스마트체 Regular" panose="020B0600000101010101" pitchFamily="50" charset="-127"/>
                        </a:rPr>
                        <a:t>희석하여 </a:t>
                      </a: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LG스마트체 Regular" panose="020B0600000101010101" pitchFamily="50" charset="-127"/>
                        </a:rPr>
                        <a:t>90% NPG 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LG스마트체 Regular" panose="020B0600000101010101" pitchFamily="50" charset="-127"/>
                        </a:rPr>
                        <a:t>저장</a:t>
                      </a: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LG스마트체 Regular" panose="020B0600000101010101" pitchFamily="50" charset="-127"/>
                        </a:rPr>
                        <a:t> 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LG스마트체 Regular" panose="020B0600000101010101" pitchFamily="50" charset="-127"/>
                        </a:rPr>
                        <a:t> Belt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LG스마트체 Regular" panose="020B0600000101010101" pitchFamily="50" charset="-127"/>
                        </a:rPr>
                        <a:t>형 냉각기로 액상</a:t>
                      </a: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LG스마트체 Regular" panose="020B0600000101010101" pitchFamily="50" charset="-127"/>
                        </a:rPr>
                        <a:t>NPG 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LG스마트체 Regular" panose="020B0600000101010101" pitchFamily="50" charset="-127"/>
                        </a:rPr>
                        <a:t>   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LG스마트체 Regular" panose="020B0600000101010101" pitchFamily="50" charset="-127"/>
                        </a:rPr>
                        <a:t>냉각 및 </a:t>
                      </a: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LG스마트체 Regular" panose="020B0600000101010101" pitchFamily="50" charset="-127"/>
                        </a:rPr>
                        <a:t>Crushing  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LG스마트체 Regular" panose="020B0600000101010101" pitchFamily="50" charset="-127"/>
                        </a:rPr>
                        <a:t>공정</a:t>
                      </a: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LG스마트체 Regular" panose="020B0600000101010101" pitchFamily="50" charset="-127"/>
                        </a:rPr>
                        <a:t> </a:t>
                      </a:r>
                      <a:endParaRPr kumimoji="1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LG스마트체 Regular" panose="020B0600000101010101" pitchFamily="50" charset="-127"/>
                      </a:endParaRPr>
                    </a:p>
                  </a:txBody>
                  <a:tcPr marL="72003" marR="72003" marT="46784" marB="4678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5536" name="AutoShape 451"/>
          <p:cNvSpPr>
            <a:spLocks noChangeArrowheads="1"/>
          </p:cNvSpPr>
          <p:nvPr/>
        </p:nvSpPr>
        <p:spPr bwMode="auto">
          <a:xfrm>
            <a:off x="4568825" y="4718050"/>
            <a:ext cx="1879600" cy="331788"/>
          </a:xfrm>
          <a:prstGeom prst="homePlate">
            <a:avLst>
              <a:gd name="adj" fmla="val 61765"/>
            </a:avLst>
          </a:prstGeom>
          <a:solidFill>
            <a:srgbClr val="DDDDDD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>
            <a:lvl1pPr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9pPr>
          </a:lstStyle>
          <a:p>
            <a:pPr algn="ctr" eaLnBrk="1" latinLnBrk="1" hangingPunct="1"/>
            <a:r>
              <a:rPr lang="ko-KR" altLang="en-US" sz="1400" b="1">
                <a:latin typeface="Arial Narrow" panose="020B0606020202030204" pitchFamily="34" charset="0"/>
                <a:ea typeface="LG스마트체 Regular" panose="020B0600000101010101" pitchFamily="50" charset="-127"/>
              </a:rPr>
              <a:t>수첨 공정</a:t>
            </a:r>
          </a:p>
        </p:txBody>
      </p:sp>
      <p:sp>
        <p:nvSpPr>
          <p:cNvPr id="15537" name="AutoShape 452"/>
          <p:cNvSpPr>
            <a:spLocks noChangeArrowheads="1"/>
          </p:cNvSpPr>
          <p:nvPr/>
        </p:nvSpPr>
        <p:spPr bwMode="auto">
          <a:xfrm>
            <a:off x="6448425" y="4718050"/>
            <a:ext cx="3348038" cy="331788"/>
          </a:xfrm>
          <a:prstGeom prst="homePlate">
            <a:avLst>
              <a:gd name="adj" fmla="val 61994"/>
            </a:avLst>
          </a:prstGeom>
          <a:solidFill>
            <a:srgbClr val="DDDDDD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>
            <a:lvl1pPr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9pPr>
          </a:lstStyle>
          <a:p>
            <a:pPr algn="ctr" eaLnBrk="1" latinLnBrk="1" hangingPunct="1"/>
            <a:r>
              <a:rPr lang="ko-KR" altLang="en-US" sz="1400" b="1">
                <a:latin typeface="Arial Narrow" panose="020B0606020202030204" pitchFamily="34" charset="0"/>
                <a:ea typeface="LG스마트체 Regular" panose="020B0600000101010101" pitchFamily="50" charset="-127"/>
              </a:rPr>
              <a:t>정제</a:t>
            </a:r>
            <a:r>
              <a:rPr lang="en-US" altLang="ko-KR" sz="1400" b="1">
                <a:latin typeface="Arial Narrow" panose="020B0606020202030204" pitchFamily="34" charset="0"/>
                <a:ea typeface="LG스마트체 Regular" panose="020B0600000101010101" pitchFamily="50" charset="-127"/>
              </a:rPr>
              <a:t> </a:t>
            </a:r>
            <a:r>
              <a:rPr lang="ko-KR" altLang="en-US" sz="1400" b="1">
                <a:latin typeface="Arial Narrow" panose="020B0606020202030204" pitchFamily="34" charset="0"/>
                <a:ea typeface="LG스마트체 Regular" panose="020B0600000101010101" pitchFamily="50" charset="-127"/>
              </a:rPr>
              <a:t>공정</a:t>
            </a:r>
            <a:r>
              <a:rPr lang="en-US" altLang="ko-KR" sz="1400" b="1">
                <a:latin typeface="Arial Narrow" panose="020B0606020202030204" pitchFamily="34" charset="0"/>
                <a:ea typeface="LG스마트체 Regular" panose="020B0600000101010101" pitchFamily="50" charset="-127"/>
              </a:rPr>
              <a:t>, </a:t>
            </a:r>
            <a:r>
              <a:rPr lang="ko-KR" altLang="en-US" sz="1400" b="1">
                <a:latin typeface="Arial Narrow" panose="020B0606020202030204" pitchFamily="34" charset="0"/>
                <a:ea typeface="LG스마트체 Regular" panose="020B0600000101010101" pitchFamily="50" charset="-127"/>
              </a:rPr>
              <a:t>제품</a:t>
            </a:r>
            <a:r>
              <a:rPr lang="en-US" altLang="ko-KR" sz="1400" b="1">
                <a:latin typeface="Arial Narrow" panose="020B0606020202030204" pitchFamily="34" charset="0"/>
                <a:ea typeface="LG스마트체 Regular" panose="020B0600000101010101" pitchFamily="50" charset="-127"/>
              </a:rPr>
              <a:t> </a:t>
            </a:r>
            <a:r>
              <a:rPr lang="ko-KR" altLang="en-US" sz="1400" b="1">
                <a:latin typeface="Arial Narrow" panose="020B0606020202030204" pitchFamily="34" charset="0"/>
                <a:ea typeface="LG스마트체 Regular" panose="020B0600000101010101" pitchFamily="50" charset="-127"/>
              </a:rPr>
              <a:t>저장</a:t>
            </a:r>
          </a:p>
        </p:txBody>
      </p:sp>
      <p:sp>
        <p:nvSpPr>
          <p:cNvPr id="708" name="Text Box 444"/>
          <p:cNvSpPr txBox="1">
            <a:spLocks noChangeArrowheads="1"/>
          </p:cNvSpPr>
          <p:nvPr/>
        </p:nvSpPr>
        <p:spPr bwMode="auto">
          <a:xfrm>
            <a:off x="452438" y="4308475"/>
            <a:ext cx="138112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fontAlgn="auto" latinLnBrk="1" hangingPunct="1">
              <a:spcAft>
                <a:spcPts val="0"/>
              </a:spcAft>
              <a:defRPr/>
            </a:pPr>
            <a:r>
              <a:rPr kumimoji="0" lang="ko-KR" altLang="en-US" sz="1400" kern="0" dirty="0" err="1">
                <a:solidFill>
                  <a:srgbClr val="292929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알돌반응</a:t>
            </a:r>
            <a:endParaRPr kumimoji="0" lang="ko-KR" altLang="en-US" sz="1400" kern="0" dirty="0">
              <a:solidFill>
                <a:srgbClr val="292929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sp>
        <p:nvSpPr>
          <p:cNvPr id="709" name="Text Box 445"/>
          <p:cNvSpPr txBox="1">
            <a:spLocks noChangeArrowheads="1"/>
          </p:cNvSpPr>
          <p:nvPr/>
        </p:nvSpPr>
        <p:spPr bwMode="auto">
          <a:xfrm>
            <a:off x="1797050" y="4308475"/>
            <a:ext cx="1370013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fontAlgn="auto" latinLnBrk="1" hangingPunct="1">
              <a:spcAft>
                <a:spcPts val="0"/>
              </a:spcAft>
              <a:defRPr/>
            </a:pPr>
            <a:r>
              <a:rPr kumimoji="0" lang="en-US" altLang="ko-KR" sz="1400" kern="0" dirty="0">
                <a:solidFill>
                  <a:srgbClr val="292929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HPA</a:t>
            </a:r>
            <a:r>
              <a:rPr kumimoji="0" lang="ko-KR" altLang="en-US" sz="1400" kern="0" dirty="0">
                <a:solidFill>
                  <a:srgbClr val="292929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 추출</a:t>
            </a:r>
          </a:p>
        </p:txBody>
      </p:sp>
      <p:sp>
        <p:nvSpPr>
          <p:cNvPr id="710" name="Text Box 446"/>
          <p:cNvSpPr txBox="1">
            <a:spLocks noChangeArrowheads="1"/>
          </p:cNvSpPr>
          <p:nvPr/>
        </p:nvSpPr>
        <p:spPr bwMode="auto">
          <a:xfrm>
            <a:off x="2952750" y="4308475"/>
            <a:ext cx="1516063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fontAlgn="auto" latinLnBrk="1" hangingPunct="1">
              <a:spcAft>
                <a:spcPts val="0"/>
              </a:spcAft>
              <a:defRPr/>
            </a:pPr>
            <a:r>
              <a:rPr kumimoji="0" lang="en-US" altLang="ko-KR" sz="1400" kern="0" dirty="0" err="1">
                <a:solidFill>
                  <a:srgbClr val="292929"/>
                </a:solidFill>
                <a:latin typeface="Arial Narrow" panose="020B0606020202030204" pitchFamily="34" charset="0"/>
                <a:ea typeface="LG스마트체 Regular" pitchFamily="50" charset="-127"/>
              </a:rPr>
              <a:t>i</a:t>
            </a:r>
            <a:r>
              <a:rPr kumimoji="0" lang="en-US" altLang="ko-KR" sz="1400" kern="0" dirty="0">
                <a:solidFill>
                  <a:srgbClr val="292929"/>
                </a:solidFill>
                <a:latin typeface="Arial Narrow" panose="020B0606020202030204" pitchFamily="34" charset="0"/>
                <a:ea typeface="LG스마트체 Regular" pitchFamily="50" charset="-127"/>
              </a:rPr>
              <a:t>-Bal/TEA </a:t>
            </a:r>
            <a:r>
              <a:rPr kumimoji="0" lang="ko-KR" altLang="en-US" sz="1400" kern="0" dirty="0">
                <a:solidFill>
                  <a:srgbClr val="292929"/>
                </a:solidFill>
                <a:latin typeface="Arial Narrow" panose="020B0606020202030204" pitchFamily="34" charset="0"/>
                <a:ea typeface="LG스마트체 Regular" pitchFamily="50" charset="-127"/>
              </a:rPr>
              <a:t>회수</a:t>
            </a:r>
          </a:p>
        </p:txBody>
      </p:sp>
      <p:sp>
        <p:nvSpPr>
          <p:cNvPr id="711" name="Text Box 447"/>
          <p:cNvSpPr txBox="1">
            <a:spLocks noChangeArrowheads="1"/>
          </p:cNvSpPr>
          <p:nvPr/>
        </p:nvSpPr>
        <p:spPr bwMode="auto">
          <a:xfrm>
            <a:off x="4368800" y="4308475"/>
            <a:ext cx="173672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fontAlgn="auto" latinLnBrk="1" hangingPunct="1">
              <a:spcAft>
                <a:spcPts val="0"/>
              </a:spcAft>
              <a:defRPr/>
            </a:pPr>
            <a:r>
              <a:rPr lang="en-US" altLang="ko-KR" sz="1400" dirty="0">
                <a:latin typeface="Arial Narrow" panose="020B0606020202030204" pitchFamily="34" charset="0"/>
                <a:ea typeface="LG스마트체 Regular" panose="020B0600000101010101" pitchFamily="50" charset="-127"/>
              </a:rPr>
              <a:t>HPA </a:t>
            </a:r>
            <a:r>
              <a:rPr lang="ko-KR" altLang="en-US" sz="1400" dirty="0">
                <a:latin typeface="Arial Narrow" panose="020B0606020202030204" pitchFamily="34" charset="0"/>
                <a:ea typeface="LG스마트체 Regular" panose="020B0600000101010101" pitchFamily="50" charset="-127"/>
              </a:rPr>
              <a:t>수소 첨가</a:t>
            </a:r>
            <a:endParaRPr kumimoji="0" lang="ko-KR" altLang="en-US" sz="1400" kern="0" dirty="0">
              <a:solidFill>
                <a:srgbClr val="292929"/>
              </a:solidFill>
              <a:latin typeface="Arial Narrow" panose="020B0606020202030204" pitchFamily="34" charset="0"/>
              <a:ea typeface="LG스마트체 Regular" pitchFamily="50" charset="-127"/>
            </a:endParaRPr>
          </a:p>
        </p:txBody>
      </p:sp>
      <p:sp>
        <p:nvSpPr>
          <p:cNvPr id="712" name="Text Box 448"/>
          <p:cNvSpPr txBox="1">
            <a:spLocks noChangeArrowheads="1"/>
          </p:cNvSpPr>
          <p:nvPr/>
        </p:nvSpPr>
        <p:spPr bwMode="auto">
          <a:xfrm>
            <a:off x="6500813" y="4308475"/>
            <a:ext cx="865187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1" fontAlgn="auto" latinLnBrk="1" hangingPunct="1">
              <a:spcAft>
                <a:spcPts val="0"/>
              </a:spcAft>
              <a:defRPr/>
            </a:pPr>
            <a:r>
              <a:rPr kumimoji="0" lang="en-US" altLang="ko-KR" sz="1400" kern="0" dirty="0">
                <a:solidFill>
                  <a:srgbClr val="292929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NPG </a:t>
            </a:r>
            <a:r>
              <a:rPr kumimoji="0" lang="ko-KR" altLang="en-US" sz="1400" kern="0" dirty="0">
                <a:solidFill>
                  <a:srgbClr val="292929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정제</a:t>
            </a:r>
          </a:p>
        </p:txBody>
      </p:sp>
      <p:sp>
        <p:nvSpPr>
          <p:cNvPr id="713" name="Text Box 449"/>
          <p:cNvSpPr txBox="1">
            <a:spLocks noChangeArrowheads="1"/>
          </p:cNvSpPr>
          <p:nvPr/>
        </p:nvSpPr>
        <p:spPr bwMode="auto">
          <a:xfrm>
            <a:off x="8667750" y="4308475"/>
            <a:ext cx="118745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1" fontAlgn="auto" latinLnBrk="1" hangingPunct="1">
              <a:spcAft>
                <a:spcPts val="0"/>
              </a:spcAft>
              <a:defRPr/>
            </a:pPr>
            <a:r>
              <a:rPr kumimoji="0" lang="ko-KR" altLang="en-US" sz="1400" kern="0" dirty="0">
                <a:solidFill>
                  <a:srgbClr val="292929"/>
                </a:solidFill>
                <a:latin typeface="Arial Narrow" panose="020B0606020202030204" pitchFamily="34" charset="0"/>
                <a:ea typeface="LG스마트체 Regular" pitchFamily="50" charset="-127"/>
              </a:rPr>
              <a:t>고형화</a:t>
            </a:r>
            <a:r>
              <a:rPr kumimoji="0" lang="en-US" altLang="ko-KR" sz="1400" kern="0" dirty="0">
                <a:solidFill>
                  <a:srgbClr val="292929"/>
                </a:solidFill>
                <a:latin typeface="Arial Narrow" panose="020B0606020202030204" pitchFamily="34" charset="0"/>
                <a:ea typeface="LG스마트체 Regular" pitchFamily="50" charset="-127"/>
              </a:rPr>
              <a:t>/</a:t>
            </a:r>
            <a:r>
              <a:rPr kumimoji="0" lang="ko-KR" altLang="en-US" sz="1400" kern="0" dirty="0">
                <a:solidFill>
                  <a:srgbClr val="292929"/>
                </a:solidFill>
                <a:latin typeface="Arial Narrow" panose="020B0606020202030204" pitchFamily="34" charset="0"/>
                <a:ea typeface="LG스마트체 Regular" pitchFamily="50" charset="-127"/>
              </a:rPr>
              <a:t>액상화</a:t>
            </a:r>
          </a:p>
        </p:txBody>
      </p:sp>
      <p:sp>
        <p:nvSpPr>
          <p:cNvPr id="714" name="Text Box 450"/>
          <p:cNvSpPr txBox="1">
            <a:spLocks noChangeArrowheads="1"/>
          </p:cNvSpPr>
          <p:nvPr/>
        </p:nvSpPr>
        <p:spPr bwMode="auto">
          <a:xfrm>
            <a:off x="7610475" y="4308475"/>
            <a:ext cx="102870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1" fontAlgn="auto" latinLnBrk="1" hangingPunct="1">
              <a:spcAft>
                <a:spcPts val="0"/>
              </a:spcAft>
              <a:defRPr/>
            </a:pPr>
            <a:r>
              <a:rPr kumimoji="0" lang="ko-KR" altLang="en-US" sz="1400" kern="0" dirty="0" err="1">
                <a:solidFill>
                  <a:srgbClr val="292929"/>
                </a:solidFill>
                <a:latin typeface="Arial Narrow" panose="020B0606020202030204" pitchFamily="34" charset="0"/>
                <a:ea typeface="LG스마트체 Regular" pitchFamily="50" charset="-127"/>
              </a:rPr>
              <a:t>추출제</a:t>
            </a:r>
            <a:r>
              <a:rPr kumimoji="0" lang="ko-KR" altLang="en-US" sz="1400" kern="0" dirty="0">
                <a:solidFill>
                  <a:srgbClr val="292929"/>
                </a:solidFill>
                <a:latin typeface="Arial Narrow" panose="020B0606020202030204" pitchFamily="34" charset="0"/>
                <a:ea typeface="LG스마트체 Regular" pitchFamily="50" charset="-127"/>
              </a:rPr>
              <a:t> 정제</a:t>
            </a:r>
          </a:p>
        </p:txBody>
      </p:sp>
      <p:cxnSp>
        <p:nvCxnSpPr>
          <p:cNvPr id="715" name="직선 연결선 714"/>
          <p:cNvCxnSpPr/>
          <p:nvPr/>
        </p:nvCxnSpPr>
        <p:spPr>
          <a:xfrm>
            <a:off x="500063" y="4595813"/>
            <a:ext cx="1285875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6" name="직선 연결선 715"/>
          <p:cNvCxnSpPr/>
          <p:nvPr/>
        </p:nvCxnSpPr>
        <p:spPr>
          <a:xfrm>
            <a:off x="1838325" y="4595813"/>
            <a:ext cx="1285875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7" name="직선 연결선 716"/>
          <p:cNvCxnSpPr/>
          <p:nvPr/>
        </p:nvCxnSpPr>
        <p:spPr>
          <a:xfrm>
            <a:off x="3290888" y="4595813"/>
            <a:ext cx="839787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8" name="직선 연결선 717"/>
          <p:cNvCxnSpPr/>
          <p:nvPr/>
        </p:nvCxnSpPr>
        <p:spPr>
          <a:xfrm>
            <a:off x="4486275" y="4595813"/>
            <a:ext cx="1500188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9" name="직선 연결선 718"/>
          <p:cNvCxnSpPr/>
          <p:nvPr/>
        </p:nvCxnSpPr>
        <p:spPr>
          <a:xfrm>
            <a:off x="6540500" y="4595813"/>
            <a:ext cx="785813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0" name="직선 연결선 719"/>
          <p:cNvCxnSpPr/>
          <p:nvPr/>
        </p:nvCxnSpPr>
        <p:spPr>
          <a:xfrm>
            <a:off x="7624763" y="4595813"/>
            <a:ext cx="1000125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1" name="직선 연결선 720"/>
          <p:cNvCxnSpPr/>
          <p:nvPr/>
        </p:nvCxnSpPr>
        <p:spPr>
          <a:xfrm>
            <a:off x="8737600" y="4595813"/>
            <a:ext cx="1039813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552" name="Rectangle 125"/>
          <p:cNvSpPr>
            <a:spLocks noChangeArrowheads="1"/>
          </p:cNvSpPr>
          <p:nvPr/>
        </p:nvSpPr>
        <p:spPr bwMode="auto">
          <a:xfrm>
            <a:off x="69850" y="6121400"/>
            <a:ext cx="3370263" cy="227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9pPr>
          </a:lstStyle>
          <a:p>
            <a:pPr eaLnBrk="1" latinLnBrk="1" hangingPunct="1">
              <a:lnSpc>
                <a:spcPts val="1000"/>
              </a:lnSpc>
              <a:spcBef>
                <a:spcPct val="50000"/>
              </a:spcBef>
            </a:pPr>
            <a:r>
              <a:rPr lang="en-US" altLang="ko-KR" sz="1000" b="1">
                <a:latin typeface="Arial Narrow" panose="020B0606020202030204" pitchFamily="34" charset="0"/>
                <a:ea typeface="LG스마트체 Regular" panose="020B0600000101010101" pitchFamily="50" charset="-127"/>
              </a:rPr>
              <a:t>▶ C</a:t>
            </a:r>
            <a:r>
              <a:rPr lang="en-US" altLang="ko-KR" sz="1000" b="1" baseline="-25000">
                <a:latin typeface="Arial Narrow" panose="020B0606020202030204" pitchFamily="34" charset="0"/>
                <a:ea typeface="LG스마트체 Regular" panose="020B0600000101010101" pitchFamily="50" charset="-127"/>
              </a:rPr>
              <a:t>4</a:t>
            </a:r>
            <a:r>
              <a:rPr lang="en-US" altLang="ko-KR" sz="1000" b="1">
                <a:latin typeface="Arial Narrow" panose="020B0606020202030204" pitchFamily="34" charset="0"/>
                <a:ea typeface="LG스마트체 Regular" panose="020B0600000101010101" pitchFamily="50" charset="-127"/>
              </a:rPr>
              <a:t>H</a:t>
            </a:r>
            <a:r>
              <a:rPr lang="en-US" altLang="ko-KR" sz="1000" b="1" baseline="-25000">
                <a:latin typeface="Arial Narrow" panose="020B0606020202030204" pitchFamily="34" charset="0"/>
                <a:ea typeface="LG스마트체 Regular" panose="020B0600000101010101" pitchFamily="50" charset="-127"/>
              </a:rPr>
              <a:t>8</a:t>
            </a:r>
            <a:r>
              <a:rPr lang="en-US" altLang="ko-KR" sz="1000" b="1">
                <a:latin typeface="Arial Narrow" panose="020B0606020202030204" pitchFamily="34" charset="0"/>
                <a:ea typeface="LG스마트체 Regular" panose="020B0600000101010101" pitchFamily="50" charset="-127"/>
              </a:rPr>
              <a:t>O(BAL) + CHOH(FA)</a:t>
            </a:r>
            <a:r>
              <a:rPr lang="en-US" altLang="ko-KR" sz="1000" b="1" baseline="-25000">
                <a:latin typeface="Arial Narrow" panose="020B0606020202030204" pitchFamily="34" charset="0"/>
                <a:ea typeface="LG스마트체 Regular" panose="020B0600000101010101" pitchFamily="50" charset="-127"/>
              </a:rPr>
              <a:t> </a:t>
            </a:r>
            <a:r>
              <a:rPr lang="ko-KR" altLang="en-US" sz="1000" b="1">
                <a:latin typeface="Arial Narrow" panose="020B0606020202030204" pitchFamily="34" charset="0"/>
                <a:ea typeface="LG스마트체 Regular" panose="020B0600000101010101" pitchFamily="50" charset="-127"/>
                <a:sym typeface="Wingdings" panose="05000000000000000000" pitchFamily="2" charset="2"/>
              </a:rPr>
              <a:t>→</a:t>
            </a:r>
            <a:r>
              <a:rPr lang="en-US" altLang="ko-KR" sz="1000" b="1">
                <a:latin typeface="Arial Narrow" panose="020B0606020202030204" pitchFamily="34" charset="0"/>
                <a:ea typeface="LG스마트체 Regular" panose="020B0600000101010101" pitchFamily="50" charset="-127"/>
                <a:sym typeface="Wingdings" panose="05000000000000000000" pitchFamily="2" charset="2"/>
              </a:rPr>
              <a:t> C</a:t>
            </a:r>
            <a:r>
              <a:rPr lang="en-US" altLang="ko-KR" sz="1000" b="1" baseline="-25000">
                <a:latin typeface="Arial Narrow" panose="020B0606020202030204" pitchFamily="34" charset="0"/>
                <a:ea typeface="LG스마트체 Regular" panose="020B0600000101010101" pitchFamily="50" charset="-127"/>
                <a:sym typeface="Wingdings" panose="05000000000000000000" pitchFamily="2" charset="2"/>
              </a:rPr>
              <a:t>5</a:t>
            </a:r>
            <a:r>
              <a:rPr lang="en-US" altLang="ko-KR" sz="1000" b="1">
                <a:latin typeface="Arial Narrow" panose="020B0606020202030204" pitchFamily="34" charset="0"/>
                <a:ea typeface="LG스마트체 Regular" panose="020B0600000101010101" pitchFamily="50" charset="-127"/>
              </a:rPr>
              <a:t>H</a:t>
            </a:r>
            <a:r>
              <a:rPr lang="en-US" altLang="ko-KR" sz="1000" b="1" baseline="-25000">
                <a:latin typeface="Arial Narrow" panose="020B0606020202030204" pitchFamily="34" charset="0"/>
                <a:ea typeface="LG스마트체 Regular" panose="020B0600000101010101" pitchFamily="50" charset="-127"/>
              </a:rPr>
              <a:t>10</a:t>
            </a:r>
            <a:r>
              <a:rPr lang="en-US" altLang="ko-KR" sz="1000" b="1">
                <a:latin typeface="Arial Narrow" panose="020B0606020202030204" pitchFamily="34" charset="0"/>
                <a:ea typeface="LG스마트체 Regular" panose="020B0600000101010101" pitchFamily="50" charset="-127"/>
              </a:rPr>
              <a:t>O</a:t>
            </a:r>
            <a:r>
              <a:rPr lang="en-US" altLang="ko-KR" sz="1000" b="1" baseline="-25000">
                <a:latin typeface="Arial Narrow" panose="020B0606020202030204" pitchFamily="34" charset="0"/>
                <a:ea typeface="LG스마트체 Regular" panose="020B0600000101010101" pitchFamily="50" charset="-127"/>
                <a:sym typeface="Wingdings" panose="05000000000000000000" pitchFamily="2" charset="2"/>
              </a:rPr>
              <a:t>2</a:t>
            </a:r>
            <a:r>
              <a:rPr lang="en-US" altLang="ko-KR" sz="1000" b="1">
                <a:latin typeface="Arial Narrow" panose="020B0606020202030204" pitchFamily="34" charset="0"/>
                <a:ea typeface="LG스마트체 Regular" panose="020B0600000101010101" pitchFamily="50" charset="-127"/>
              </a:rPr>
              <a:t>(HPA)</a:t>
            </a:r>
          </a:p>
        </p:txBody>
      </p:sp>
      <p:sp>
        <p:nvSpPr>
          <p:cNvPr id="15553" name="Rectangle 236"/>
          <p:cNvSpPr>
            <a:spLocks noChangeArrowheads="1"/>
          </p:cNvSpPr>
          <p:nvPr/>
        </p:nvSpPr>
        <p:spPr bwMode="auto">
          <a:xfrm>
            <a:off x="3448050" y="6064250"/>
            <a:ext cx="2357438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9pPr>
          </a:lstStyle>
          <a:p>
            <a:pPr eaLnBrk="1" latinLnBrk="1" hangingPunct="1">
              <a:lnSpc>
                <a:spcPct val="120000"/>
              </a:lnSpc>
              <a:spcBef>
                <a:spcPct val="50000"/>
              </a:spcBef>
            </a:pPr>
            <a:r>
              <a:rPr lang="en-US" altLang="ko-KR" sz="1000" b="1">
                <a:latin typeface="Arial Narrow" panose="020B0606020202030204" pitchFamily="34" charset="0"/>
                <a:ea typeface="LG스마트체 Regular" panose="020B0600000101010101" pitchFamily="50" charset="-127"/>
              </a:rPr>
              <a:t>▶ </a:t>
            </a:r>
            <a:r>
              <a:rPr lang="en-US" altLang="ko-KR" sz="1000" b="1">
                <a:latin typeface="Arial Narrow" panose="020B0606020202030204" pitchFamily="34" charset="0"/>
                <a:ea typeface="LG스마트체 Regular" panose="020B0600000101010101" pitchFamily="50" charset="-127"/>
                <a:sym typeface="Wingdings" panose="05000000000000000000" pitchFamily="2" charset="2"/>
              </a:rPr>
              <a:t>C</a:t>
            </a:r>
            <a:r>
              <a:rPr lang="en-US" altLang="ko-KR" sz="1000" b="1" baseline="-25000">
                <a:latin typeface="Arial Narrow" panose="020B0606020202030204" pitchFamily="34" charset="0"/>
                <a:ea typeface="LG스마트체 Regular" panose="020B0600000101010101" pitchFamily="50" charset="-127"/>
                <a:sym typeface="Wingdings" panose="05000000000000000000" pitchFamily="2" charset="2"/>
              </a:rPr>
              <a:t>5</a:t>
            </a:r>
            <a:r>
              <a:rPr lang="en-US" altLang="ko-KR" sz="1000" b="1">
                <a:latin typeface="Arial Narrow" panose="020B0606020202030204" pitchFamily="34" charset="0"/>
                <a:ea typeface="LG스마트체 Regular" panose="020B0600000101010101" pitchFamily="50" charset="-127"/>
              </a:rPr>
              <a:t>H</a:t>
            </a:r>
            <a:r>
              <a:rPr lang="en-US" altLang="ko-KR" sz="1000" b="1" baseline="-25000">
                <a:latin typeface="Arial Narrow" panose="020B0606020202030204" pitchFamily="34" charset="0"/>
                <a:ea typeface="LG스마트체 Regular" panose="020B0600000101010101" pitchFamily="50" charset="-127"/>
              </a:rPr>
              <a:t>10</a:t>
            </a:r>
            <a:r>
              <a:rPr lang="en-US" altLang="ko-KR" sz="1000" b="1">
                <a:latin typeface="Arial Narrow" panose="020B0606020202030204" pitchFamily="34" charset="0"/>
                <a:ea typeface="LG스마트체 Regular" panose="020B0600000101010101" pitchFamily="50" charset="-127"/>
              </a:rPr>
              <a:t>O</a:t>
            </a:r>
            <a:r>
              <a:rPr lang="en-US" altLang="ko-KR" sz="1000" b="1" baseline="-25000">
                <a:latin typeface="Arial Narrow" panose="020B0606020202030204" pitchFamily="34" charset="0"/>
                <a:ea typeface="LG스마트체 Regular" panose="020B0600000101010101" pitchFamily="50" charset="-127"/>
                <a:sym typeface="Wingdings" panose="05000000000000000000" pitchFamily="2" charset="2"/>
              </a:rPr>
              <a:t>2</a:t>
            </a:r>
            <a:r>
              <a:rPr lang="en-US" altLang="ko-KR" sz="1000" b="1">
                <a:latin typeface="Arial Narrow" panose="020B0606020202030204" pitchFamily="34" charset="0"/>
                <a:ea typeface="LG스마트체 Regular" panose="020B0600000101010101" pitchFamily="50" charset="-127"/>
              </a:rPr>
              <a:t>(HPA) + H</a:t>
            </a:r>
            <a:r>
              <a:rPr lang="en-US" altLang="ko-KR" sz="1000" b="1" baseline="-25000">
                <a:latin typeface="Arial Narrow" panose="020B0606020202030204" pitchFamily="34" charset="0"/>
                <a:ea typeface="LG스마트체 Regular" panose="020B0600000101010101" pitchFamily="50" charset="-127"/>
              </a:rPr>
              <a:t>2</a:t>
            </a:r>
            <a:r>
              <a:rPr lang="en-US" altLang="ko-KR" sz="1000" b="1">
                <a:latin typeface="Arial Narrow" panose="020B0606020202030204" pitchFamily="34" charset="0"/>
                <a:ea typeface="LG스마트체 Regular" panose="020B0600000101010101" pitchFamily="50" charset="-127"/>
              </a:rPr>
              <a:t> </a:t>
            </a:r>
            <a:r>
              <a:rPr lang="ko-KR" altLang="en-US" sz="1000" b="1">
                <a:latin typeface="Arial Narrow" panose="020B0606020202030204" pitchFamily="34" charset="0"/>
                <a:ea typeface="LG스마트체 Regular" panose="020B0600000101010101" pitchFamily="50" charset="-127"/>
                <a:sym typeface="Wingdings" panose="05000000000000000000" pitchFamily="2" charset="2"/>
              </a:rPr>
              <a:t>→</a:t>
            </a:r>
            <a:r>
              <a:rPr lang="en-US" altLang="ko-KR" sz="1000" b="1">
                <a:latin typeface="Arial Narrow" panose="020B0606020202030204" pitchFamily="34" charset="0"/>
                <a:ea typeface="LG스마트체 Regular" panose="020B0600000101010101" pitchFamily="50" charset="-127"/>
                <a:sym typeface="Wingdings" panose="05000000000000000000" pitchFamily="2" charset="2"/>
              </a:rPr>
              <a:t> C</a:t>
            </a:r>
            <a:r>
              <a:rPr lang="en-US" altLang="ko-KR" sz="1000" b="1" baseline="-25000">
                <a:latin typeface="Arial Narrow" panose="020B0606020202030204" pitchFamily="34" charset="0"/>
                <a:ea typeface="LG스마트체 Regular" panose="020B0600000101010101" pitchFamily="50" charset="-127"/>
                <a:sym typeface="Wingdings" panose="05000000000000000000" pitchFamily="2" charset="2"/>
              </a:rPr>
              <a:t>5</a:t>
            </a:r>
            <a:r>
              <a:rPr lang="en-US" altLang="ko-KR" sz="1000" b="1">
                <a:latin typeface="Arial Narrow" panose="020B0606020202030204" pitchFamily="34" charset="0"/>
                <a:ea typeface="LG스마트체 Regular" panose="020B0600000101010101" pitchFamily="50" charset="-127"/>
              </a:rPr>
              <a:t>H</a:t>
            </a:r>
            <a:r>
              <a:rPr lang="en-US" altLang="ko-KR" sz="1000" b="1" baseline="-25000">
                <a:latin typeface="Arial Narrow" panose="020B0606020202030204" pitchFamily="34" charset="0"/>
                <a:ea typeface="LG스마트체 Regular" panose="020B0600000101010101" pitchFamily="50" charset="-127"/>
              </a:rPr>
              <a:t>12</a:t>
            </a:r>
            <a:r>
              <a:rPr lang="en-US" altLang="ko-KR" sz="1000" b="1">
                <a:latin typeface="Arial Narrow" panose="020B0606020202030204" pitchFamily="34" charset="0"/>
                <a:ea typeface="LG스마트체 Regular" panose="020B0600000101010101" pitchFamily="50" charset="-127"/>
              </a:rPr>
              <a:t>O</a:t>
            </a:r>
            <a:r>
              <a:rPr lang="en-US" altLang="ko-KR" sz="1000" b="1" baseline="-25000">
                <a:latin typeface="Arial Narrow" panose="020B0606020202030204" pitchFamily="34" charset="0"/>
                <a:ea typeface="LG스마트체 Regular" panose="020B0600000101010101" pitchFamily="50" charset="-127"/>
                <a:sym typeface="Wingdings" panose="05000000000000000000" pitchFamily="2" charset="2"/>
              </a:rPr>
              <a:t>2 </a:t>
            </a:r>
            <a:r>
              <a:rPr lang="en-US" altLang="ko-KR" sz="1000" b="1">
                <a:latin typeface="Arial Narrow" panose="020B0606020202030204" pitchFamily="34" charset="0"/>
                <a:ea typeface="LG스마트체 Regular" panose="020B0600000101010101" pitchFamily="50" charset="-127"/>
              </a:rPr>
              <a:t>(NPG)</a:t>
            </a:r>
          </a:p>
        </p:txBody>
      </p:sp>
      <p:cxnSp>
        <p:nvCxnSpPr>
          <p:cNvPr id="724" name="직선 연결선 723"/>
          <p:cNvCxnSpPr/>
          <p:nvPr/>
        </p:nvCxnSpPr>
        <p:spPr>
          <a:xfrm>
            <a:off x="173038" y="6381750"/>
            <a:ext cx="4002087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555" name="Text Box 96"/>
          <p:cNvSpPr txBox="1">
            <a:spLocks noChangeArrowheads="1"/>
          </p:cNvSpPr>
          <p:nvPr/>
        </p:nvSpPr>
        <p:spPr bwMode="auto">
          <a:xfrm>
            <a:off x="68263" y="6392863"/>
            <a:ext cx="8151812" cy="246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174625" indent="-174625"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9pPr>
          </a:lstStyle>
          <a:p>
            <a:pPr eaLnBrk="1" latinLnBrk="1" hangingPunct="1"/>
            <a:r>
              <a:rPr lang="en-US" altLang="ko-KR" sz="1000">
                <a:latin typeface="Arial Narrow" panose="020B0606020202030204" pitchFamily="34" charset="0"/>
                <a:ea typeface="LG스마트체 Regular" panose="020B0600000101010101" pitchFamily="50" charset="-127"/>
              </a:rPr>
              <a:t>1) TEA : NPG </a:t>
            </a:r>
            <a:r>
              <a:rPr lang="ko-KR" altLang="en-US" sz="1000">
                <a:latin typeface="Arial Narrow" panose="020B0606020202030204" pitchFamily="34" charset="0"/>
                <a:ea typeface="LG스마트체 Regular" panose="020B0600000101010101" pitchFamily="50" charset="-127"/>
              </a:rPr>
              <a:t>알돌공정 촉매</a:t>
            </a:r>
            <a:r>
              <a:rPr lang="en-US" altLang="ko-KR" sz="1000">
                <a:latin typeface="Arial Narrow" panose="020B0606020202030204" pitchFamily="34" charset="0"/>
                <a:ea typeface="LG스마트체 Regular" panose="020B0600000101010101" pitchFamily="50" charset="-127"/>
              </a:rPr>
              <a:t>(Triethylamine), 2) RTO : Regenerative Thermal Oxidizer,  3) HPNE : HPA </a:t>
            </a:r>
            <a:r>
              <a:rPr lang="ko-KR" altLang="en-US" sz="1000">
                <a:latin typeface="Arial Narrow" panose="020B0606020202030204" pitchFamily="34" charset="0"/>
                <a:ea typeface="LG스마트체 Regular" panose="020B0600000101010101" pitchFamily="50" charset="-127"/>
              </a:rPr>
              <a:t>부반응 물질</a:t>
            </a:r>
            <a:r>
              <a:rPr lang="en-US" altLang="ko-KR" sz="1000">
                <a:latin typeface="Arial Narrow" panose="020B0606020202030204" pitchFamily="34" charset="0"/>
                <a:ea typeface="LG스마트체 Regular" panose="020B0600000101010101" pitchFamily="50" charset="-127"/>
              </a:rPr>
              <a:t>(Hydroxypivalic acid Neopentyl Glycol Ester)</a:t>
            </a:r>
          </a:p>
        </p:txBody>
      </p:sp>
      <p:sp>
        <p:nvSpPr>
          <p:cNvPr id="366" name="Line 16"/>
          <p:cNvSpPr>
            <a:spLocks noChangeShapeType="1"/>
          </p:cNvSpPr>
          <p:nvPr/>
        </p:nvSpPr>
        <p:spPr bwMode="auto">
          <a:xfrm>
            <a:off x="0" y="434044"/>
            <a:ext cx="99060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ko-KR" altLang="en-US" sz="1463" dirty="0">
              <a:solidFill>
                <a:srgbClr val="000000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Adobe Devanagari" pitchFamily="18" charset="0"/>
            </a:endParaRPr>
          </a:p>
        </p:txBody>
      </p:sp>
      <p:sp>
        <p:nvSpPr>
          <p:cNvPr id="367" name="TextBox 366"/>
          <p:cNvSpPr txBox="1"/>
          <p:nvPr/>
        </p:nvSpPr>
        <p:spPr>
          <a:xfrm>
            <a:off x="162884" y="-47625"/>
            <a:ext cx="5157261" cy="526559"/>
          </a:xfrm>
          <a:prstGeom prst="rect">
            <a:avLst/>
          </a:prstGeom>
          <a:noFill/>
          <a:ln w="3175">
            <a:noFill/>
          </a:ln>
        </p:spPr>
        <p:txBody>
          <a:bodyPr wrap="square" rtlCol="0" anchor="ctr" anchorCtr="0">
            <a:noAutofit/>
          </a:bodyPr>
          <a:lstStyle/>
          <a:p>
            <a:r>
              <a:rPr lang="en-US" altLang="ko-KR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4.</a:t>
            </a:r>
            <a:r>
              <a:rPr lang="ko-KR" altLang="en-US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b="1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공정소개</a:t>
            </a:r>
            <a:endParaRPr lang="ko-KR" altLang="en-US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68" name="TextBox 367"/>
          <p:cNvSpPr txBox="1"/>
          <p:nvPr/>
        </p:nvSpPr>
        <p:spPr>
          <a:xfrm>
            <a:off x="5738813" y="-47625"/>
            <a:ext cx="3984663" cy="526559"/>
          </a:xfrm>
          <a:prstGeom prst="rect">
            <a:avLst/>
          </a:prstGeom>
          <a:noFill/>
          <a:ln w="3175">
            <a:noFill/>
          </a:ln>
        </p:spPr>
        <p:txBody>
          <a:bodyPr wrap="square" rtlCol="0" anchor="ctr" anchorCtr="0">
            <a:noAutofit/>
          </a:bodyPr>
          <a:lstStyle/>
          <a:p>
            <a:pPr algn="r"/>
            <a:r>
              <a:rPr lang="ko-KR" altLang="en-US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⑧ </a:t>
            </a:r>
            <a:r>
              <a:rPr lang="en-US" altLang="ko-KR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NPG</a:t>
            </a:r>
          </a:p>
        </p:txBody>
      </p:sp>
    </p:spTree>
    <p:extLst>
      <p:ext uri="{BB962C8B-B14F-4D97-AF65-F5344CB8AC3E}">
        <p14:creationId xmlns:p14="http://schemas.microsoft.com/office/powerpoint/2010/main" val="4003064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Text Box 92"/>
          <p:cNvSpPr txBox="1">
            <a:spLocks noChangeArrowheads="1"/>
          </p:cNvSpPr>
          <p:nvPr/>
        </p:nvSpPr>
        <p:spPr bwMode="auto">
          <a:xfrm>
            <a:off x="661988" y="3287713"/>
            <a:ext cx="1482725" cy="263525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noFill/>
            <a:miter lim="800000"/>
            <a:headEnd/>
            <a:tailEnd/>
          </a:ln>
        </p:spPr>
        <p:txBody>
          <a:bodyPr wrap="none" lIns="36000" tIns="36000" rIns="36000" bIns="36000" anchor="ctr"/>
          <a:lstStyle/>
          <a:p>
            <a:pPr algn="ctr" eaLnBrk="1" latinLnBrk="1" hangingPunct="1">
              <a:lnSpc>
                <a:spcPct val="90000"/>
              </a:lnSpc>
              <a:spcBef>
                <a:spcPct val="50000"/>
              </a:spcBef>
              <a:defRPr/>
            </a:pPr>
            <a:r>
              <a:rPr lang="ko-KR" altLang="en-US" sz="1400" b="1" dirty="0">
                <a:solidFill>
                  <a:srgbClr val="0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중합공정</a:t>
            </a:r>
            <a:endParaRPr lang="en-US" altLang="ko-KR" sz="1400" b="1" dirty="0">
              <a:solidFill>
                <a:srgbClr val="000000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sp>
        <p:nvSpPr>
          <p:cNvPr id="178" name="Text Box 92"/>
          <p:cNvSpPr txBox="1">
            <a:spLocks noChangeArrowheads="1"/>
          </p:cNvSpPr>
          <p:nvPr/>
        </p:nvSpPr>
        <p:spPr bwMode="auto">
          <a:xfrm>
            <a:off x="2690813" y="3287713"/>
            <a:ext cx="1482725" cy="263525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noFill/>
            <a:miter lim="800000"/>
            <a:headEnd/>
            <a:tailEnd/>
          </a:ln>
        </p:spPr>
        <p:txBody>
          <a:bodyPr wrap="none" lIns="36000" tIns="36000" rIns="36000" bIns="36000" anchor="ctr"/>
          <a:lstStyle/>
          <a:p>
            <a:pPr algn="ctr" eaLnBrk="1" latinLnBrk="1" hangingPunct="1">
              <a:lnSpc>
                <a:spcPct val="90000"/>
              </a:lnSpc>
              <a:spcBef>
                <a:spcPct val="50000"/>
              </a:spcBef>
              <a:defRPr/>
            </a:pPr>
            <a:r>
              <a:rPr lang="ko-KR" altLang="en-US" sz="1400" b="1" dirty="0">
                <a:solidFill>
                  <a:srgbClr val="0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건조공정</a:t>
            </a:r>
            <a:endParaRPr lang="en-US" altLang="ko-KR" sz="1400" b="1" dirty="0">
              <a:solidFill>
                <a:srgbClr val="000000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sp>
        <p:nvSpPr>
          <p:cNvPr id="179" name="Text Box 92"/>
          <p:cNvSpPr txBox="1">
            <a:spLocks noChangeArrowheads="1"/>
          </p:cNvSpPr>
          <p:nvPr/>
        </p:nvSpPr>
        <p:spPr bwMode="auto">
          <a:xfrm>
            <a:off x="6357938" y="3287713"/>
            <a:ext cx="1481137" cy="263525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noFill/>
            <a:miter lim="800000"/>
            <a:headEnd/>
            <a:tailEnd/>
          </a:ln>
        </p:spPr>
        <p:txBody>
          <a:bodyPr wrap="none" lIns="36000" tIns="36000" rIns="36000" bIns="36000" anchor="ctr"/>
          <a:lstStyle/>
          <a:p>
            <a:pPr algn="ctr" eaLnBrk="1" latinLnBrk="1" hangingPunct="1">
              <a:lnSpc>
                <a:spcPct val="90000"/>
              </a:lnSpc>
              <a:spcBef>
                <a:spcPct val="50000"/>
              </a:spcBef>
              <a:defRPr/>
            </a:pPr>
            <a:r>
              <a:rPr lang="ko-KR" altLang="en-US" sz="1400" b="1" dirty="0">
                <a:solidFill>
                  <a:srgbClr val="0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표면반응공정</a:t>
            </a:r>
            <a:endParaRPr lang="en-US" altLang="ko-KR" sz="1400" b="1" dirty="0">
              <a:solidFill>
                <a:srgbClr val="000000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sp>
        <p:nvSpPr>
          <p:cNvPr id="180" name="Text Box 92"/>
          <p:cNvSpPr txBox="1">
            <a:spLocks noChangeArrowheads="1"/>
          </p:cNvSpPr>
          <p:nvPr/>
        </p:nvSpPr>
        <p:spPr bwMode="auto">
          <a:xfrm>
            <a:off x="8150225" y="3287713"/>
            <a:ext cx="1482725" cy="263525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noFill/>
            <a:miter lim="800000"/>
            <a:headEnd/>
            <a:tailEnd/>
          </a:ln>
        </p:spPr>
        <p:txBody>
          <a:bodyPr wrap="none" lIns="36000" tIns="36000" rIns="36000" bIns="36000" anchor="ctr"/>
          <a:lstStyle/>
          <a:p>
            <a:pPr algn="ctr" eaLnBrk="1" latinLnBrk="1" hangingPunct="1">
              <a:lnSpc>
                <a:spcPct val="90000"/>
              </a:lnSpc>
              <a:spcBef>
                <a:spcPct val="50000"/>
              </a:spcBef>
              <a:defRPr/>
            </a:pPr>
            <a:r>
              <a:rPr lang="ko-KR" altLang="en-US" sz="1400" b="1" dirty="0">
                <a:solidFill>
                  <a:srgbClr val="0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포장공정</a:t>
            </a:r>
            <a:endParaRPr lang="en-US" altLang="ko-KR" sz="1400" b="1" dirty="0">
              <a:solidFill>
                <a:srgbClr val="000000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sp>
        <p:nvSpPr>
          <p:cNvPr id="17414" name="Rectangle 2"/>
          <p:cNvSpPr>
            <a:spLocks noChangeArrowheads="1"/>
          </p:cNvSpPr>
          <p:nvPr/>
        </p:nvSpPr>
        <p:spPr bwMode="auto">
          <a:xfrm>
            <a:off x="506413" y="3736975"/>
            <a:ext cx="2054225" cy="493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46038" rIns="0" bIns="46038">
            <a:spAutoFit/>
          </a:bodyPr>
          <a:lstStyle>
            <a:lvl1pPr defTabSz="762000"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1pPr>
            <a:lvl2pPr marL="742950" indent="-285750" defTabSz="762000"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2pPr>
            <a:lvl3pPr marL="1143000" indent="-228600" defTabSz="762000"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3pPr>
            <a:lvl4pPr marL="1600200" indent="-228600" defTabSz="762000"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4pPr>
            <a:lvl5pPr marL="2057400" indent="-228600" defTabSz="762000"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9pPr>
          </a:lstStyle>
          <a:p>
            <a:pPr eaLnBrk="1" hangingPunct="1"/>
            <a:r>
              <a:rPr lang="ko-KR" altLang="en-US" sz="1300" b="1"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아크릴산과 가성소다를</a:t>
            </a:r>
            <a:endParaRPr lang="en-US" altLang="ko-KR" sz="1300" b="1">
              <a:latin typeface="Arial Narrow" panose="020B0606020202030204" pitchFamily="34" charset="0"/>
              <a:ea typeface="LG스마트체 Regular" panose="020B0600000101010101" pitchFamily="50" charset="-127"/>
              <a:cs typeface="Arial" panose="020B0604020202020204" pitchFamily="34" charset="0"/>
            </a:endParaRPr>
          </a:p>
          <a:p>
            <a:pPr eaLnBrk="1" hangingPunct="1"/>
            <a:r>
              <a:rPr lang="ko-KR" altLang="en-US" sz="1300" b="1"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반응시켜 중합물 생성 </a:t>
            </a:r>
            <a:endParaRPr lang="en-US" altLang="ko-KR" sz="1300" b="1">
              <a:latin typeface="Arial Narrow" panose="020B0606020202030204" pitchFamily="34" charset="0"/>
              <a:ea typeface="LG스마트체 Regular" panose="020B0600000101010101" pitchFamily="50" charset="-127"/>
              <a:cs typeface="Arial" panose="020B0604020202020204" pitchFamily="34" charset="0"/>
            </a:endParaRPr>
          </a:p>
        </p:txBody>
      </p:sp>
      <p:sp>
        <p:nvSpPr>
          <p:cNvPr id="17415" name="Rectangle 2"/>
          <p:cNvSpPr>
            <a:spLocks noChangeArrowheads="1"/>
          </p:cNvSpPr>
          <p:nvPr/>
        </p:nvSpPr>
        <p:spPr bwMode="auto">
          <a:xfrm>
            <a:off x="2768600" y="3732213"/>
            <a:ext cx="1325563" cy="293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46038" rIns="0" bIns="46038">
            <a:spAutoFit/>
          </a:bodyPr>
          <a:lstStyle>
            <a:lvl1pPr defTabSz="762000"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1pPr>
            <a:lvl2pPr marL="742950" indent="-285750" defTabSz="762000"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2pPr>
            <a:lvl3pPr marL="1143000" indent="-228600" defTabSz="762000"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3pPr>
            <a:lvl4pPr marL="1600200" indent="-228600" defTabSz="762000"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4pPr>
            <a:lvl5pPr marL="2057400" indent="-228600" defTabSz="762000"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9pPr>
          </a:lstStyle>
          <a:p>
            <a:pPr eaLnBrk="1" hangingPunct="1"/>
            <a:r>
              <a:rPr lang="ko-KR" altLang="en-US" sz="1300" b="1"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중합물 열풍 건조</a:t>
            </a:r>
            <a:endParaRPr lang="en-US" altLang="ko-KR" sz="1300" b="1">
              <a:latin typeface="Arial Narrow" panose="020B0606020202030204" pitchFamily="34" charset="0"/>
              <a:ea typeface="LG스마트체 Regular" panose="020B0600000101010101" pitchFamily="50" charset="-127"/>
              <a:cs typeface="Arial" panose="020B0604020202020204" pitchFamily="34" charset="0"/>
            </a:endParaRPr>
          </a:p>
        </p:txBody>
      </p:sp>
      <p:sp>
        <p:nvSpPr>
          <p:cNvPr id="17416" name="Rectangle 2"/>
          <p:cNvSpPr>
            <a:spLocks noChangeArrowheads="1"/>
          </p:cNvSpPr>
          <p:nvPr/>
        </p:nvSpPr>
        <p:spPr bwMode="auto">
          <a:xfrm>
            <a:off x="6210300" y="3736975"/>
            <a:ext cx="1863725" cy="493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46038" rIns="0" bIns="46038">
            <a:spAutoFit/>
          </a:bodyPr>
          <a:lstStyle>
            <a:lvl1pPr defTabSz="762000"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1pPr>
            <a:lvl2pPr marL="742950" indent="-285750" defTabSz="762000"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2pPr>
            <a:lvl3pPr marL="1143000" indent="-228600" defTabSz="762000"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3pPr>
            <a:lvl4pPr marL="1600200" indent="-228600" defTabSz="762000"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4pPr>
            <a:lvl5pPr marL="2057400" indent="-228600" defTabSz="762000"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9pPr>
          </a:lstStyle>
          <a:p>
            <a:pPr eaLnBrk="1" hangingPunct="1"/>
            <a:r>
              <a:rPr lang="ko-KR" altLang="en-US" sz="1300" b="1"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   흡수물성 특성 구현을</a:t>
            </a:r>
            <a:endParaRPr lang="en-US" altLang="ko-KR" sz="1300" b="1">
              <a:latin typeface="Arial Narrow" panose="020B0606020202030204" pitchFamily="34" charset="0"/>
              <a:ea typeface="LG스마트체 Regular" panose="020B0600000101010101" pitchFamily="50" charset="-127"/>
              <a:cs typeface="Arial" panose="020B0604020202020204" pitchFamily="34" charset="0"/>
            </a:endParaRPr>
          </a:p>
          <a:p>
            <a:pPr eaLnBrk="1" hangingPunct="1"/>
            <a:r>
              <a:rPr lang="en-US" altLang="ko-KR" sz="1300" b="1"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   </a:t>
            </a:r>
            <a:r>
              <a:rPr lang="ko-KR" altLang="en-US" sz="1300" b="1"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위해</a:t>
            </a:r>
            <a:r>
              <a:rPr lang="en-US" altLang="ko-KR" sz="1300" b="1"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 </a:t>
            </a:r>
            <a:r>
              <a:rPr lang="ko-KR" altLang="en-US" sz="1300" b="1"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표면 처리</a:t>
            </a:r>
            <a:endParaRPr lang="en-US" altLang="ko-KR" sz="1300" b="1">
              <a:latin typeface="Arial Narrow" panose="020B0606020202030204" pitchFamily="34" charset="0"/>
              <a:ea typeface="LG스마트체 Regular" panose="020B0600000101010101" pitchFamily="50" charset="-127"/>
              <a:cs typeface="Arial" panose="020B0604020202020204" pitchFamily="34" charset="0"/>
            </a:endParaRPr>
          </a:p>
        </p:txBody>
      </p:sp>
      <p:sp>
        <p:nvSpPr>
          <p:cNvPr id="17417" name="Rectangle 2"/>
          <p:cNvSpPr>
            <a:spLocks noChangeArrowheads="1"/>
          </p:cNvSpPr>
          <p:nvPr/>
        </p:nvSpPr>
        <p:spPr bwMode="auto">
          <a:xfrm>
            <a:off x="8016875" y="3736975"/>
            <a:ext cx="1762125" cy="293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46038" rIns="0" bIns="46038">
            <a:spAutoFit/>
          </a:bodyPr>
          <a:lstStyle>
            <a:lvl1pPr defTabSz="762000"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1pPr>
            <a:lvl2pPr marL="742950" indent="-285750" defTabSz="762000"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2pPr>
            <a:lvl3pPr marL="1143000" indent="-228600" defTabSz="762000"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3pPr>
            <a:lvl4pPr marL="1600200" indent="-228600" defTabSz="762000"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4pPr>
            <a:lvl5pPr marL="2057400" indent="-228600" defTabSz="762000"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9pPr>
          </a:lstStyle>
          <a:p>
            <a:pPr algn="ctr" eaLnBrk="1" hangingPunct="1"/>
            <a:r>
              <a:rPr lang="en-US" altLang="ko-KR" sz="1300" b="1"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Bag </a:t>
            </a:r>
            <a:r>
              <a:rPr lang="ko-KR" altLang="en-US" sz="1300" b="1"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포장</a:t>
            </a:r>
            <a:endParaRPr lang="en-US" altLang="ko-KR" sz="1300" b="1">
              <a:latin typeface="Arial Narrow" panose="020B0606020202030204" pitchFamily="34" charset="0"/>
              <a:ea typeface="LG스마트체 Regular" panose="020B0600000101010101" pitchFamily="50" charset="-127"/>
              <a:cs typeface="Arial" panose="020B0604020202020204" pitchFamily="34" charset="0"/>
            </a:endParaRPr>
          </a:p>
        </p:txBody>
      </p:sp>
      <p:sp>
        <p:nvSpPr>
          <p:cNvPr id="399" name="Text Box 92"/>
          <p:cNvSpPr txBox="1">
            <a:spLocks noChangeArrowheads="1"/>
          </p:cNvSpPr>
          <p:nvPr/>
        </p:nvSpPr>
        <p:spPr bwMode="auto">
          <a:xfrm>
            <a:off x="4562475" y="3287713"/>
            <a:ext cx="1357313" cy="263525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noFill/>
            <a:miter lim="800000"/>
            <a:headEnd/>
            <a:tailEnd/>
          </a:ln>
        </p:spPr>
        <p:txBody>
          <a:bodyPr wrap="none" lIns="36000" tIns="36000" rIns="36000" bIns="36000" anchor="ctr"/>
          <a:lstStyle/>
          <a:p>
            <a:pPr algn="ctr" eaLnBrk="1" latinLnBrk="1" hangingPunct="1">
              <a:lnSpc>
                <a:spcPct val="90000"/>
              </a:lnSpc>
              <a:spcBef>
                <a:spcPct val="50000"/>
              </a:spcBef>
              <a:defRPr/>
            </a:pPr>
            <a:r>
              <a:rPr lang="ko-KR" altLang="en-US" sz="1400" b="1" dirty="0">
                <a:solidFill>
                  <a:srgbClr val="0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분쇄</a:t>
            </a:r>
            <a:r>
              <a:rPr lang="en-US" altLang="ko-KR" sz="1400" b="1" dirty="0">
                <a:solidFill>
                  <a:srgbClr val="0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/</a:t>
            </a:r>
            <a:r>
              <a:rPr lang="ko-KR" altLang="en-US" sz="1400" b="1" dirty="0">
                <a:solidFill>
                  <a:srgbClr val="0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분급 공정</a:t>
            </a:r>
            <a:endParaRPr lang="en-US" altLang="ko-KR" sz="1400" b="1" dirty="0">
              <a:solidFill>
                <a:srgbClr val="000000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sp>
        <p:nvSpPr>
          <p:cNvPr id="17419" name="Rectangle 2"/>
          <p:cNvSpPr>
            <a:spLocks noChangeArrowheads="1"/>
          </p:cNvSpPr>
          <p:nvPr/>
        </p:nvSpPr>
        <p:spPr bwMode="auto">
          <a:xfrm>
            <a:off x="4484688" y="3736975"/>
            <a:ext cx="1863725" cy="493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46038" rIns="0" bIns="46038">
            <a:spAutoFit/>
          </a:bodyPr>
          <a:lstStyle>
            <a:lvl1pPr defTabSz="762000"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1pPr>
            <a:lvl2pPr marL="742950" indent="-285750" defTabSz="762000"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2pPr>
            <a:lvl3pPr marL="1143000" indent="-228600" defTabSz="762000"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3pPr>
            <a:lvl4pPr marL="1600200" indent="-228600" defTabSz="762000"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4pPr>
            <a:lvl5pPr marL="2057400" indent="-228600" defTabSz="762000"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9pPr>
          </a:lstStyle>
          <a:p>
            <a:pPr eaLnBrk="1" hangingPunct="1"/>
            <a:r>
              <a:rPr lang="ko-KR" altLang="en-US" sz="1300" b="1"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건조 중합물을 분말로 분쇄하고 크기 별 분리</a:t>
            </a:r>
            <a:endParaRPr lang="en-US" altLang="ko-KR" sz="1300" b="1">
              <a:latin typeface="Arial Narrow" panose="020B0606020202030204" pitchFamily="34" charset="0"/>
              <a:ea typeface="LG스마트체 Regular" panose="020B0600000101010101" pitchFamily="50" charset="-127"/>
              <a:cs typeface="Arial" panose="020B0604020202020204" pitchFamily="34" charset="0"/>
            </a:endParaRPr>
          </a:p>
        </p:txBody>
      </p:sp>
      <p:sp>
        <p:nvSpPr>
          <p:cNvPr id="17420" name="Rectangle 2"/>
          <p:cNvSpPr>
            <a:spLocks noChangeArrowheads="1"/>
          </p:cNvSpPr>
          <p:nvPr/>
        </p:nvSpPr>
        <p:spPr bwMode="auto">
          <a:xfrm>
            <a:off x="336550" y="909638"/>
            <a:ext cx="890746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46038" rIns="0" bIns="46038">
            <a:spAutoFit/>
          </a:bodyPr>
          <a:lstStyle>
            <a:lvl1pPr defTabSz="762000"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1pPr>
            <a:lvl2pPr marL="742950" indent="-285750" defTabSz="762000"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2pPr>
            <a:lvl3pPr marL="1143000" indent="-228600" defTabSz="762000"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3pPr>
            <a:lvl4pPr marL="1600200" indent="-228600" defTabSz="762000"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4pPr>
            <a:lvl5pPr marL="2057400" indent="-228600" defTabSz="762000"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9pPr>
          </a:lstStyle>
          <a:p>
            <a:pPr eaLnBrk="1" hangingPunct="1"/>
            <a:r>
              <a:rPr lang="ko-KR" altLang="en-US" sz="1400" b="1"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 중합 </a:t>
            </a:r>
            <a:r>
              <a:rPr lang="en-US" altLang="ko-KR" sz="1400" b="1"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~ </a:t>
            </a:r>
            <a:r>
              <a:rPr lang="ko-KR" altLang="en-US" sz="1400" b="1"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건조 </a:t>
            </a:r>
            <a:r>
              <a:rPr lang="en-US" altLang="ko-KR" sz="1400" b="1"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~ </a:t>
            </a:r>
            <a:r>
              <a:rPr lang="ko-KR" altLang="en-US" sz="1400" b="1"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분쇄</a:t>
            </a:r>
            <a:r>
              <a:rPr lang="en-US" altLang="ko-KR" sz="1200"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(</a:t>
            </a:r>
            <a:r>
              <a:rPr lang="ko-KR" altLang="en-US" sz="1200"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파쇄</a:t>
            </a:r>
            <a:r>
              <a:rPr lang="en-US" altLang="ko-KR" sz="1200"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)</a:t>
            </a:r>
            <a:r>
              <a:rPr lang="ko-KR" altLang="en-US" sz="1400" b="1"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 </a:t>
            </a:r>
            <a:r>
              <a:rPr lang="en-US" altLang="ko-KR" sz="1400" b="1"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~ </a:t>
            </a:r>
            <a:r>
              <a:rPr lang="ko-KR" altLang="en-US" sz="1400" b="1"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분급</a:t>
            </a:r>
            <a:r>
              <a:rPr lang="en-US" altLang="ko-KR" sz="1200"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(</a:t>
            </a:r>
            <a:r>
              <a:rPr lang="ko-KR" altLang="en-US" sz="1200"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입자 분리</a:t>
            </a:r>
            <a:r>
              <a:rPr lang="en-US" altLang="ko-KR" sz="1200"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)</a:t>
            </a:r>
            <a:r>
              <a:rPr lang="ko-KR" altLang="en-US" sz="1400" b="1"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 </a:t>
            </a:r>
            <a:r>
              <a:rPr lang="en-US" altLang="ko-KR" sz="1400" b="1"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~ </a:t>
            </a:r>
            <a:r>
              <a:rPr lang="ko-KR" altLang="en-US" sz="1400" b="1"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표면반응 공정을 거쳐 </a:t>
            </a:r>
            <a:r>
              <a:rPr lang="en-US" altLang="ko-KR" sz="1400" b="1"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SAP</a:t>
            </a:r>
            <a:r>
              <a:rPr lang="ko-KR" altLang="en-US" sz="1400" b="1"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 제품 생산   </a:t>
            </a:r>
            <a:endParaRPr lang="en-US" altLang="ko-KR" sz="1400" b="1">
              <a:latin typeface="Arial Narrow" panose="020B0606020202030204" pitchFamily="34" charset="0"/>
              <a:ea typeface="LG스마트체 Regular" panose="020B0600000101010101" pitchFamily="50" charset="-127"/>
              <a:cs typeface="Arial" panose="020B0604020202020204" pitchFamily="34" charset="0"/>
            </a:endParaRPr>
          </a:p>
        </p:txBody>
      </p:sp>
      <p:pic>
        <p:nvPicPr>
          <p:cNvPr id="17421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050" y="1530350"/>
            <a:ext cx="9172575" cy="1431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7422" name="TextBox 3"/>
          <p:cNvSpPr txBox="1">
            <a:spLocks noChangeArrowheads="1"/>
          </p:cNvSpPr>
          <p:nvPr/>
        </p:nvSpPr>
        <p:spPr bwMode="auto">
          <a:xfrm>
            <a:off x="1130300" y="2970213"/>
            <a:ext cx="436563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9pPr>
          </a:lstStyle>
          <a:p>
            <a:pPr eaLnBrk="1" latinLnBrk="1" hangingPunct="1"/>
            <a:r>
              <a:rPr lang="en-US" altLang="ko-KR" sz="1100" b="1">
                <a:latin typeface="Arial Narrow" panose="020B0606020202030204" pitchFamily="34" charset="0"/>
                <a:ea typeface="LG스마트체 Regular" panose="020B0600000101010101" pitchFamily="50" charset="-127"/>
              </a:rPr>
              <a:t>10</a:t>
            </a:r>
            <a:r>
              <a:rPr lang="ko-KR" altLang="en-US" sz="1100" b="1">
                <a:latin typeface="Arial Narrow" panose="020B0606020202030204" pitchFamily="34" charset="0"/>
                <a:ea typeface="LG스마트체 Regular" panose="020B0600000101010101" pitchFamily="50" charset="-127"/>
              </a:rPr>
              <a:t>분</a:t>
            </a:r>
          </a:p>
        </p:txBody>
      </p:sp>
      <p:pic>
        <p:nvPicPr>
          <p:cNvPr id="1742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789" r="2147" b="5789"/>
          <a:stretch>
            <a:fillRect/>
          </a:stretch>
        </p:blipFill>
        <p:spPr bwMode="auto">
          <a:xfrm>
            <a:off x="603250" y="4776788"/>
            <a:ext cx="1965325" cy="1260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2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981" r="1750" b="3326"/>
          <a:stretch>
            <a:fillRect/>
          </a:stretch>
        </p:blipFill>
        <p:spPr bwMode="auto">
          <a:xfrm>
            <a:off x="5192713" y="4776788"/>
            <a:ext cx="1951037" cy="1287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25" name="Picture 5"/>
          <p:cNvPicPr preferRelativeResize="0"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422" r="2147" b="3474"/>
          <a:stretch>
            <a:fillRect/>
          </a:stretch>
        </p:blipFill>
        <p:spPr bwMode="auto">
          <a:xfrm>
            <a:off x="7450138" y="4776788"/>
            <a:ext cx="1949450" cy="1260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26" name="Picture 48"/>
          <p:cNvPicPr preferRelativeResize="0">
            <a:picLocks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4175" y="4776788"/>
            <a:ext cx="1951038" cy="1260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27" name="Rectangle 52"/>
          <p:cNvSpPr>
            <a:spLocks noChangeArrowheads="1"/>
          </p:cNvSpPr>
          <p:nvPr/>
        </p:nvSpPr>
        <p:spPr bwMode="auto">
          <a:xfrm>
            <a:off x="985838" y="6072188"/>
            <a:ext cx="996950" cy="309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>
            <a:lvl1pPr defTabSz="762000"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1pPr>
            <a:lvl2pPr marL="742950" indent="-285750" defTabSz="762000"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2pPr>
            <a:lvl3pPr marL="1143000" indent="-228600" defTabSz="762000"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3pPr>
            <a:lvl4pPr marL="1600200" indent="-228600" defTabSz="762000"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4pPr>
            <a:lvl5pPr marL="2057400" indent="-228600" defTabSz="762000"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9pPr>
          </a:lstStyle>
          <a:p>
            <a:r>
              <a:rPr lang="en-US" altLang="ko-KR" sz="1400" b="1"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SAP </a:t>
            </a:r>
            <a:r>
              <a:rPr lang="ko-KR" altLang="en-US" sz="1400" b="1"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중합물</a:t>
            </a:r>
            <a:endParaRPr lang="en-US" altLang="ko-KR" sz="1400" b="1">
              <a:latin typeface="Arial Narrow" panose="020B0606020202030204" pitchFamily="34" charset="0"/>
              <a:ea typeface="LG스마트체 Regular" panose="020B0600000101010101" pitchFamily="50" charset="-127"/>
              <a:cs typeface="Arial" panose="020B0604020202020204" pitchFamily="34" charset="0"/>
            </a:endParaRPr>
          </a:p>
        </p:txBody>
      </p:sp>
      <p:sp>
        <p:nvSpPr>
          <p:cNvPr id="17428" name="Rectangle 53"/>
          <p:cNvSpPr>
            <a:spLocks noChangeArrowheads="1"/>
          </p:cNvSpPr>
          <p:nvPr/>
        </p:nvSpPr>
        <p:spPr bwMode="auto">
          <a:xfrm>
            <a:off x="3314700" y="6072188"/>
            <a:ext cx="1012825" cy="309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>
            <a:lvl1pPr defTabSz="762000"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1pPr>
            <a:lvl2pPr marL="742950" indent="-285750" defTabSz="762000"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2pPr>
            <a:lvl3pPr marL="1143000" indent="-228600" defTabSz="762000"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3pPr>
            <a:lvl4pPr marL="1600200" indent="-228600" defTabSz="762000"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4pPr>
            <a:lvl5pPr marL="2057400" indent="-228600" defTabSz="762000"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9pPr>
          </a:lstStyle>
          <a:p>
            <a:r>
              <a:rPr lang="ko-KR" altLang="en-US" sz="1400" b="1"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분쇄 중합물</a:t>
            </a:r>
            <a:endParaRPr lang="en-US" altLang="ko-KR" sz="1400" b="1">
              <a:latin typeface="Arial Narrow" panose="020B0606020202030204" pitchFamily="34" charset="0"/>
              <a:ea typeface="LG스마트체 Regular" panose="020B0600000101010101" pitchFamily="50" charset="-127"/>
              <a:cs typeface="Arial" panose="020B0604020202020204" pitchFamily="34" charset="0"/>
            </a:endParaRPr>
          </a:p>
        </p:txBody>
      </p:sp>
      <p:sp>
        <p:nvSpPr>
          <p:cNvPr id="17429" name="Rectangle 54"/>
          <p:cNvSpPr>
            <a:spLocks noChangeArrowheads="1"/>
          </p:cNvSpPr>
          <p:nvPr/>
        </p:nvSpPr>
        <p:spPr bwMode="auto">
          <a:xfrm>
            <a:off x="5619750" y="6072188"/>
            <a:ext cx="1012825" cy="309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>
            <a:lvl1pPr defTabSz="762000"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1pPr>
            <a:lvl2pPr marL="742950" indent="-285750" defTabSz="762000"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2pPr>
            <a:lvl3pPr marL="1143000" indent="-228600" defTabSz="762000"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3pPr>
            <a:lvl4pPr marL="1600200" indent="-228600" defTabSz="762000"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4pPr>
            <a:lvl5pPr marL="2057400" indent="-228600" defTabSz="762000"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9pPr>
          </a:lstStyle>
          <a:p>
            <a:r>
              <a:rPr lang="ko-KR" altLang="en-US" sz="1400" b="1"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건조 중합물</a:t>
            </a:r>
            <a:endParaRPr lang="en-US" altLang="ko-KR" sz="1400" b="1">
              <a:latin typeface="Arial Narrow" panose="020B0606020202030204" pitchFamily="34" charset="0"/>
              <a:ea typeface="LG스마트체 Regular" panose="020B0600000101010101" pitchFamily="50" charset="-127"/>
              <a:cs typeface="Arial" panose="020B0604020202020204" pitchFamily="34" charset="0"/>
            </a:endParaRPr>
          </a:p>
        </p:txBody>
      </p:sp>
      <p:sp>
        <p:nvSpPr>
          <p:cNvPr id="17430" name="Rectangle 55"/>
          <p:cNvSpPr>
            <a:spLocks noChangeArrowheads="1"/>
          </p:cNvSpPr>
          <p:nvPr/>
        </p:nvSpPr>
        <p:spPr bwMode="auto">
          <a:xfrm>
            <a:off x="8074025" y="6072188"/>
            <a:ext cx="487363" cy="309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>
            <a:lvl1pPr defTabSz="762000"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1pPr>
            <a:lvl2pPr marL="742950" indent="-285750" defTabSz="762000"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2pPr>
            <a:lvl3pPr marL="1143000" indent="-228600" defTabSz="762000"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3pPr>
            <a:lvl4pPr marL="1600200" indent="-228600" defTabSz="762000"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4pPr>
            <a:lvl5pPr marL="2057400" indent="-228600" defTabSz="762000"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9pPr>
          </a:lstStyle>
          <a:p>
            <a:r>
              <a:rPr lang="en-US" altLang="ko-KR" sz="1400" b="1"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SAP</a:t>
            </a:r>
          </a:p>
        </p:txBody>
      </p:sp>
      <p:sp>
        <p:nvSpPr>
          <p:cNvPr id="17431" name="직사각형 352"/>
          <p:cNvSpPr>
            <a:spLocks noChangeArrowheads="1"/>
          </p:cNvSpPr>
          <p:nvPr/>
        </p:nvSpPr>
        <p:spPr bwMode="auto">
          <a:xfrm>
            <a:off x="2709863" y="4005263"/>
            <a:ext cx="1209675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9pPr>
          </a:lstStyle>
          <a:p>
            <a:pPr eaLnBrk="1" latinLnBrk="1" hangingPunct="1"/>
            <a:r>
              <a:rPr lang="ko-KR" altLang="en-US" sz="1000">
                <a:solidFill>
                  <a:srgbClr val="0066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수분</a:t>
            </a:r>
            <a:r>
              <a:rPr lang="en-US" altLang="ko-KR" sz="1000">
                <a:solidFill>
                  <a:srgbClr val="0066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:50% </a:t>
            </a:r>
            <a:r>
              <a:rPr lang="ko-KR" altLang="en-US" sz="1000">
                <a:solidFill>
                  <a:srgbClr val="0066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→ </a:t>
            </a:r>
            <a:r>
              <a:rPr lang="en-US" altLang="ko-KR" sz="1000">
                <a:solidFill>
                  <a:srgbClr val="0066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1%</a:t>
            </a:r>
            <a:endParaRPr lang="ko-KR" altLang="en-US" sz="1000">
              <a:solidFill>
                <a:srgbClr val="006600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sp>
        <p:nvSpPr>
          <p:cNvPr id="17432" name="직사각형 352"/>
          <p:cNvSpPr>
            <a:spLocks noChangeArrowheads="1"/>
          </p:cNvSpPr>
          <p:nvPr/>
        </p:nvSpPr>
        <p:spPr bwMode="auto">
          <a:xfrm>
            <a:off x="7524750" y="6438900"/>
            <a:ext cx="2324100" cy="24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9pPr>
          </a:lstStyle>
          <a:p>
            <a:pPr eaLnBrk="1" latinLnBrk="1" hangingPunct="1"/>
            <a:r>
              <a:rPr lang="en-US" altLang="ko-KR" sz="1000">
                <a:solidFill>
                  <a:srgbClr val="0066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SAP </a:t>
            </a:r>
            <a:r>
              <a:rPr lang="ko-KR" altLang="en-US" sz="1000">
                <a:solidFill>
                  <a:srgbClr val="0066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입도 분포 </a:t>
            </a:r>
            <a:r>
              <a:rPr lang="en-US" altLang="ko-KR" sz="1000">
                <a:solidFill>
                  <a:srgbClr val="0066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:150 ~ 850 </a:t>
            </a:r>
            <a:r>
              <a:rPr lang="ko-KR" altLang="en-US" sz="1000">
                <a:solidFill>
                  <a:srgbClr val="0066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㎛ </a:t>
            </a:r>
            <a:r>
              <a:rPr lang="en-US" altLang="ko-KR" sz="1000">
                <a:solidFill>
                  <a:srgbClr val="0066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(</a:t>
            </a:r>
            <a:r>
              <a:rPr lang="ko-KR" altLang="en-US" sz="1000">
                <a:solidFill>
                  <a:srgbClr val="0066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평균</a:t>
            </a:r>
            <a:r>
              <a:rPr lang="en-US" altLang="ko-KR" sz="1000">
                <a:solidFill>
                  <a:srgbClr val="0066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:450 </a:t>
            </a:r>
            <a:r>
              <a:rPr lang="ko-KR" altLang="en-US" sz="1000">
                <a:solidFill>
                  <a:srgbClr val="0066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㎛</a:t>
            </a:r>
            <a:r>
              <a:rPr lang="en-US" altLang="ko-KR" sz="1000">
                <a:solidFill>
                  <a:srgbClr val="0066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)</a:t>
            </a:r>
          </a:p>
        </p:txBody>
      </p:sp>
      <p:sp>
        <p:nvSpPr>
          <p:cNvPr id="28" name="Line 16"/>
          <p:cNvSpPr>
            <a:spLocks noChangeShapeType="1"/>
          </p:cNvSpPr>
          <p:nvPr/>
        </p:nvSpPr>
        <p:spPr bwMode="auto">
          <a:xfrm>
            <a:off x="0" y="434044"/>
            <a:ext cx="99060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ko-KR" altLang="en-US" sz="1463" dirty="0">
              <a:solidFill>
                <a:srgbClr val="000000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Adobe Devanagari" pitchFamily="18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162884" y="-47625"/>
            <a:ext cx="5157261" cy="526559"/>
          </a:xfrm>
          <a:prstGeom prst="rect">
            <a:avLst/>
          </a:prstGeom>
          <a:noFill/>
          <a:ln w="3175">
            <a:noFill/>
          </a:ln>
        </p:spPr>
        <p:txBody>
          <a:bodyPr wrap="square" rtlCol="0" anchor="ctr" anchorCtr="0">
            <a:noAutofit/>
          </a:bodyPr>
          <a:lstStyle/>
          <a:p>
            <a:r>
              <a:rPr lang="en-US" altLang="ko-KR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4.</a:t>
            </a:r>
            <a:r>
              <a:rPr lang="ko-KR" altLang="en-US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b="1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공정소개</a:t>
            </a:r>
            <a:endParaRPr lang="ko-KR" altLang="en-US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5738813" y="-47625"/>
            <a:ext cx="3984663" cy="526559"/>
          </a:xfrm>
          <a:prstGeom prst="rect">
            <a:avLst/>
          </a:prstGeom>
          <a:noFill/>
          <a:ln w="3175">
            <a:noFill/>
          </a:ln>
        </p:spPr>
        <p:txBody>
          <a:bodyPr wrap="square" rtlCol="0" anchor="ctr" anchorCtr="0">
            <a:noAutofit/>
          </a:bodyPr>
          <a:lstStyle/>
          <a:p>
            <a:pPr algn="r"/>
            <a:r>
              <a:rPr lang="ko-KR" altLang="en-US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⑨ </a:t>
            </a:r>
            <a:r>
              <a:rPr lang="en-US" altLang="ko-KR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SAP</a:t>
            </a:r>
          </a:p>
        </p:txBody>
      </p:sp>
    </p:spTree>
    <p:extLst>
      <p:ext uri="{BB962C8B-B14F-4D97-AF65-F5344CB8AC3E}">
        <p14:creationId xmlns:p14="http://schemas.microsoft.com/office/powerpoint/2010/main" val="38294766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그룹 3"/>
          <p:cNvGrpSpPr/>
          <p:nvPr/>
        </p:nvGrpSpPr>
        <p:grpSpPr>
          <a:xfrm>
            <a:off x="200984" y="4219768"/>
            <a:ext cx="9286875" cy="1865233"/>
            <a:chOff x="200984" y="4219767"/>
            <a:chExt cx="9286875" cy="915626"/>
          </a:xfrm>
        </p:grpSpPr>
        <p:sp>
          <p:nvSpPr>
            <p:cNvPr id="289" name="Rectangle 862"/>
            <p:cNvSpPr>
              <a:spLocks noChangeArrowheads="1"/>
            </p:cNvSpPr>
            <p:nvPr/>
          </p:nvSpPr>
          <p:spPr bwMode="auto">
            <a:xfrm>
              <a:off x="1247147" y="4249930"/>
              <a:ext cx="2563812" cy="258762"/>
            </a:xfrm>
            <a:prstGeom prst="rect">
              <a:avLst/>
            </a:prstGeom>
            <a:gradFill rotWithShape="0">
              <a:gsLst>
                <a:gs pos="0">
                  <a:srgbClr val="EAEAEA"/>
                </a:gs>
                <a:gs pos="50000">
                  <a:srgbClr val="FFFFFF"/>
                </a:gs>
                <a:gs pos="100000">
                  <a:srgbClr val="EAEAEA"/>
                </a:gs>
              </a:gsLst>
              <a:lin ang="2700000" scaled="1"/>
            </a:gradFill>
            <a:ln w="1270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pPr algn="ctr" eaLnBrk="1" fontAlgn="auto" hangingPunct="1">
                <a:spcAft>
                  <a:spcPts val="0"/>
                </a:spcAft>
                <a:defRPr/>
              </a:pPr>
              <a:r>
                <a:rPr lang="ko-KR" altLang="en-US" sz="1400" kern="0" dirty="0">
                  <a:solidFill>
                    <a:sysClr val="windowText" lastClr="000000"/>
                  </a:solidFill>
                  <a:latin typeface="Arial Narrow" panose="020B0606020202030204" pitchFamily="34" charset="0"/>
                  <a:ea typeface="LG스마트체 Regular" pitchFamily="50" charset="-127"/>
                </a:rPr>
                <a:t>반응공정</a:t>
              </a:r>
              <a:endParaRPr lang="en-US" altLang="ko-KR" sz="1400" kern="0" dirty="0">
                <a:solidFill>
                  <a:sysClr val="windowText" lastClr="000000"/>
                </a:solidFill>
                <a:latin typeface="Arial Narrow" panose="020B0606020202030204" pitchFamily="34" charset="0"/>
                <a:ea typeface="LG스마트체 Regular" pitchFamily="50" charset="-127"/>
              </a:endParaRPr>
            </a:p>
          </p:txBody>
        </p:sp>
        <p:sp>
          <p:nvSpPr>
            <p:cNvPr id="290" name="Rectangle 864"/>
            <p:cNvSpPr>
              <a:spLocks noChangeArrowheads="1"/>
            </p:cNvSpPr>
            <p:nvPr/>
          </p:nvSpPr>
          <p:spPr bwMode="auto">
            <a:xfrm>
              <a:off x="6700209" y="4232467"/>
              <a:ext cx="2692400" cy="258763"/>
            </a:xfrm>
            <a:prstGeom prst="rect">
              <a:avLst/>
            </a:prstGeom>
            <a:gradFill rotWithShape="0">
              <a:gsLst>
                <a:gs pos="0">
                  <a:srgbClr val="EAEAEA"/>
                </a:gs>
                <a:gs pos="50000">
                  <a:srgbClr val="FFFFFF"/>
                </a:gs>
                <a:gs pos="100000">
                  <a:srgbClr val="EAEAEA"/>
                </a:gs>
              </a:gsLst>
              <a:lin ang="2700000" scaled="1"/>
            </a:gradFill>
            <a:ln w="1270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pPr algn="ctr" eaLnBrk="1" fontAlgn="auto" hangingPunct="1">
                <a:spcAft>
                  <a:spcPts val="0"/>
                </a:spcAft>
                <a:defRPr/>
              </a:pPr>
              <a:r>
                <a:rPr lang="ko-KR" altLang="en-US" sz="1400" kern="0" dirty="0">
                  <a:solidFill>
                    <a:sysClr val="windowText" lastClr="000000"/>
                  </a:solidFill>
                  <a:latin typeface="Arial Narrow" panose="020B0606020202030204" pitchFamily="34" charset="0"/>
                  <a:ea typeface="LG스마트체 Regular" pitchFamily="50" charset="-127"/>
                </a:rPr>
                <a:t>고순도공정</a:t>
              </a:r>
              <a:endParaRPr lang="en-US" altLang="ko-KR" sz="1400" kern="0" dirty="0">
                <a:solidFill>
                  <a:sysClr val="windowText" lastClr="000000"/>
                </a:solidFill>
                <a:latin typeface="Arial Narrow" panose="020B0606020202030204" pitchFamily="34" charset="0"/>
                <a:ea typeface="LG스마트체 Regular" pitchFamily="50" charset="-127"/>
              </a:endParaRPr>
            </a:p>
          </p:txBody>
        </p:sp>
        <p:sp>
          <p:nvSpPr>
            <p:cNvPr id="291" name="AutoShape 866"/>
            <p:cNvSpPr>
              <a:spLocks noChangeArrowheads="1"/>
            </p:cNvSpPr>
            <p:nvPr/>
          </p:nvSpPr>
          <p:spPr bwMode="auto">
            <a:xfrm>
              <a:off x="200984" y="4219767"/>
              <a:ext cx="801688" cy="868363"/>
            </a:xfrm>
            <a:prstGeom prst="roundRect">
              <a:avLst>
                <a:gd name="adj" fmla="val 16639"/>
              </a:avLst>
            </a:prstGeom>
            <a:solidFill>
              <a:srgbClr val="FFFFFF"/>
            </a:solidFill>
            <a:ln w="127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lIns="92075" tIns="46038" rIns="92075" bIns="46038" anchor="ctr"/>
            <a:lstStyle/>
            <a:p>
              <a:pPr algn="ctr" eaLnBrk="1" fontAlgn="auto" latinLnBrk="1" hangingPunct="1">
                <a:lnSpc>
                  <a:spcPct val="150000"/>
                </a:lnSpc>
                <a:spcAft>
                  <a:spcPts val="0"/>
                </a:spcAft>
                <a:defRPr/>
              </a:pPr>
              <a:r>
                <a:rPr lang="en-US" altLang="ko-KR" sz="1600" kern="0" dirty="0">
                  <a:solidFill>
                    <a:sysClr val="windowText" lastClr="000000"/>
                  </a:solidFill>
                  <a:latin typeface="Arial Narrow" panose="020B0606020202030204" pitchFamily="34" charset="0"/>
                  <a:ea typeface="LG스마트체 Regular" pitchFamily="50" charset="-127"/>
                </a:rPr>
                <a:t>C3-IPA</a:t>
              </a:r>
            </a:p>
            <a:p>
              <a:pPr algn="ctr" eaLnBrk="1" fontAlgn="auto" latinLnBrk="1" hangingPunct="1">
                <a:lnSpc>
                  <a:spcPct val="150000"/>
                </a:lnSpc>
                <a:spcAft>
                  <a:spcPts val="0"/>
                </a:spcAft>
                <a:defRPr/>
              </a:pPr>
              <a:r>
                <a:rPr lang="ko-KR" altLang="en-US" sz="1600" kern="0" dirty="0">
                  <a:solidFill>
                    <a:sysClr val="windowText" lastClr="000000"/>
                  </a:solidFill>
                  <a:latin typeface="Arial Narrow" panose="020B0606020202030204" pitchFamily="34" charset="0"/>
                  <a:ea typeface="LG스마트체 Regular" pitchFamily="50" charset="-127"/>
                </a:rPr>
                <a:t>공정</a:t>
              </a:r>
            </a:p>
          </p:txBody>
        </p:sp>
        <p:sp>
          <p:nvSpPr>
            <p:cNvPr id="292" name="Rectangle 867"/>
            <p:cNvSpPr>
              <a:spLocks noChangeArrowheads="1"/>
            </p:cNvSpPr>
            <p:nvPr/>
          </p:nvSpPr>
          <p:spPr bwMode="auto">
            <a:xfrm>
              <a:off x="3991934" y="4232467"/>
              <a:ext cx="2411413" cy="258763"/>
            </a:xfrm>
            <a:prstGeom prst="rect">
              <a:avLst/>
            </a:prstGeom>
            <a:gradFill rotWithShape="0">
              <a:gsLst>
                <a:gs pos="0">
                  <a:srgbClr val="EAEAEA"/>
                </a:gs>
                <a:gs pos="50000">
                  <a:srgbClr val="FFFFFF"/>
                </a:gs>
                <a:gs pos="100000">
                  <a:srgbClr val="EAEAEA"/>
                </a:gs>
              </a:gsLst>
              <a:lin ang="2700000" scaled="1"/>
            </a:gradFill>
            <a:ln w="1270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pPr algn="ctr" eaLnBrk="1" fontAlgn="auto" hangingPunct="1">
                <a:spcAft>
                  <a:spcPts val="0"/>
                </a:spcAft>
                <a:defRPr/>
              </a:pPr>
              <a:r>
                <a:rPr lang="ko-KR" altLang="en-US" sz="1400" kern="0" dirty="0">
                  <a:solidFill>
                    <a:sysClr val="windowText" lastClr="000000"/>
                  </a:solidFill>
                  <a:latin typeface="Arial Narrow" panose="020B0606020202030204" pitchFamily="34" charset="0"/>
                  <a:ea typeface="LG스마트체 Regular" pitchFamily="50" charset="-127"/>
                </a:rPr>
                <a:t>정제공정</a:t>
              </a:r>
              <a:endParaRPr lang="en-US" altLang="ko-KR" sz="1400" kern="0" dirty="0">
                <a:solidFill>
                  <a:sysClr val="windowText" lastClr="000000"/>
                </a:solidFill>
                <a:latin typeface="Arial Narrow" panose="020B0606020202030204" pitchFamily="34" charset="0"/>
                <a:ea typeface="LG스마트체 Regular" pitchFamily="50" charset="-127"/>
              </a:endParaRPr>
            </a:p>
          </p:txBody>
        </p:sp>
        <p:sp>
          <p:nvSpPr>
            <p:cNvPr id="293" name="Rectangle 868"/>
            <p:cNvSpPr>
              <a:spLocks noChangeArrowheads="1"/>
            </p:cNvSpPr>
            <p:nvPr/>
          </p:nvSpPr>
          <p:spPr bwMode="auto">
            <a:xfrm>
              <a:off x="3955422" y="4508692"/>
              <a:ext cx="2389187" cy="30764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36000" tIns="36000" rIns="36000" bIns="36000">
              <a:spAutoFit/>
            </a:bodyPr>
            <a:lstStyle/>
            <a:p>
              <a:pPr marL="92075" indent="-92075" eaLnBrk="1" fontAlgn="auto" latinLnBrk="1" hangingPunct="1">
                <a:spcAft>
                  <a:spcPts val="0"/>
                </a:spcAft>
                <a:buFontTx/>
                <a:buChar char="•"/>
                <a:defRPr/>
              </a:pPr>
              <a:r>
                <a:rPr lang="ko-KR" altLang="en-US" sz="1200" kern="0" dirty="0" err="1">
                  <a:solidFill>
                    <a:sysClr val="windowText" lastClr="000000"/>
                  </a:solidFill>
                  <a:latin typeface="Arial Narrow" panose="020B0606020202030204" pitchFamily="34" charset="0"/>
                  <a:ea typeface="LG스마트체 Regular" pitchFamily="50" charset="-127"/>
                </a:rPr>
                <a:t>저비점</a:t>
              </a:r>
              <a:r>
                <a:rPr lang="en-US" altLang="ko-KR" sz="1200" kern="0" dirty="0">
                  <a:solidFill>
                    <a:sysClr val="windowText" lastClr="000000"/>
                  </a:solidFill>
                  <a:latin typeface="Arial Narrow" panose="020B0606020202030204" pitchFamily="34" charset="0"/>
                  <a:ea typeface="LG스마트체 Regular" pitchFamily="50" charset="-127"/>
                </a:rPr>
                <a:t>, NPA, </a:t>
              </a:r>
              <a:r>
                <a:rPr lang="ko-KR" altLang="en-US" sz="1200" kern="0" dirty="0">
                  <a:solidFill>
                    <a:sysClr val="windowText" lastClr="000000"/>
                  </a:solidFill>
                  <a:latin typeface="Arial Narrow" panose="020B0606020202030204" pitchFamily="34" charset="0"/>
                  <a:ea typeface="LG스마트체 Regular" pitchFamily="50" charset="-127"/>
                </a:rPr>
                <a:t>아세톤을 제거하고 최종 단계에서 수분을 제거하여 </a:t>
              </a:r>
              <a:r>
                <a:rPr lang="en-US" altLang="ko-KR" sz="1200" kern="0" dirty="0">
                  <a:solidFill>
                    <a:sysClr val="windowText" lastClr="000000"/>
                  </a:solidFill>
                  <a:latin typeface="Arial Narrow" panose="020B0606020202030204" pitchFamily="34" charset="0"/>
                  <a:ea typeface="LG스마트체 Regular" pitchFamily="50" charset="-127"/>
                </a:rPr>
                <a:t>IPA </a:t>
              </a:r>
              <a:r>
                <a:rPr lang="ko-KR" altLang="en-US" sz="1200" kern="0" dirty="0">
                  <a:solidFill>
                    <a:sysClr val="windowText" lastClr="000000"/>
                  </a:solidFill>
                  <a:latin typeface="Arial Narrow" panose="020B0606020202030204" pitchFamily="34" charset="0"/>
                  <a:ea typeface="LG스마트체 Regular" pitchFamily="50" charset="-127"/>
                </a:rPr>
                <a:t>제품 </a:t>
              </a:r>
              <a:r>
                <a:rPr lang="en-US" altLang="ko-KR" sz="1200" kern="0" dirty="0" smtClean="0">
                  <a:solidFill>
                    <a:sysClr val="windowText" lastClr="000000"/>
                  </a:solidFill>
                  <a:latin typeface="Arial Narrow" panose="020B0606020202030204" pitchFamily="34" charset="0"/>
                  <a:ea typeface="LG스마트체 Regular" pitchFamily="50" charset="-127"/>
                </a:rPr>
                <a:t> </a:t>
              </a:r>
              <a:r>
                <a:rPr lang="ko-KR" altLang="en-US" sz="1200" kern="0" dirty="0">
                  <a:solidFill>
                    <a:sysClr val="windowText" lastClr="000000"/>
                  </a:solidFill>
                  <a:latin typeface="Arial Narrow" panose="020B0606020202030204" pitchFamily="34" charset="0"/>
                  <a:ea typeface="LG스마트체 Regular" pitchFamily="50" charset="-127"/>
                </a:rPr>
                <a:t>생산함</a:t>
              </a:r>
              <a:r>
                <a:rPr lang="en-US" altLang="ko-KR" sz="1200" kern="0" dirty="0">
                  <a:solidFill>
                    <a:sysClr val="windowText" lastClr="000000"/>
                  </a:solidFill>
                  <a:latin typeface="Arial Narrow" panose="020B0606020202030204" pitchFamily="34" charset="0"/>
                  <a:ea typeface="LG스마트체 Regular" pitchFamily="50" charset="-127"/>
                </a:rPr>
                <a:t>.</a:t>
              </a:r>
            </a:p>
          </p:txBody>
        </p:sp>
        <p:sp>
          <p:nvSpPr>
            <p:cNvPr id="294" name="Rectangle 868"/>
            <p:cNvSpPr>
              <a:spLocks noChangeArrowheads="1"/>
            </p:cNvSpPr>
            <p:nvPr/>
          </p:nvSpPr>
          <p:spPr bwMode="auto">
            <a:xfrm>
              <a:off x="6654172" y="4508692"/>
              <a:ext cx="2833687" cy="62670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36000" tIns="36000" rIns="36000" bIns="36000">
              <a:spAutoFit/>
            </a:bodyPr>
            <a:lstStyle/>
            <a:p>
              <a:pPr marL="92075" indent="-92075" eaLnBrk="1" fontAlgn="auto" latinLnBrk="1" hangingPunct="1">
                <a:spcAft>
                  <a:spcPts val="0"/>
                </a:spcAft>
                <a:buFontTx/>
                <a:buChar char="•"/>
                <a:defRPr/>
              </a:pPr>
              <a:r>
                <a:rPr lang="en-US" altLang="ko-KR" sz="1200" kern="0" dirty="0">
                  <a:solidFill>
                    <a:sysClr val="windowText" lastClr="000000"/>
                  </a:solidFill>
                  <a:latin typeface="Arial Narrow" panose="020B0606020202030204" pitchFamily="34" charset="0"/>
                  <a:ea typeface="LG스마트체 Regular" pitchFamily="50" charset="-127"/>
                </a:rPr>
                <a:t>LCD</a:t>
              </a:r>
              <a:r>
                <a:rPr lang="ko-KR" altLang="en-US" sz="1200" kern="0" dirty="0">
                  <a:solidFill>
                    <a:sysClr val="windowText" lastClr="000000"/>
                  </a:solidFill>
                  <a:latin typeface="Arial Narrow" panose="020B0606020202030204" pitchFamily="34" charset="0"/>
                  <a:ea typeface="LG스마트체 Regular" pitchFamily="50" charset="-127"/>
                </a:rPr>
                <a:t>용 제품은 </a:t>
              </a:r>
              <a:r>
                <a:rPr lang="en-US" altLang="ko-KR" sz="1200" kern="0" dirty="0">
                  <a:solidFill>
                    <a:sysClr val="windowText" lastClr="000000"/>
                  </a:solidFill>
                  <a:latin typeface="Arial Narrow" panose="020B0606020202030204" pitchFamily="34" charset="0"/>
                  <a:ea typeface="LG스마트체 Regular" pitchFamily="50" charset="-127"/>
                </a:rPr>
                <a:t>Particle</a:t>
              </a:r>
              <a:r>
                <a:rPr lang="ko-KR" altLang="en-US" sz="1200" kern="0" dirty="0">
                  <a:solidFill>
                    <a:sysClr val="windowText" lastClr="000000"/>
                  </a:solidFill>
                  <a:latin typeface="Arial Narrow" panose="020B0606020202030204" pitchFamily="34" charset="0"/>
                  <a:ea typeface="LG스마트체 Regular" pitchFamily="50" charset="-127"/>
                </a:rPr>
                <a:t>과 </a:t>
              </a:r>
              <a:r>
                <a:rPr lang="en-US" altLang="ko-KR" sz="1200" kern="0" dirty="0">
                  <a:solidFill>
                    <a:sysClr val="windowText" lastClr="000000"/>
                  </a:solidFill>
                  <a:latin typeface="Arial Narrow" panose="020B0606020202030204" pitchFamily="34" charset="0"/>
                  <a:ea typeface="LG스마트체 Regular" pitchFamily="50" charset="-127"/>
                </a:rPr>
                <a:t>Metal Filter</a:t>
              </a:r>
              <a:r>
                <a:rPr lang="ko-KR" altLang="en-US" sz="1200" kern="0" dirty="0">
                  <a:solidFill>
                    <a:sysClr val="windowText" lastClr="000000"/>
                  </a:solidFill>
                  <a:latin typeface="Arial Narrow" panose="020B0606020202030204" pitchFamily="34" charset="0"/>
                  <a:ea typeface="LG스마트체 Regular" pitchFamily="50" charset="-127"/>
                </a:rPr>
                <a:t>로 생산하고</a:t>
              </a:r>
              <a:r>
                <a:rPr lang="en-US" altLang="ko-KR" sz="1200" kern="0" dirty="0">
                  <a:solidFill>
                    <a:sysClr val="windowText" lastClr="000000"/>
                  </a:solidFill>
                  <a:latin typeface="Arial Narrow" panose="020B0606020202030204" pitchFamily="34" charset="0"/>
                  <a:ea typeface="LG스마트체 Regular" pitchFamily="50" charset="-127"/>
                </a:rPr>
                <a:t>, </a:t>
              </a:r>
              <a:r>
                <a:rPr lang="ko-KR" altLang="en-US" sz="1200" kern="0" dirty="0">
                  <a:solidFill>
                    <a:sysClr val="windowText" lastClr="000000"/>
                  </a:solidFill>
                  <a:latin typeface="Arial Narrow" panose="020B0606020202030204" pitchFamily="34" charset="0"/>
                  <a:ea typeface="LG스마트체 Regular" pitchFamily="50" charset="-127"/>
                </a:rPr>
                <a:t>반도체용 제품은 </a:t>
              </a:r>
              <a:r>
                <a:rPr lang="ko-KR" altLang="en-US" sz="1200" kern="0" dirty="0" err="1">
                  <a:solidFill>
                    <a:sysClr val="windowText" lastClr="000000"/>
                  </a:solidFill>
                  <a:latin typeface="Arial Narrow" panose="020B0606020202030204" pitchFamily="34" charset="0"/>
                  <a:ea typeface="LG스마트체 Regular" pitchFamily="50" charset="-127"/>
                </a:rPr>
                <a:t>정제탑과</a:t>
              </a:r>
              <a:r>
                <a:rPr lang="ko-KR" altLang="en-US" sz="1200" kern="0" dirty="0">
                  <a:solidFill>
                    <a:sysClr val="windowText" lastClr="000000"/>
                  </a:solidFill>
                  <a:latin typeface="Arial Narrow" panose="020B0606020202030204" pitchFamily="34" charset="0"/>
                  <a:ea typeface="LG스마트체 Regular" pitchFamily="50" charset="-127"/>
                </a:rPr>
                <a:t> </a:t>
              </a:r>
              <a:r>
                <a:rPr lang="en-US" altLang="ko-KR" sz="1200" kern="0" dirty="0">
                  <a:solidFill>
                    <a:sysClr val="windowText" lastClr="000000"/>
                  </a:solidFill>
                  <a:latin typeface="Arial Narrow" panose="020B0606020202030204" pitchFamily="34" charset="0"/>
                  <a:ea typeface="LG스마트체 Regular" pitchFamily="50" charset="-127"/>
                </a:rPr>
                <a:t>Filter</a:t>
              </a:r>
              <a:r>
                <a:rPr lang="ko-KR" altLang="en-US" sz="1200" kern="0" dirty="0">
                  <a:solidFill>
                    <a:sysClr val="windowText" lastClr="000000"/>
                  </a:solidFill>
                  <a:latin typeface="Arial Narrow" panose="020B0606020202030204" pitchFamily="34" charset="0"/>
                  <a:ea typeface="LG스마트체 Regular" pitchFamily="50" charset="-127"/>
                </a:rPr>
                <a:t>를 통해 생산함</a:t>
              </a:r>
              <a:r>
                <a:rPr lang="en-US" altLang="ko-KR" sz="1200" kern="0" dirty="0">
                  <a:solidFill>
                    <a:sysClr val="windowText" lastClr="000000"/>
                  </a:solidFill>
                  <a:latin typeface="Arial Narrow" panose="020B0606020202030204" pitchFamily="34" charset="0"/>
                  <a:ea typeface="LG스마트체 Regular" pitchFamily="50" charset="-127"/>
                </a:rPr>
                <a:t>.</a:t>
              </a:r>
            </a:p>
          </p:txBody>
        </p:sp>
        <p:sp>
          <p:nvSpPr>
            <p:cNvPr id="295" name="Rectangle 868"/>
            <p:cNvSpPr>
              <a:spLocks noChangeArrowheads="1"/>
            </p:cNvSpPr>
            <p:nvPr/>
          </p:nvSpPr>
          <p:spPr bwMode="auto">
            <a:xfrm>
              <a:off x="1283659" y="4508692"/>
              <a:ext cx="2527300" cy="62670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36000" tIns="36000" rIns="36000" bIns="36000">
              <a:spAutoFit/>
            </a:bodyPr>
            <a:lstStyle/>
            <a:p>
              <a:pPr marL="92075" indent="-92075" eaLnBrk="1" fontAlgn="auto" latinLnBrk="1" hangingPunct="1">
                <a:spcAft>
                  <a:spcPts val="0"/>
                </a:spcAft>
                <a:buFontTx/>
                <a:buChar char="•"/>
                <a:defRPr/>
              </a:pPr>
              <a:r>
                <a:rPr lang="ko-KR" altLang="en-US" sz="1200" kern="0" dirty="0">
                  <a:solidFill>
                    <a:sysClr val="windowText" lastClr="000000"/>
                  </a:solidFill>
                  <a:latin typeface="Arial Narrow" panose="020B0606020202030204" pitchFamily="34" charset="0"/>
                  <a:ea typeface="LG스마트체 Regular" pitchFamily="50" charset="-127"/>
                </a:rPr>
                <a:t>고온</a:t>
              </a:r>
              <a:r>
                <a:rPr lang="en-US" altLang="ko-KR" sz="1200" kern="0" dirty="0">
                  <a:solidFill>
                    <a:sysClr val="windowText" lastClr="000000"/>
                  </a:solidFill>
                  <a:latin typeface="Arial Narrow" panose="020B0606020202030204" pitchFamily="34" charset="0"/>
                  <a:ea typeface="LG스마트체 Regular" pitchFamily="50" charset="-127"/>
                </a:rPr>
                <a:t>, </a:t>
              </a:r>
              <a:r>
                <a:rPr lang="ko-KR" altLang="en-US" sz="1200" kern="0" dirty="0">
                  <a:solidFill>
                    <a:sysClr val="windowText" lastClr="000000"/>
                  </a:solidFill>
                  <a:latin typeface="Arial Narrow" panose="020B0606020202030204" pitchFamily="34" charset="0"/>
                  <a:ea typeface="LG스마트체 Regular" pitchFamily="50" charset="-127"/>
                </a:rPr>
                <a:t>고압 조건에서  </a:t>
              </a:r>
              <a:r>
                <a:rPr lang="en-US" altLang="ko-KR" sz="1200" kern="0" dirty="0">
                  <a:solidFill>
                    <a:sysClr val="windowText" lastClr="000000"/>
                  </a:solidFill>
                  <a:latin typeface="Arial Narrow" panose="020B0606020202030204" pitchFamily="34" charset="0"/>
                  <a:ea typeface="LG스마트체 Regular" pitchFamily="50" charset="-127"/>
                </a:rPr>
                <a:t>C3H6</a:t>
              </a:r>
              <a:r>
                <a:rPr lang="ko-KR" altLang="en-US" sz="1200" kern="0" dirty="0">
                  <a:solidFill>
                    <a:sysClr val="windowText" lastClr="000000"/>
                  </a:solidFill>
                  <a:latin typeface="Arial Narrow" panose="020B0606020202030204" pitchFamily="34" charset="0"/>
                  <a:ea typeface="LG스마트체 Regular" pitchFamily="50" charset="-127"/>
                </a:rPr>
                <a:t>와 </a:t>
              </a:r>
              <a:r>
                <a:rPr lang="en-US" altLang="ko-KR" sz="1200" kern="0" dirty="0">
                  <a:solidFill>
                    <a:sysClr val="windowText" lastClr="000000"/>
                  </a:solidFill>
                  <a:latin typeface="Arial Narrow" panose="020B0606020202030204" pitchFamily="34" charset="0"/>
                  <a:ea typeface="LG스마트체 Regular" pitchFamily="50" charset="-127"/>
                </a:rPr>
                <a:t>H2O</a:t>
              </a:r>
              <a:r>
                <a:rPr lang="ko-KR" altLang="en-US" sz="1200" kern="0" dirty="0">
                  <a:solidFill>
                    <a:sysClr val="windowText" lastClr="000000"/>
                  </a:solidFill>
                  <a:latin typeface="Arial Narrow" panose="020B0606020202030204" pitchFamily="34" charset="0"/>
                  <a:ea typeface="LG스마트체 Regular" pitchFamily="50" charset="-127"/>
                </a:rPr>
                <a:t>를 반응시켜 </a:t>
              </a:r>
              <a:r>
                <a:rPr lang="en-US" altLang="ko-KR" sz="1200" kern="0" dirty="0">
                  <a:solidFill>
                    <a:sysClr val="windowText" lastClr="000000"/>
                  </a:solidFill>
                  <a:latin typeface="Arial Narrow" panose="020B0606020202030204" pitchFamily="34" charset="0"/>
                  <a:ea typeface="LG스마트체 Regular" pitchFamily="50" charset="-127"/>
                </a:rPr>
                <a:t>IPA</a:t>
              </a:r>
              <a:r>
                <a:rPr lang="ko-KR" altLang="en-US" sz="1200" kern="0" dirty="0">
                  <a:solidFill>
                    <a:sysClr val="windowText" lastClr="000000"/>
                  </a:solidFill>
                  <a:latin typeface="Arial Narrow" panose="020B0606020202030204" pitchFamily="34" charset="0"/>
                  <a:ea typeface="LG스마트체 Regular" pitchFamily="50" charset="-127"/>
                </a:rPr>
                <a:t>를 생성하고</a:t>
              </a:r>
              <a:r>
                <a:rPr lang="en-US" altLang="ko-KR" sz="1200" kern="0" dirty="0">
                  <a:solidFill>
                    <a:sysClr val="windowText" lastClr="000000"/>
                  </a:solidFill>
                  <a:latin typeface="Arial Narrow" panose="020B0606020202030204" pitchFamily="34" charset="0"/>
                  <a:ea typeface="LG스마트체 Regular" pitchFamily="50" charset="-127"/>
                </a:rPr>
                <a:t>, </a:t>
              </a:r>
              <a:r>
                <a:rPr lang="ko-KR" altLang="en-US" sz="1200" kern="0" dirty="0" err="1">
                  <a:solidFill>
                    <a:sysClr val="windowText" lastClr="000000"/>
                  </a:solidFill>
                  <a:latin typeface="Arial Narrow" panose="020B0606020202030204" pitchFamily="34" charset="0"/>
                  <a:ea typeface="LG스마트체 Regular" pitchFamily="50" charset="-127"/>
                </a:rPr>
                <a:t>미반응</a:t>
              </a:r>
              <a:r>
                <a:rPr lang="ko-KR" altLang="en-US" sz="1200" kern="0" dirty="0">
                  <a:solidFill>
                    <a:sysClr val="windowText" lastClr="000000"/>
                  </a:solidFill>
                  <a:latin typeface="Arial Narrow" panose="020B0606020202030204" pitchFamily="34" charset="0"/>
                  <a:ea typeface="LG스마트체 Regular" pitchFamily="50" charset="-127"/>
                </a:rPr>
                <a:t> </a:t>
              </a:r>
              <a:r>
                <a:rPr lang="en-US" altLang="ko-KR" sz="1200" kern="0" dirty="0">
                  <a:solidFill>
                    <a:sysClr val="windowText" lastClr="000000"/>
                  </a:solidFill>
                  <a:latin typeface="Arial Narrow" panose="020B0606020202030204" pitchFamily="34" charset="0"/>
                  <a:ea typeface="LG스마트체 Regular" pitchFamily="50" charset="-127"/>
                </a:rPr>
                <a:t>C3H6</a:t>
              </a:r>
              <a:r>
                <a:rPr lang="ko-KR" altLang="en-US" sz="1200" kern="0" dirty="0">
                  <a:solidFill>
                    <a:sysClr val="windowText" lastClr="000000"/>
                  </a:solidFill>
                  <a:latin typeface="Arial Narrow" panose="020B0606020202030204" pitchFamily="34" charset="0"/>
                  <a:ea typeface="LG스마트체 Regular" pitchFamily="50" charset="-127"/>
                </a:rPr>
                <a:t>는 프로판</a:t>
              </a:r>
              <a:r>
                <a:rPr lang="en-US" altLang="ko-KR" sz="1200" kern="0" dirty="0">
                  <a:solidFill>
                    <a:sysClr val="windowText" lastClr="000000"/>
                  </a:solidFill>
                  <a:latin typeface="Arial Narrow" panose="020B0606020202030204" pitchFamily="34" charset="0"/>
                  <a:ea typeface="LG스마트체 Regular" pitchFamily="50" charset="-127"/>
                </a:rPr>
                <a:t> </a:t>
              </a:r>
              <a:r>
                <a:rPr lang="ko-KR" altLang="en-US" sz="1200" kern="0" dirty="0" err="1">
                  <a:solidFill>
                    <a:sysClr val="windowText" lastClr="000000"/>
                  </a:solidFill>
                  <a:latin typeface="Arial Narrow" panose="020B0606020202030204" pitchFamily="34" charset="0"/>
                  <a:ea typeface="LG스마트체 Regular" pitchFamily="50" charset="-127"/>
                </a:rPr>
                <a:t>제거후</a:t>
              </a:r>
              <a:r>
                <a:rPr lang="ko-KR" altLang="en-US" sz="1200" kern="0" dirty="0">
                  <a:solidFill>
                    <a:sysClr val="windowText" lastClr="000000"/>
                  </a:solidFill>
                  <a:latin typeface="Arial Narrow" panose="020B0606020202030204" pitchFamily="34" charset="0"/>
                  <a:ea typeface="LG스마트체 Regular" pitchFamily="50" charset="-127"/>
                </a:rPr>
                <a:t> 반응기로 </a:t>
              </a:r>
              <a:r>
                <a:rPr lang="en-US" altLang="ko-KR" sz="1200" kern="0" dirty="0">
                  <a:solidFill>
                    <a:sysClr val="windowText" lastClr="000000"/>
                  </a:solidFill>
                  <a:latin typeface="Arial Narrow" panose="020B0606020202030204" pitchFamily="34" charset="0"/>
                  <a:ea typeface="LG스마트체 Regular" pitchFamily="50" charset="-127"/>
                </a:rPr>
                <a:t>Recycle</a:t>
              </a:r>
              <a:r>
                <a:rPr lang="ko-KR" altLang="en-US" sz="1200" kern="0" dirty="0">
                  <a:solidFill>
                    <a:sysClr val="windowText" lastClr="000000"/>
                  </a:solidFill>
                  <a:latin typeface="Arial Narrow" panose="020B0606020202030204" pitchFamily="34" charset="0"/>
                  <a:ea typeface="LG스마트체 Regular" pitchFamily="50" charset="-127"/>
                </a:rPr>
                <a:t>시킴</a:t>
              </a:r>
              <a:r>
                <a:rPr lang="en-US" altLang="ko-KR" sz="1200" kern="0" dirty="0">
                  <a:solidFill>
                    <a:sysClr val="windowText" lastClr="000000"/>
                  </a:solidFill>
                  <a:latin typeface="Arial Narrow" panose="020B0606020202030204" pitchFamily="34" charset="0"/>
                  <a:ea typeface="LG스마트체 Regular" pitchFamily="50" charset="-127"/>
                </a:rPr>
                <a:t>.</a:t>
              </a:r>
              <a:r>
                <a:rPr lang="ko-KR" altLang="en-US" sz="1200" kern="0" dirty="0">
                  <a:solidFill>
                    <a:sysClr val="windowText" lastClr="000000"/>
                  </a:solidFill>
                  <a:latin typeface="Arial Narrow" panose="020B0606020202030204" pitchFamily="34" charset="0"/>
                  <a:ea typeface="LG스마트체 Regular" pitchFamily="50" charset="-127"/>
                </a:rPr>
                <a:t> </a:t>
              </a:r>
              <a:endParaRPr lang="en-US" altLang="ko-KR" sz="1200" kern="0" dirty="0">
                <a:solidFill>
                  <a:sysClr val="windowText" lastClr="000000"/>
                </a:solidFill>
                <a:latin typeface="Arial Narrow" panose="020B0606020202030204" pitchFamily="34" charset="0"/>
                <a:ea typeface="LG스마트체 Regular" pitchFamily="50" charset="-127"/>
              </a:endParaRPr>
            </a:p>
          </p:txBody>
        </p:sp>
      </p:grpSp>
      <p:grpSp>
        <p:nvGrpSpPr>
          <p:cNvPr id="2" name="그룹 1"/>
          <p:cNvGrpSpPr/>
          <p:nvPr/>
        </p:nvGrpSpPr>
        <p:grpSpPr>
          <a:xfrm>
            <a:off x="102410" y="692807"/>
            <a:ext cx="9480972" cy="3044608"/>
            <a:chOff x="102410" y="1084113"/>
            <a:chExt cx="9480972" cy="2107889"/>
          </a:xfrm>
        </p:grpSpPr>
        <p:sp>
          <p:nvSpPr>
            <p:cNvPr id="334" name="AutoShape 486"/>
            <p:cNvSpPr>
              <a:spLocks noChangeArrowheads="1"/>
            </p:cNvSpPr>
            <p:nvPr/>
          </p:nvSpPr>
          <p:spPr bwMode="auto">
            <a:xfrm>
              <a:off x="1220159" y="1631801"/>
              <a:ext cx="455613" cy="1125537"/>
            </a:xfrm>
            <a:prstGeom prst="roundRect">
              <a:avLst>
                <a:gd name="adj" fmla="val 36644"/>
              </a:avLst>
            </a:prstGeom>
            <a:gradFill rotWithShape="1">
              <a:gsLst>
                <a:gs pos="0">
                  <a:schemeClr val="bg2"/>
                </a:gs>
                <a:gs pos="5000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 w="9525">
              <a:solidFill>
                <a:srgbClr val="777777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eaLnBrk="1" latinLnBrk="1" hangingPunct="1">
                <a:defRPr/>
              </a:pPr>
              <a:endParaRPr lang="ko-KR" altLang="en-US" sz="2000">
                <a:latin typeface="Arial Narrow" panose="020B0606020202030204" pitchFamily="34" charset="0"/>
                <a:ea typeface="굴림" charset="-127"/>
              </a:endParaRPr>
            </a:p>
          </p:txBody>
        </p:sp>
        <p:sp>
          <p:nvSpPr>
            <p:cNvPr id="106" name="Rectangle 62"/>
            <p:cNvSpPr>
              <a:spLocks noChangeArrowheads="1"/>
            </p:cNvSpPr>
            <p:nvPr/>
          </p:nvSpPr>
          <p:spPr bwMode="auto">
            <a:xfrm>
              <a:off x="1228097" y="1909613"/>
              <a:ext cx="438150" cy="608013"/>
            </a:xfrm>
            <a:prstGeom prst="rect">
              <a:avLst/>
            </a:prstGeom>
            <a:pattFill prst="smCheck">
              <a:fgClr>
                <a:srgbClr val="000000"/>
              </a:fgClr>
              <a:bgClr>
                <a:srgbClr val="FFFFFF"/>
              </a:bgClr>
            </a:pattFill>
            <a:ln w="9525">
              <a:solidFill>
                <a:schemeClr val="bg1">
                  <a:lumMod val="50000"/>
                </a:schemeClr>
              </a:solidFill>
              <a:miter lim="800000"/>
              <a:headEnd/>
              <a:tailEnd/>
            </a:ln>
          </p:spPr>
        </p:sp>
        <p:sp>
          <p:nvSpPr>
            <p:cNvPr id="19460" name="Text Box 195"/>
            <p:cNvSpPr txBox="1">
              <a:spLocks noChangeArrowheads="1"/>
            </p:cNvSpPr>
            <p:nvPr/>
          </p:nvSpPr>
          <p:spPr bwMode="auto">
            <a:xfrm>
              <a:off x="1232062" y="3000226"/>
              <a:ext cx="460383" cy="1917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kumimoji="1" sz="2400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defRPr>
              </a:lvl9pPr>
            </a:lstStyle>
            <a:p>
              <a:pPr algn="ctr" eaLnBrk="1" latinLnBrk="1" hangingPunct="1"/>
              <a:r>
                <a:rPr lang="ko-KR" altLang="en-US" sz="1200">
                  <a:solidFill>
                    <a:srgbClr val="00000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반응</a:t>
              </a:r>
              <a:endParaRPr lang="en-US" altLang="ko-KR" sz="1200">
                <a:solidFill>
                  <a:srgbClr val="0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endParaRPr>
            </a:p>
          </p:txBody>
        </p:sp>
        <p:sp>
          <p:nvSpPr>
            <p:cNvPr id="19461" name="Text Box 195"/>
            <p:cNvSpPr txBox="1">
              <a:spLocks noChangeArrowheads="1"/>
            </p:cNvSpPr>
            <p:nvPr/>
          </p:nvSpPr>
          <p:spPr bwMode="auto">
            <a:xfrm>
              <a:off x="1912306" y="3000226"/>
              <a:ext cx="460382" cy="1917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kumimoji="1" sz="2400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defRPr>
              </a:lvl9pPr>
            </a:lstStyle>
            <a:p>
              <a:pPr algn="ctr" eaLnBrk="1" latinLnBrk="1" hangingPunct="1"/>
              <a:r>
                <a:rPr lang="ko-KR" altLang="en-US" sz="1200">
                  <a:solidFill>
                    <a:srgbClr val="00000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흡수</a:t>
              </a:r>
              <a:endParaRPr lang="en-US" altLang="ko-KR" sz="1200">
                <a:solidFill>
                  <a:srgbClr val="0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endParaRPr>
            </a:p>
          </p:txBody>
        </p:sp>
        <p:sp>
          <p:nvSpPr>
            <p:cNvPr id="19462" name="Text Box 195"/>
            <p:cNvSpPr txBox="1">
              <a:spLocks noChangeArrowheads="1"/>
            </p:cNvSpPr>
            <p:nvPr/>
          </p:nvSpPr>
          <p:spPr bwMode="auto">
            <a:xfrm>
              <a:off x="2829341" y="3000226"/>
              <a:ext cx="736099" cy="1917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kumimoji="1" sz="2400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defRPr>
              </a:lvl9pPr>
            </a:lstStyle>
            <a:p>
              <a:pPr algn="ctr" eaLnBrk="1" latinLnBrk="1" hangingPunct="1"/>
              <a:r>
                <a:rPr lang="ko-KR" altLang="en-US" sz="1200">
                  <a:solidFill>
                    <a:srgbClr val="00000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가스정제</a:t>
              </a:r>
              <a:endParaRPr lang="en-US" altLang="ko-KR" sz="1200">
                <a:solidFill>
                  <a:srgbClr val="0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endParaRPr>
            </a:p>
          </p:txBody>
        </p:sp>
        <p:sp>
          <p:nvSpPr>
            <p:cNvPr id="137" name="자유형 136"/>
            <p:cNvSpPr/>
            <p:nvPr/>
          </p:nvSpPr>
          <p:spPr>
            <a:xfrm>
              <a:off x="1478922" y="2598588"/>
              <a:ext cx="527050" cy="331788"/>
            </a:xfrm>
            <a:custGeom>
              <a:avLst/>
              <a:gdLst>
                <a:gd name="connsiteX0" fmla="*/ 0 w 525983"/>
                <a:gd name="connsiteY0" fmla="*/ 178025 h 331773"/>
                <a:gd name="connsiteX1" fmla="*/ 0 w 525983"/>
                <a:gd name="connsiteY1" fmla="*/ 331773 h 331773"/>
                <a:gd name="connsiteX2" fmla="*/ 347958 w 525983"/>
                <a:gd name="connsiteY2" fmla="*/ 331773 h 331773"/>
                <a:gd name="connsiteX3" fmla="*/ 347958 w 525983"/>
                <a:gd name="connsiteY3" fmla="*/ 0 h 331773"/>
                <a:gd name="connsiteX4" fmla="*/ 525983 w 525983"/>
                <a:gd name="connsiteY4" fmla="*/ 0 h 3317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25983" h="331773">
                  <a:moveTo>
                    <a:pt x="0" y="178025"/>
                  </a:moveTo>
                  <a:lnTo>
                    <a:pt x="0" y="331773"/>
                  </a:lnTo>
                  <a:lnTo>
                    <a:pt x="347958" y="331773"/>
                  </a:lnTo>
                  <a:lnTo>
                    <a:pt x="347958" y="0"/>
                  </a:lnTo>
                  <a:lnTo>
                    <a:pt x="525983" y="0"/>
                  </a:lnTo>
                </a:path>
              </a:pathLst>
            </a:custGeom>
            <a:noFill/>
            <a:ln w="25400" cap="flat" cmpd="sng" algn="ctr">
              <a:solidFill>
                <a:schemeClr val="accent6"/>
              </a:solidFill>
              <a:prstDash val="solid"/>
              <a:headEnd type="none" w="med" len="med"/>
              <a:tailEnd type="triangle" w="med" len="med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sz="2000" kern="0">
                <a:solidFill>
                  <a:prstClr val="white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138" name="자유형 137"/>
            <p:cNvSpPr/>
            <p:nvPr/>
          </p:nvSpPr>
          <p:spPr>
            <a:xfrm>
              <a:off x="1439234" y="1360338"/>
              <a:ext cx="703263" cy="381000"/>
            </a:xfrm>
            <a:custGeom>
              <a:avLst/>
              <a:gdLst>
                <a:gd name="connsiteX0" fmla="*/ 704007 w 704007"/>
                <a:gd name="connsiteY0" fmla="*/ 380326 h 380326"/>
                <a:gd name="connsiteX1" fmla="*/ 704007 w 704007"/>
                <a:gd name="connsiteY1" fmla="*/ 0 h 380326"/>
                <a:gd name="connsiteX2" fmla="*/ 0 w 704007"/>
                <a:gd name="connsiteY2" fmla="*/ 0 h 380326"/>
                <a:gd name="connsiteX3" fmla="*/ 0 w 704007"/>
                <a:gd name="connsiteY3" fmla="*/ 275130 h 3803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04007" h="380326">
                  <a:moveTo>
                    <a:pt x="704007" y="380326"/>
                  </a:moveTo>
                  <a:lnTo>
                    <a:pt x="704007" y="0"/>
                  </a:lnTo>
                  <a:lnTo>
                    <a:pt x="0" y="0"/>
                  </a:lnTo>
                  <a:lnTo>
                    <a:pt x="0" y="275130"/>
                  </a:lnTo>
                </a:path>
              </a:pathLst>
            </a:custGeom>
            <a:noFill/>
            <a:ln w="25400" cap="flat" cmpd="sng" algn="ctr">
              <a:solidFill>
                <a:schemeClr val="accent6"/>
              </a:solidFill>
              <a:prstDash val="solid"/>
              <a:headEnd type="none" w="med" len="med"/>
              <a:tailEnd type="triangle" w="med" len="med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sz="2000" kern="0">
                <a:solidFill>
                  <a:prstClr val="white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139" name="자유형 138"/>
            <p:cNvSpPr/>
            <p:nvPr/>
          </p:nvSpPr>
          <p:spPr>
            <a:xfrm>
              <a:off x="2142497" y="2347763"/>
              <a:ext cx="501650" cy="579438"/>
            </a:xfrm>
            <a:custGeom>
              <a:avLst/>
              <a:gdLst>
                <a:gd name="connsiteX0" fmla="*/ 0 w 501707"/>
                <a:gd name="connsiteY0" fmla="*/ 412693 h 574534"/>
                <a:gd name="connsiteX1" fmla="*/ 0 w 501707"/>
                <a:gd name="connsiteY1" fmla="*/ 574534 h 574534"/>
                <a:gd name="connsiteX2" fmla="*/ 323682 w 501707"/>
                <a:gd name="connsiteY2" fmla="*/ 566442 h 574534"/>
                <a:gd name="connsiteX3" fmla="*/ 307498 w 501707"/>
                <a:gd name="connsiteY3" fmla="*/ 0 h 574534"/>
                <a:gd name="connsiteX4" fmla="*/ 501707 w 501707"/>
                <a:gd name="connsiteY4" fmla="*/ 0 h 574534"/>
                <a:gd name="connsiteX0" fmla="*/ 0 w 501707"/>
                <a:gd name="connsiteY0" fmla="*/ 412693 h 574534"/>
                <a:gd name="connsiteX1" fmla="*/ 0 w 501707"/>
                <a:gd name="connsiteY1" fmla="*/ 574534 h 574534"/>
                <a:gd name="connsiteX2" fmla="*/ 323682 w 501707"/>
                <a:gd name="connsiteY2" fmla="*/ 566442 h 574534"/>
                <a:gd name="connsiteX3" fmla="*/ 326548 w 501707"/>
                <a:gd name="connsiteY3" fmla="*/ 0 h 574534"/>
                <a:gd name="connsiteX4" fmla="*/ 501707 w 501707"/>
                <a:gd name="connsiteY4" fmla="*/ 0 h 574534"/>
                <a:gd name="connsiteX0" fmla="*/ 0 w 501707"/>
                <a:gd name="connsiteY0" fmla="*/ 412693 h 579142"/>
                <a:gd name="connsiteX1" fmla="*/ 0 w 501707"/>
                <a:gd name="connsiteY1" fmla="*/ 574534 h 579142"/>
                <a:gd name="connsiteX2" fmla="*/ 323682 w 501707"/>
                <a:gd name="connsiteY2" fmla="*/ 579142 h 579142"/>
                <a:gd name="connsiteX3" fmla="*/ 326548 w 501707"/>
                <a:gd name="connsiteY3" fmla="*/ 0 h 579142"/>
                <a:gd name="connsiteX4" fmla="*/ 501707 w 501707"/>
                <a:gd name="connsiteY4" fmla="*/ 0 h 5791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1707" h="579142">
                  <a:moveTo>
                    <a:pt x="0" y="412693"/>
                  </a:moveTo>
                  <a:lnTo>
                    <a:pt x="0" y="574534"/>
                  </a:lnTo>
                  <a:lnTo>
                    <a:pt x="323682" y="579142"/>
                  </a:lnTo>
                  <a:cubicBezTo>
                    <a:pt x="324637" y="390328"/>
                    <a:pt x="325593" y="188814"/>
                    <a:pt x="326548" y="0"/>
                  </a:cubicBezTo>
                  <a:lnTo>
                    <a:pt x="501707" y="0"/>
                  </a:lnTo>
                </a:path>
              </a:pathLst>
            </a:custGeom>
            <a:noFill/>
            <a:ln w="25400" cap="flat" cmpd="sng" algn="ctr">
              <a:solidFill>
                <a:schemeClr val="accent6"/>
              </a:solidFill>
              <a:prstDash val="solid"/>
              <a:headEnd type="none" w="med" len="med"/>
              <a:tailEnd type="triangle" w="med" len="med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sz="2000" kern="0">
                <a:solidFill>
                  <a:prstClr val="white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140" name="자유형 139"/>
            <p:cNvSpPr/>
            <p:nvPr/>
          </p:nvSpPr>
          <p:spPr>
            <a:xfrm>
              <a:off x="2744159" y="1861988"/>
              <a:ext cx="539750" cy="254000"/>
            </a:xfrm>
            <a:custGeom>
              <a:avLst/>
              <a:gdLst>
                <a:gd name="connsiteX0" fmla="*/ 0 w 539750"/>
                <a:gd name="connsiteY0" fmla="*/ 146050 h 254000"/>
                <a:gd name="connsiteX1" fmla="*/ 0 w 539750"/>
                <a:gd name="connsiteY1" fmla="*/ 0 h 254000"/>
                <a:gd name="connsiteX2" fmla="*/ 311150 w 539750"/>
                <a:gd name="connsiteY2" fmla="*/ 0 h 254000"/>
                <a:gd name="connsiteX3" fmla="*/ 317500 w 539750"/>
                <a:gd name="connsiteY3" fmla="*/ 254000 h 254000"/>
                <a:gd name="connsiteX4" fmla="*/ 539750 w 539750"/>
                <a:gd name="connsiteY4" fmla="*/ 254000 h 254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9750" h="254000">
                  <a:moveTo>
                    <a:pt x="0" y="146050"/>
                  </a:moveTo>
                  <a:lnTo>
                    <a:pt x="0" y="0"/>
                  </a:lnTo>
                  <a:lnTo>
                    <a:pt x="311150" y="0"/>
                  </a:lnTo>
                  <a:lnTo>
                    <a:pt x="317500" y="254000"/>
                  </a:lnTo>
                  <a:lnTo>
                    <a:pt x="539750" y="254000"/>
                  </a:lnTo>
                </a:path>
              </a:pathLst>
            </a:custGeom>
            <a:noFill/>
            <a:ln w="9525" cap="flat" cmpd="sng" algn="ctr">
              <a:solidFill>
                <a:schemeClr val="tx1"/>
              </a:solidFill>
              <a:prstDash val="solid"/>
              <a:headEnd type="none" w="med" len="med"/>
              <a:tailEnd type="triangle" w="med" len="med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sz="2000" kern="0">
                <a:solidFill>
                  <a:prstClr val="white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141" name="자유형 140"/>
            <p:cNvSpPr/>
            <p:nvPr/>
          </p:nvSpPr>
          <p:spPr>
            <a:xfrm>
              <a:off x="2172659" y="1353988"/>
              <a:ext cx="1193800" cy="171450"/>
            </a:xfrm>
            <a:custGeom>
              <a:avLst/>
              <a:gdLst>
                <a:gd name="connsiteX0" fmla="*/ 1193800 w 1193800"/>
                <a:gd name="connsiteY0" fmla="*/ 171450 h 171450"/>
                <a:gd name="connsiteX1" fmla="*/ 1193800 w 1193800"/>
                <a:gd name="connsiteY1" fmla="*/ 6350 h 171450"/>
                <a:gd name="connsiteX2" fmla="*/ 0 w 1193800"/>
                <a:gd name="connsiteY2" fmla="*/ 0 h 171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93800" h="171450">
                  <a:moveTo>
                    <a:pt x="1193800" y="171450"/>
                  </a:moveTo>
                  <a:lnTo>
                    <a:pt x="1193800" y="6350"/>
                  </a:lnTo>
                  <a:lnTo>
                    <a:pt x="0" y="0"/>
                  </a:lnTo>
                </a:path>
              </a:pathLst>
            </a:custGeom>
            <a:noFill/>
            <a:ln w="9525" cap="flat" cmpd="sng" algn="ctr">
              <a:solidFill>
                <a:schemeClr val="tx1"/>
              </a:solidFill>
              <a:prstDash val="solid"/>
              <a:headEnd type="none" w="med" len="med"/>
              <a:tailEnd type="triangle" w="med" len="med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sz="2000" kern="0">
                <a:solidFill>
                  <a:prstClr val="white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19468" name="Text Box 195"/>
            <p:cNvSpPr txBox="1">
              <a:spLocks noChangeArrowheads="1"/>
            </p:cNvSpPr>
            <p:nvPr/>
          </p:nvSpPr>
          <p:spPr bwMode="auto">
            <a:xfrm>
              <a:off x="102410" y="1084113"/>
              <a:ext cx="1035348" cy="2130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kumimoji="1" sz="2400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defRPr>
              </a:lvl9pPr>
            </a:lstStyle>
            <a:p>
              <a:pPr algn="ctr" eaLnBrk="1" latinLnBrk="1" hangingPunct="1"/>
              <a:r>
                <a:rPr lang="en-US" altLang="ko-KR" sz="1400">
                  <a:solidFill>
                    <a:srgbClr val="00000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C3H6+Water</a:t>
              </a:r>
            </a:p>
          </p:txBody>
        </p:sp>
        <p:sp>
          <p:nvSpPr>
            <p:cNvPr id="19469" name="Text Box 195"/>
            <p:cNvSpPr txBox="1">
              <a:spLocks noChangeArrowheads="1"/>
            </p:cNvSpPr>
            <p:nvPr/>
          </p:nvSpPr>
          <p:spPr bwMode="auto">
            <a:xfrm>
              <a:off x="3902364" y="2822426"/>
              <a:ext cx="598241" cy="3196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kumimoji="1" sz="2400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defRPr>
              </a:lvl9pPr>
            </a:lstStyle>
            <a:p>
              <a:pPr algn="ctr" eaLnBrk="1" latinLnBrk="1" hangingPunct="1"/>
              <a:r>
                <a:rPr lang="ko-KR" altLang="en-US" sz="1200">
                  <a:solidFill>
                    <a:srgbClr val="00000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저비점</a:t>
              </a:r>
              <a:endParaRPr lang="en-US" altLang="ko-KR" sz="1200">
                <a:solidFill>
                  <a:srgbClr val="0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endParaRPr>
            </a:p>
            <a:p>
              <a:pPr algn="ctr" eaLnBrk="1" latinLnBrk="1" hangingPunct="1"/>
              <a:r>
                <a:rPr lang="ko-KR" altLang="en-US" sz="1200">
                  <a:solidFill>
                    <a:srgbClr val="00000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제거</a:t>
              </a:r>
              <a:endParaRPr lang="en-US" altLang="ko-KR" sz="1200">
                <a:solidFill>
                  <a:srgbClr val="0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endParaRPr>
            </a:p>
          </p:txBody>
        </p:sp>
        <p:sp>
          <p:nvSpPr>
            <p:cNvPr id="19470" name="Text Box 195"/>
            <p:cNvSpPr txBox="1">
              <a:spLocks noChangeArrowheads="1"/>
            </p:cNvSpPr>
            <p:nvPr/>
          </p:nvSpPr>
          <p:spPr bwMode="auto">
            <a:xfrm>
              <a:off x="4612643" y="2822426"/>
              <a:ext cx="460382" cy="3196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kumimoji="1" sz="2400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defRPr>
              </a:lvl9pPr>
            </a:lstStyle>
            <a:p>
              <a:pPr algn="ctr" eaLnBrk="1" latinLnBrk="1" hangingPunct="1"/>
              <a:r>
                <a:rPr lang="ko-KR" altLang="en-US" sz="1200">
                  <a:solidFill>
                    <a:srgbClr val="00000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공비</a:t>
              </a:r>
              <a:endParaRPr lang="en-US" altLang="ko-KR" sz="1200">
                <a:solidFill>
                  <a:srgbClr val="0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endParaRPr>
            </a:p>
            <a:p>
              <a:pPr algn="ctr" eaLnBrk="1" latinLnBrk="1" hangingPunct="1"/>
              <a:r>
                <a:rPr lang="ko-KR" altLang="en-US" sz="1200">
                  <a:solidFill>
                    <a:srgbClr val="00000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증류</a:t>
              </a:r>
              <a:endParaRPr lang="en-US" altLang="ko-KR" sz="1200">
                <a:solidFill>
                  <a:srgbClr val="0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endParaRPr>
            </a:p>
          </p:txBody>
        </p:sp>
        <p:sp>
          <p:nvSpPr>
            <p:cNvPr id="19471" name="Text Box 195"/>
            <p:cNvSpPr txBox="1">
              <a:spLocks noChangeArrowheads="1"/>
            </p:cNvSpPr>
            <p:nvPr/>
          </p:nvSpPr>
          <p:spPr bwMode="auto">
            <a:xfrm>
              <a:off x="5053968" y="2822426"/>
              <a:ext cx="460383" cy="3196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kumimoji="1" sz="2400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defRPr>
              </a:lvl9pPr>
            </a:lstStyle>
            <a:p>
              <a:pPr algn="ctr" eaLnBrk="1" latinLnBrk="1" hangingPunct="1"/>
              <a:r>
                <a:rPr lang="en-US" altLang="ko-KR" sz="1200">
                  <a:solidFill>
                    <a:srgbClr val="00000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NPA</a:t>
              </a:r>
            </a:p>
            <a:p>
              <a:pPr algn="ctr" eaLnBrk="1" latinLnBrk="1" hangingPunct="1"/>
              <a:r>
                <a:rPr lang="ko-KR" altLang="en-US" sz="1200">
                  <a:solidFill>
                    <a:srgbClr val="00000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제거</a:t>
              </a:r>
              <a:endParaRPr lang="en-US" altLang="ko-KR" sz="1200">
                <a:solidFill>
                  <a:srgbClr val="0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endParaRPr>
            </a:p>
          </p:txBody>
        </p:sp>
        <p:sp>
          <p:nvSpPr>
            <p:cNvPr id="19472" name="Text Box 195"/>
            <p:cNvSpPr txBox="1">
              <a:spLocks noChangeArrowheads="1"/>
            </p:cNvSpPr>
            <p:nvPr/>
          </p:nvSpPr>
          <p:spPr bwMode="auto">
            <a:xfrm>
              <a:off x="6290631" y="2822426"/>
              <a:ext cx="460382" cy="3196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kumimoji="1" sz="2400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defRPr>
              </a:lvl9pPr>
            </a:lstStyle>
            <a:p>
              <a:pPr algn="ctr" eaLnBrk="1" latinLnBrk="1" hangingPunct="1"/>
              <a:r>
                <a:rPr lang="ko-KR" altLang="en-US" sz="1200">
                  <a:solidFill>
                    <a:srgbClr val="00000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수분</a:t>
              </a:r>
              <a:endParaRPr lang="en-US" altLang="ko-KR" sz="1200">
                <a:solidFill>
                  <a:srgbClr val="0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endParaRPr>
            </a:p>
            <a:p>
              <a:pPr algn="ctr" eaLnBrk="1" latinLnBrk="1" hangingPunct="1"/>
              <a:r>
                <a:rPr lang="ko-KR" altLang="en-US" sz="1200">
                  <a:solidFill>
                    <a:srgbClr val="00000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제거</a:t>
              </a:r>
              <a:endParaRPr lang="en-US" altLang="ko-KR" sz="1200">
                <a:solidFill>
                  <a:srgbClr val="0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endParaRPr>
            </a:p>
          </p:txBody>
        </p:sp>
        <p:sp>
          <p:nvSpPr>
            <p:cNvPr id="202" name="자유형 201"/>
            <p:cNvSpPr/>
            <p:nvPr/>
          </p:nvSpPr>
          <p:spPr>
            <a:xfrm>
              <a:off x="4204659" y="2195363"/>
              <a:ext cx="501650" cy="579438"/>
            </a:xfrm>
            <a:custGeom>
              <a:avLst/>
              <a:gdLst>
                <a:gd name="connsiteX0" fmla="*/ 0 w 501707"/>
                <a:gd name="connsiteY0" fmla="*/ 412693 h 574534"/>
                <a:gd name="connsiteX1" fmla="*/ 0 w 501707"/>
                <a:gd name="connsiteY1" fmla="*/ 574534 h 574534"/>
                <a:gd name="connsiteX2" fmla="*/ 323682 w 501707"/>
                <a:gd name="connsiteY2" fmla="*/ 566442 h 574534"/>
                <a:gd name="connsiteX3" fmla="*/ 307498 w 501707"/>
                <a:gd name="connsiteY3" fmla="*/ 0 h 574534"/>
                <a:gd name="connsiteX4" fmla="*/ 501707 w 501707"/>
                <a:gd name="connsiteY4" fmla="*/ 0 h 574534"/>
                <a:gd name="connsiteX0" fmla="*/ 0 w 501707"/>
                <a:gd name="connsiteY0" fmla="*/ 412693 h 574534"/>
                <a:gd name="connsiteX1" fmla="*/ 0 w 501707"/>
                <a:gd name="connsiteY1" fmla="*/ 574534 h 574534"/>
                <a:gd name="connsiteX2" fmla="*/ 323682 w 501707"/>
                <a:gd name="connsiteY2" fmla="*/ 566442 h 574534"/>
                <a:gd name="connsiteX3" fmla="*/ 326548 w 501707"/>
                <a:gd name="connsiteY3" fmla="*/ 0 h 574534"/>
                <a:gd name="connsiteX4" fmla="*/ 501707 w 501707"/>
                <a:gd name="connsiteY4" fmla="*/ 0 h 574534"/>
                <a:gd name="connsiteX0" fmla="*/ 0 w 501707"/>
                <a:gd name="connsiteY0" fmla="*/ 412693 h 579142"/>
                <a:gd name="connsiteX1" fmla="*/ 0 w 501707"/>
                <a:gd name="connsiteY1" fmla="*/ 574534 h 579142"/>
                <a:gd name="connsiteX2" fmla="*/ 323682 w 501707"/>
                <a:gd name="connsiteY2" fmla="*/ 579142 h 579142"/>
                <a:gd name="connsiteX3" fmla="*/ 326548 w 501707"/>
                <a:gd name="connsiteY3" fmla="*/ 0 h 579142"/>
                <a:gd name="connsiteX4" fmla="*/ 501707 w 501707"/>
                <a:gd name="connsiteY4" fmla="*/ 0 h 5791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1707" h="579142">
                  <a:moveTo>
                    <a:pt x="0" y="412693"/>
                  </a:moveTo>
                  <a:lnTo>
                    <a:pt x="0" y="574534"/>
                  </a:lnTo>
                  <a:lnTo>
                    <a:pt x="323682" y="579142"/>
                  </a:lnTo>
                  <a:cubicBezTo>
                    <a:pt x="324637" y="390328"/>
                    <a:pt x="325593" y="188814"/>
                    <a:pt x="326548" y="0"/>
                  </a:cubicBezTo>
                  <a:lnTo>
                    <a:pt x="501707" y="0"/>
                  </a:lnTo>
                </a:path>
              </a:pathLst>
            </a:custGeom>
            <a:noFill/>
            <a:ln w="25400" cap="flat" cmpd="sng" algn="ctr">
              <a:solidFill>
                <a:schemeClr val="accent6"/>
              </a:solidFill>
              <a:prstDash val="solid"/>
              <a:headEnd type="none" w="med" len="med"/>
              <a:tailEnd type="triangle" w="med" len="med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sz="2000" kern="0">
                <a:solidFill>
                  <a:prstClr val="white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204" name="자유형 203"/>
            <p:cNvSpPr/>
            <p:nvPr/>
          </p:nvSpPr>
          <p:spPr>
            <a:xfrm>
              <a:off x="4803147" y="1279376"/>
              <a:ext cx="887412" cy="1255712"/>
            </a:xfrm>
            <a:custGeom>
              <a:avLst/>
              <a:gdLst>
                <a:gd name="connsiteX0" fmla="*/ 0 w 539750"/>
                <a:gd name="connsiteY0" fmla="*/ 146050 h 254000"/>
                <a:gd name="connsiteX1" fmla="*/ 0 w 539750"/>
                <a:gd name="connsiteY1" fmla="*/ 0 h 254000"/>
                <a:gd name="connsiteX2" fmla="*/ 311150 w 539750"/>
                <a:gd name="connsiteY2" fmla="*/ 0 h 254000"/>
                <a:gd name="connsiteX3" fmla="*/ 317500 w 539750"/>
                <a:gd name="connsiteY3" fmla="*/ 254000 h 254000"/>
                <a:gd name="connsiteX4" fmla="*/ 539750 w 539750"/>
                <a:gd name="connsiteY4" fmla="*/ 254000 h 254000"/>
                <a:gd name="connsiteX0" fmla="*/ 0 w 539750"/>
                <a:gd name="connsiteY0" fmla="*/ 48680 h 254000"/>
                <a:gd name="connsiteX1" fmla="*/ 0 w 539750"/>
                <a:gd name="connsiteY1" fmla="*/ 0 h 254000"/>
                <a:gd name="connsiteX2" fmla="*/ 311150 w 539750"/>
                <a:gd name="connsiteY2" fmla="*/ 0 h 254000"/>
                <a:gd name="connsiteX3" fmla="*/ 317500 w 539750"/>
                <a:gd name="connsiteY3" fmla="*/ 254000 h 254000"/>
                <a:gd name="connsiteX4" fmla="*/ 539750 w 539750"/>
                <a:gd name="connsiteY4" fmla="*/ 254000 h 254000"/>
                <a:gd name="connsiteX0" fmla="*/ 0 w 539750"/>
                <a:gd name="connsiteY0" fmla="*/ 48680 h 254000"/>
                <a:gd name="connsiteX1" fmla="*/ 0 w 539750"/>
                <a:gd name="connsiteY1" fmla="*/ 0 h 254000"/>
                <a:gd name="connsiteX2" fmla="*/ 311150 w 539750"/>
                <a:gd name="connsiteY2" fmla="*/ 0 h 254000"/>
                <a:gd name="connsiteX3" fmla="*/ 539750 w 539750"/>
                <a:gd name="connsiteY3" fmla="*/ 254000 h 254000"/>
                <a:gd name="connsiteX0" fmla="*/ 0 w 311150"/>
                <a:gd name="connsiteY0" fmla="*/ 48680 h 273449"/>
                <a:gd name="connsiteX1" fmla="*/ 0 w 311150"/>
                <a:gd name="connsiteY1" fmla="*/ 0 h 273449"/>
                <a:gd name="connsiteX2" fmla="*/ 311150 w 311150"/>
                <a:gd name="connsiteY2" fmla="*/ 0 h 273449"/>
                <a:gd name="connsiteX3" fmla="*/ 269168 w 311150"/>
                <a:gd name="connsiteY3" fmla="*/ 273449 h 273449"/>
                <a:gd name="connsiteX0" fmla="*/ 0 w 269168"/>
                <a:gd name="connsiteY0" fmla="*/ 48680 h 273449"/>
                <a:gd name="connsiteX1" fmla="*/ 0 w 269168"/>
                <a:gd name="connsiteY1" fmla="*/ 0 h 273449"/>
                <a:gd name="connsiteX2" fmla="*/ 252987 w 269168"/>
                <a:gd name="connsiteY2" fmla="*/ 2778 h 273449"/>
                <a:gd name="connsiteX3" fmla="*/ 269168 w 269168"/>
                <a:gd name="connsiteY3" fmla="*/ 273449 h 273449"/>
                <a:gd name="connsiteX0" fmla="*/ 0 w 294456"/>
                <a:gd name="connsiteY0" fmla="*/ 48680 h 434601"/>
                <a:gd name="connsiteX1" fmla="*/ 0 w 294456"/>
                <a:gd name="connsiteY1" fmla="*/ 0 h 434601"/>
                <a:gd name="connsiteX2" fmla="*/ 252987 w 294456"/>
                <a:gd name="connsiteY2" fmla="*/ 2778 h 434601"/>
                <a:gd name="connsiteX3" fmla="*/ 294456 w 294456"/>
                <a:gd name="connsiteY3" fmla="*/ 434601 h 434601"/>
                <a:gd name="connsiteX0" fmla="*/ 0 w 294456"/>
                <a:gd name="connsiteY0" fmla="*/ 48680 h 434601"/>
                <a:gd name="connsiteX1" fmla="*/ 0 w 294456"/>
                <a:gd name="connsiteY1" fmla="*/ 0 h 434601"/>
                <a:gd name="connsiteX2" fmla="*/ 252987 w 294456"/>
                <a:gd name="connsiteY2" fmla="*/ 2778 h 434601"/>
                <a:gd name="connsiteX3" fmla="*/ 259481 w 294456"/>
                <a:gd name="connsiteY3" fmla="*/ 423497 h 434601"/>
                <a:gd name="connsiteX4" fmla="*/ 294456 w 294456"/>
                <a:gd name="connsiteY4" fmla="*/ 434601 h 434601"/>
                <a:gd name="connsiteX0" fmla="*/ 0 w 294456"/>
                <a:gd name="connsiteY0" fmla="*/ 48680 h 434601"/>
                <a:gd name="connsiteX1" fmla="*/ 0 w 294456"/>
                <a:gd name="connsiteY1" fmla="*/ 0 h 434601"/>
                <a:gd name="connsiteX2" fmla="*/ 252987 w 294456"/>
                <a:gd name="connsiteY2" fmla="*/ 2778 h 434601"/>
                <a:gd name="connsiteX3" fmla="*/ 259481 w 294456"/>
                <a:gd name="connsiteY3" fmla="*/ 423497 h 434601"/>
                <a:gd name="connsiteX4" fmla="*/ 294456 w 294456"/>
                <a:gd name="connsiteY4" fmla="*/ 434601 h 434601"/>
                <a:gd name="connsiteX0" fmla="*/ 0 w 294456"/>
                <a:gd name="connsiteY0" fmla="*/ 48680 h 434601"/>
                <a:gd name="connsiteX1" fmla="*/ 0 w 294456"/>
                <a:gd name="connsiteY1" fmla="*/ 0 h 434601"/>
                <a:gd name="connsiteX2" fmla="*/ 252987 w 294456"/>
                <a:gd name="connsiteY2" fmla="*/ 2778 h 434601"/>
                <a:gd name="connsiteX3" fmla="*/ 256320 w 294456"/>
                <a:gd name="connsiteY3" fmla="*/ 431601 h 434601"/>
                <a:gd name="connsiteX4" fmla="*/ 294456 w 294456"/>
                <a:gd name="connsiteY4" fmla="*/ 434601 h 4346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4456" h="434601">
                  <a:moveTo>
                    <a:pt x="0" y="48680"/>
                  </a:moveTo>
                  <a:lnTo>
                    <a:pt x="0" y="0"/>
                  </a:lnTo>
                  <a:lnTo>
                    <a:pt x="252987" y="2778"/>
                  </a:lnTo>
                  <a:lnTo>
                    <a:pt x="256320" y="431601"/>
                  </a:lnTo>
                  <a:lnTo>
                    <a:pt x="294456" y="434601"/>
                  </a:lnTo>
                </a:path>
              </a:pathLst>
            </a:custGeom>
            <a:noFill/>
            <a:ln w="12700" cap="flat" cmpd="sng" algn="ctr">
              <a:solidFill>
                <a:schemeClr val="tx1"/>
              </a:solidFill>
              <a:prstDash val="solid"/>
              <a:headEnd type="none" w="med" len="med"/>
              <a:tailEnd type="triangle" w="med" len="med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sz="2000" kern="0">
                <a:solidFill>
                  <a:prstClr val="white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205" name="자유형 204"/>
            <p:cNvSpPr/>
            <p:nvPr/>
          </p:nvSpPr>
          <p:spPr>
            <a:xfrm>
              <a:off x="6512884" y="1384151"/>
              <a:ext cx="493713" cy="1395412"/>
            </a:xfrm>
            <a:custGeom>
              <a:avLst/>
              <a:gdLst>
                <a:gd name="connsiteX0" fmla="*/ 0 w 501707"/>
                <a:gd name="connsiteY0" fmla="*/ 412693 h 574534"/>
                <a:gd name="connsiteX1" fmla="*/ 0 w 501707"/>
                <a:gd name="connsiteY1" fmla="*/ 574534 h 574534"/>
                <a:gd name="connsiteX2" fmla="*/ 323682 w 501707"/>
                <a:gd name="connsiteY2" fmla="*/ 566442 h 574534"/>
                <a:gd name="connsiteX3" fmla="*/ 307498 w 501707"/>
                <a:gd name="connsiteY3" fmla="*/ 0 h 574534"/>
                <a:gd name="connsiteX4" fmla="*/ 501707 w 501707"/>
                <a:gd name="connsiteY4" fmla="*/ 0 h 574534"/>
                <a:gd name="connsiteX0" fmla="*/ 0 w 501707"/>
                <a:gd name="connsiteY0" fmla="*/ 412693 h 574534"/>
                <a:gd name="connsiteX1" fmla="*/ 0 w 501707"/>
                <a:gd name="connsiteY1" fmla="*/ 574534 h 574534"/>
                <a:gd name="connsiteX2" fmla="*/ 323682 w 501707"/>
                <a:gd name="connsiteY2" fmla="*/ 566442 h 574534"/>
                <a:gd name="connsiteX3" fmla="*/ 326548 w 501707"/>
                <a:gd name="connsiteY3" fmla="*/ 0 h 574534"/>
                <a:gd name="connsiteX4" fmla="*/ 501707 w 501707"/>
                <a:gd name="connsiteY4" fmla="*/ 0 h 574534"/>
                <a:gd name="connsiteX0" fmla="*/ 0 w 501707"/>
                <a:gd name="connsiteY0" fmla="*/ 412693 h 579142"/>
                <a:gd name="connsiteX1" fmla="*/ 0 w 501707"/>
                <a:gd name="connsiteY1" fmla="*/ 574534 h 579142"/>
                <a:gd name="connsiteX2" fmla="*/ 323682 w 501707"/>
                <a:gd name="connsiteY2" fmla="*/ 579142 h 579142"/>
                <a:gd name="connsiteX3" fmla="*/ 326548 w 501707"/>
                <a:gd name="connsiteY3" fmla="*/ 0 h 579142"/>
                <a:gd name="connsiteX4" fmla="*/ 501707 w 501707"/>
                <a:gd name="connsiteY4" fmla="*/ 0 h 579142"/>
                <a:gd name="connsiteX0" fmla="*/ 0 w 501707"/>
                <a:gd name="connsiteY0" fmla="*/ 412693 h 581192"/>
                <a:gd name="connsiteX1" fmla="*/ 7620 w 501707"/>
                <a:gd name="connsiteY1" fmla="*/ 580886 h 581192"/>
                <a:gd name="connsiteX2" fmla="*/ 323682 w 501707"/>
                <a:gd name="connsiteY2" fmla="*/ 579142 h 581192"/>
                <a:gd name="connsiteX3" fmla="*/ 326548 w 501707"/>
                <a:gd name="connsiteY3" fmla="*/ 0 h 581192"/>
                <a:gd name="connsiteX4" fmla="*/ 501707 w 501707"/>
                <a:gd name="connsiteY4" fmla="*/ 0 h 581192"/>
                <a:gd name="connsiteX0" fmla="*/ 7620 w 494087"/>
                <a:gd name="connsiteY0" fmla="*/ 514324 h 581192"/>
                <a:gd name="connsiteX1" fmla="*/ 0 w 494087"/>
                <a:gd name="connsiteY1" fmla="*/ 580886 h 581192"/>
                <a:gd name="connsiteX2" fmla="*/ 316062 w 494087"/>
                <a:gd name="connsiteY2" fmla="*/ 579142 h 581192"/>
                <a:gd name="connsiteX3" fmla="*/ 318928 w 494087"/>
                <a:gd name="connsiteY3" fmla="*/ 0 h 581192"/>
                <a:gd name="connsiteX4" fmla="*/ 494087 w 494087"/>
                <a:gd name="connsiteY4" fmla="*/ 0 h 581192"/>
                <a:gd name="connsiteX0" fmla="*/ 0 w 494087"/>
                <a:gd name="connsiteY0" fmla="*/ 514324 h 581192"/>
                <a:gd name="connsiteX1" fmla="*/ 0 w 494087"/>
                <a:gd name="connsiteY1" fmla="*/ 580886 h 581192"/>
                <a:gd name="connsiteX2" fmla="*/ 316062 w 494087"/>
                <a:gd name="connsiteY2" fmla="*/ 579142 h 581192"/>
                <a:gd name="connsiteX3" fmla="*/ 318928 w 494087"/>
                <a:gd name="connsiteY3" fmla="*/ 0 h 581192"/>
                <a:gd name="connsiteX4" fmla="*/ 494087 w 494087"/>
                <a:gd name="connsiteY4" fmla="*/ 0 h 581192"/>
                <a:gd name="connsiteX0" fmla="*/ 0 w 494087"/>
                <a:gd name="connsiteY0" fmla="*/ 514324 h 581192"/>
                <a:gd name="connsiteX1" fmla="*/ 0 w 494087"/>
                <a:gd name="connsiteY1" fmla="*/ 580886 h 581192"/>
                <a:gd name="connsiteX2" fmla="*/ 316062 w 494087"/>
                <a:gd name="connsiteY2" fmla="*/ 579142 h 581192"/>
                <a:gd name="connsiteX3" fmla="*/ 318928 w 494087"/>
                <a:gd name="connsiteY3" fmla="*/ 0 h 581192"/>
                <a:gd name="connsiteX4" fmla="*/ 494087 w 494087"/>
                <a:gd name="connsiteY4" fmla="*/ 0 h 5811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94087" h="581192">
                  <a:moveTo>
                    <a:pt x="0" y="514324"/>
                  </a:moveTo>
                  <a:lnTo>
                    <a:pt x="0" y="580886"/>
                  </a:lnTo>
                  <a:cubicBezTo>
                    <a:pt x="107894" y="582422"/>
                    <a:pt x="208168" y="577606"/>
                    <a:pt x="316062" y="579142"/>
                  </a:cubicBezTo>
                  <a:cubicBezTo>
                    <a:pt x="317017" y="390328"/>
                    <a:pt x="317973" y="188814"/>
                    <a:pt x="318928" y="0"/>
                  </a:cubicBezTo>
                  <a:lnTo>
                    <a:pt x="494087" y="0"/>
                  </a:lnTo>
                </a:path>
              </a:pathLst>
            </a:custGeom>
            <a:noFill/>
            <a:ln w="25400" cap="flat" cmpd="sng" algn="ctr">
              <a:solidFill>
                <a:schemeClr val="accent6"/>
              </a:solidFill>
              <a:prstDash val="solid"/>
              <a:headEnd type="none" w="med" len="med"/>
              <a:tailEnd type="triangle" w="med" len="med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sz="2000" kern="0">
                <a:solidFill>
                  <a:prstClr val="white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19476" name="Text Box 195"/>
            <p:cNvSpPr txBox="1">
              <a:spLocks noChangeArrowheads="1"/>
            </p:cNvSpPr>
            <p:nvPr/>
          </p:nvSpPr>
          <p:spPr bwMode="auto">
            <a:xfrm>
              <a:off x="6933137" y="1222226"/>
              <a:ext cx="1002582" cy="2130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kumimoji="1" sz="2400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defRPr>
              </a:lvl9pPr>
            </a:lstStyle>
            <a:p>
              <a:pPr algn="ctr" eaLnBrk="1" latinLnBrk="1" hangingPunct="1"/>
              <a:r>
                <a:rPr lang="en-US" altLang="ko-KR" sz="1400">
                  <a:solidFill>
                    <a:srgbClr val="00000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C3-IPA </a:t>
              </a:r>
              <a:r>
                <a:rPr lang="ko-KR" altLang="en-US" sz="1400">
                  <a:solidFill>
                    <a:srgbClr val="00000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제품</a:t>
              </a:r>
              <a:endParaRPr lang="en-US" altLang="ko-KR" sz="1400">
                <a:solidFill>
                  <a:srgbClr val="0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endParaRPr>
            </a:p>
          </p:txBody>
        </p:sp>
        <p:sp>
          <p:nvSpPr>
            <p:cNvPr id="207" name="자유형 206"/>
            <p:cNvSpPr/>
            <p:nvPr/>
          </p:nvSpPr>
          <p:spPr>
            <a:xfrm>
              <a:off x="2734634" y="1969938"/>
              <a:ext cx="1384300" cy="950913"/>
            </a:xfrm>
            <a:custGeom>
              <a:avLst/>
              <a:gdLst>
                <a:gd name="connsiteX0" fmla="*/ 0 w 501707"/>
                <a:gd name="connsiteY0" fmla="*/ 412693 h 574534"/>
                <a:gd name="connsiteX1" fmla="*/ 0 w 501707"/>
                <a:gd name="connsiteY1" fmla="*/ 574534 h 574534"/>
                <a:gd name="connsiteX2" fmla="*/ 323682 w 501707"/>
                <a:gd name="connsiteY2" fmla="*/ 566442 h 574534"/>
                <a:gd name="connsiteX3" fmla="*/ 307498 w 501707"/>
                <a:gd name="connsiteY3" fmla="*/ 0 h 574534"/>
                <a:gd name="connsiteX4" fmla="*/ 501707 w 501707"/>
                <a:gd name="connsiteY4" fmla="*/ 0 h 574534"/>
                <a:gd name="connsiteX0" fmla="*/ 0 w 501707"/>
                <a:gd name="connsiteY0" fmla="*/ 412693 h 574534"/>
                <a:gd name="connsiteX1" fmla="*/ 0 w 501707"/>
                <a:gd name="connsiteY1" fmla="*/ 574534 h 574534"/>
                <a:gd name="connsiteX2" fmla="*/ 323682 w 501707"/>
                <a:gd name="connsiteY2" fmla="*/ 566442 h 574534"/>
                <a:gd name="connsiteX3" fmla="*/ 326548 w 501707"/>
                <a:gd name="connsiteY3" fmla="*/ 0 h 574534"/>
                <a:gd name="connsiteX4" fmla="*/ 501707 w 501707"/>
                <a:gd name="connsiteY4" fmla="*/ 0 h 574534"/>
                <a:gd name="connsiteX0" fmla="*/ 0 w 501707"/>
                <a:gd name="connsiteY0" fmla="*/ 412693 h 579142"/>
                <a:gd name="connsiteX1" fmla="*/ 0 w 501707"/>
                <a:gd name="connsiteY1" fmla="*/ 574534 h 579142"/>
                <a:gd name="connsiteX2" fmla="*/ 323682 w 501707"/>
                <a:gd name="connsiteY2" fmla="*/ 579142 h 579142"/>
                <a:gd name="connsiteX3" fmla="*/ 326548 w 501707"/>
                <a:gd name="connsiteY3" fmla="*/ 0 h 579142"/>
                <a:gd name="connsiteX4" fmla="*/ 501707 w 501707"/>
                <a:gd name="connsiteY4" fmla="*/ 0 h 579142"/>
                <a:gd name="connsiteX0" fmla="*/ 0 w 501707"/>
                <a:gd name="connsiteY0" fmla="*/ 463732 h 579142"/>
                <a:gd name="connsiteX1" fmla="*/ 0 w 501707"/>
                <a:gd name="connsiteY1" fmla="*/ 574534 h 579142"/>
                <a:gd name="connsiteX2" fmla="*/ 323682 w 501707"/>
                <a:gd name="connsiteY2" fmla="*/ 579142 h 579142"/>
                <a:gd name="connsiteX3" fmla="*/ 326548 w 501707"/>
                <a:gd name="connsiteY3" fmla="*/ 0 h 579142"/>
                <a:gd name="connsiteX4" fmla="*/ 501707 w 501707"/>
                <a:gd name="connsiteY4" fmla="*/ 0 h 5791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1707" h="579142">
                  <a:moveTo>
                    <a:pt x="0" y="463732"/>
                  </a:moveTo>
                  <a:lnTo>
                    <a:pt x="0" y="574534"/>
                  </a:lnTo>
                  <a:lnTo>
                    <a:pt x="323682" y="579142"/>
                  </a:lnTo>
                  <a:cubicBezTo>
                    <a:pt x="324637" y="390328"/>
                    <a:pt x="325593" y="188814"/>
                    <a:pt x="326548" y="0"/>
                  </a:cubicBezTo>
                  <a:lnTo>
                    <a:pt x="501707" y="0"/>
                  </a:lnTo>
                </a:path>
              </a:pathLst>
            </a:custGeom>
            <a:noFill/>
            <a:ln w="25400" cap="flat" cmpd="sng" algn="ctr">
              <a:solidFill>
                <a:schemeClr val="accent6"/>
              </a:solidFill>
              <a:prstDash val="solid"/>
              <a:headEnd type="none" w="med" len="med"/>
              <a:tailEnd type="triangle" w="med" len="med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sz="2000" kern="0">
                <a:solidFill>
                  <a:prstClr val="white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19478" name="Text Box 195"/>
            <p:cNvSpPr txBox="1">
              <a:spLocks noChangeArrowheads="1"/>
            </p:cNvSpPr>
            <p:nvPr/>
          </p:nvSpPr>
          <p:spPr bwMode="auto">
            <a:xfrm>
              <a:off x="5545426" y="2822426"/>
              <a:ext cx="598241" cy="3196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kumimoji="1" sz="2400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defRPr>
              </a:lvl9pPr>
            </a:lstStyle>
            <a:p>
              <a:pPr algn="ctr" eaLnBrk="1" latinLnBrk="1" hangingPunct="1"/>
              <a:r>
                <a:rPr lang="ko-KR" altLang="en-US" sz="1200">
                  <a:solidFill>
                    <a:srgbClr val="00000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아세톤</a:t>
              </a:r>
              <a:endParaRPr lang="en-US" altLang="ko-KR" sz="1200">
                <a:solidFill>
                  <a:srgbClr val="0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endParaRPr>
            </a:p>
            <a:p>
              <a:pPr algn="ctr" eaLnBrk="1" latinLnBrk="1" hangingPunct="1"/>
              <a:r>
                <a:rPr lang="ko-KR" altLang="en-US" sz="1200">
                  <a:solidFill>
                    <a:srgbClr val="00000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제거</a:t>
              </a:r>
              <a:endParaRPr lang="en-US" altLang="ko-KR" sz="1200">
                <a:solidFill>
                  <a:srgbClr val="0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endParaRPr>
            </a:p>
          </p:txBody>
        </p:sp>
        <p:sp>
          <p:nvSpPr>
            <p:cNvPr id="235" name="자유형 234"/>
            <p:cNvSpPr/>
            <p:nvPr/>
          </p:nvSpPr>
          <p:spPr>
            <a:xfrm>
              <a:off x="4920622" y="1552426"/>
              <a:ext cx="1471612" cy="487362"/>
            </a:xfrm>
            <a:custGeom>
              <a:avLst/>
              <a:gdLst>
                <a:gd name="connsiteX0" fmla="*/ 0 w 539750"/>
                <a:gd name="connsiteY0" fmla="*/ 146050 h 254000"/>
                <a:gd name="connsiteX1" fmla="*/ 0 w 539750"/>
                <a:gd name="connsiteY1" fmla="*/ 0 h 254000"/>
                <a:gd name="connsiteX2" fmla="*/ 311150 w 539750"/>
                <a:gd name="connsiteY2" fmla="*/ 0 h 254000"/>
                <a:gd name="connsiteX3" fmla="*/ 317500 w 539750"/>
                <a:gd name="connsiteY3" fmla="*/ 254000 h 254000"/>
                <a:gd name="connsiteX4" fmla="*/ 539750 w 539750"/>
                <a:gd name="connsiteY4" fmla="*/ 254000 h 254000"/>
                <a:gd name="connsiteX0" fmla="*/ 0 w 539750"/>
                <a:gd name="connsiteY0" fmla="*/ 48680 h 254000"/>
                <a:gd name="connsiteX1" fmla="*/ 0 w 539750"/>
                <a:gd name="connsiteY1" fmla="*/ 0 h 254000"/>
                <a:gd name="connsiteX2" fmla="*/ 311150 w 539750"/>
                <a:gd name="connsiteY2" fmla="*/ 0 h 254000"/>
                <a:gd name="connsiteX3" fmla="*/ 317500 w 539750"/>
                <a:gd name="connsiteY3" fmla="*/ 254000 h 254000"/>
                <a:gd name="connsiteX4" fmla="*/ 539750 w 539750"/>
                <a:gd name="connsiteY4" fmla="*/ 254000 h 254000"/>
                <a:gd name="connsiteX0" fmla="*/ 0 w 539750"/>
                <a:gd name="connsiteY0" fmla="*/ 48680 h 254000"/>
                <a:gd name="connsiteX1" fmla="*/ 0 w 539750"/>
                <a:gd name="connsiteY1" fmla="*/ 0 h 254000"/>
                <a:gd name="connsiteX2" fmla="*/ 311150 w 539750"/>
                <a:gd name="connsiteY2" fmla="*/ 0 h 254000"/>
                <a:gd name="connsiteX3" fmla="*/ 539750 w 539750"/>
                <a:gd name="connsiteY3" fmla="*/ 254000 h 254000"/>
                <a:gd name="connsiteX0" fmla="*/ 0 w 311150"/>
                <a:gd name="connsiteY0" fmla="*/ 48680 h 273449"/>
                <a:gd name="connsiteX1" fmla="*/ 0 w 311150"/>
                <a:gd name="connsiteY1" fmla="*/ 0 h 273449"/>
                <a:gd name="connsiteX2" fmla="*/ 311150 w 311150"/>
                <a:gd name="connsiteY2" fmla="*/ 0 h 273449"/>
                <a:gd name="connsiteX3" fmla="*/ 269168 w 311150"/>
                <a:gd name="connsiteY3" fmla="*/ 273449 h 273449"/>
                <a:gd name="connsiteX0" fmla="*/ 0 w 269168"/>
                <a:gd name="connsiteY0" fmla="*/ 48680 h 273449"/>
                <a:gd name="connsiteX1" fmla="*/ 0 w 269168"/>
                <a:gd name="connsiteY1" fmla="*/ 0 h 273449"/>
                <a:gd name="connsiteX2" fmla="*/ 252987 w 269168"/>
                <a:gd name="connsiteY2" fmla="*/ 2778 h 273449"/>
                <a:gd name="connsiteX3" fmla="*/ 269168 w 269168"/>
                <a:gd name="connsiteY3" fmla="*/ 273449 h 273449"/>
                <a:gd name="connsiteX0" fmla="*/ 0 w 294456"/>
                <a:gd name="connsiteY0" fmla="*/ 48680 h 434601"/>
                <a:gd name="connsiteX1" fmla="*/ 0 w 294456"/>
                <a:gd name="connsiteY1" fmla="*/ 0 h 434601"/>
                <a:gd name="connsiteX2" fmla="*/ 252987 w 294456"/>
                <a:gd name="connsiteY2" fmla="*/ 2778 h 434601"/>
                <a:gd name="connsiteX3" fmla="*/ 294456 w 294456"/>
                <a:gd name="connsiteY3" fmla="*/ 434601 h 434601"/>
                <a:gd name="connsiteX0" fmla="*/ 0 w 294456"/>
                <a:gd name="connsiteY0" fmla="*/ 48680 h 434601"/>
                <a:gd name="connsiteX1" fmla="*/ 0 w 294456"/>
                <a:gd name="connsiteY1" fmla="*/ 0 h 434601"/>
                <a:gd name="connsiteX2" fmla="*/ 252987 w 294456"/>
                <a:gd name="connsiteY2" fmla="*/ 2778 h 434601"/>
                <a:gd name="connsiteX3" fmla="*/ 259481 w 294456"/>
                <a:gd name="connsiteY3" fmla="*/ 423497 h 434601"/>
                <a:gd name="connsiteX4" fmla="*/ 294456 w 294456"/>
                <a:gd name="connsiteY4" fmla="*/ 434601 h 434601"/>
                <a:gd name="connsiteX0" fmla="*/ 0 w 294456"/>
                <a:gd name="connsiteY0" fmla="*/ 48680 h 434601"/>
                <a:gd name="connsiteX1" fmla="*/ 0 w 294456"/>
                <a:gd name="connsiteY1" fmla="*/ 0 h 434601"/>
                <a:gd name="connsiteX2" fmla="*/ 252987 w 294456"/>
                <a:gd name="connsiteY2" fmla="*/ 2778 h 434601"/>
                <a:gd name="connsiteX3" fmla="*/ 259481 w 294456"/>
                <a:gd name="connsiteY3" fmla="*/ 423497 h 434601"/>
                <a:gd name="connsiteX4" fmla="*/ 294456 w 294456"/>
                <a:gd name="connsiteY4" fmla="*/ 434601 h 434601"/>
                <a:gd name="connsiteX0" fmla="*/ 0 w 294456"/>
                <a:gd name="connsiteY0" fmla="*/ 48680 h 434601"/>
                <a:gd name="connsiteX1" fmla="*/ 0 w 294456"/>
                <a:gd name="connsiteY1" fmla="*/ 0 h 434601"/>
                <a:gd name="connsiteX2" fmla="*/ 252987 w 294456"/>
                <a:gd name="connsiteY2" fmla="*/ 2778 h 434601"/>
                <a:gd name="connsiteX3" fmla="*/ 256320 w 294456"/>
                <a:gd name="connsiteY3" fmla="*/ 431601 h 434601"/>
                <a:gd name="connsiteX4" fmla="*/ 294456 w 294456"/>
                <a:gd name="connsiteY4" fmla="*/ 434601 h 434601"/>
                <a:gd name="connsiteX0" fmla="*/ 0 w 294456"/>
                <a:gd name="connsiteY0" fmla="*/ 0 h 434601"/>
                <a:gd name="connsiteX1" fmla="*/ 252987 w 294456"/>
                <a:gd name="connsiteY1" fmla="*/ 2778 h 434601"/>
                <a:gd name="connsiteX2" fmla="*/ 256320 w 294456"/>
                <a:gd name="connsiteY2" fmla="*/ 431601 h 434601"/>
                <a:gd name="connsiteX3" fmla="*/ 294456 w 294456"/>
                <a:gd name="connsiteY3" fmla="*/ 434601 h 434601"/>
                <a:gd name="connsiteX0" fmla="*/ 0 w 306046"/>
                <a:gd name="connsiteY0" fmla="*/ 42372 h 431823"/>
                <a:gd name="connsiteX1" fmla="*/ 264577 w 306046"/>
                <a:gd name="connsiteY1" fmla="*/ 0 h 431823"/>
                <a:gd name="connsiteX2" fmla="*/ 267910 w 306046"/>
                <a:gd name="connsiteY2" fmla="*/ 428823 h 431823"/>
                <a:gd name="connsiteX3" fmla="*/ 306046 w 306046"/>
                <a:gd name="connsiteY3" fmla="*/ 431823 h 431823"/>
                <a:gd name="connsiteX0" fmla="*/ 0 w 376266"/>
                <a:gd name="connsiteY0" fmla="*/ 695 h 390146"/>
                <a:gd name="connsiteX1" fmla="*/ 376266 w 376266"/>
                <a:gd name="connsiteY1" fmla="*/ 0 h 390146"/>
                <a:gd name="connsiteX2" fmla="*/ 267910 w 376266"/>
                <a:gd name="connsiteY2" fmla="*/ 387146 h 390146"/>
                <a:gd name="connsiteX3" fmla="*/ 306046 w 376266"/>
                <a:gd name="connsiteY3" fmla="*/ 390146 h 390146"/>
                <a:gd name="connsiteX0" fmla="*/ 0 w 488331"/>
                <a:gd name="connsiteY0" fmla="*/ 695 h 387146"/>
                <a:gd name="connsiteX1" fmla="*/ 376266 w 488331"/>
                <a:gd name="connsiteY1" fmla="*/ 0 h 387146"/>
                <a:gd name="connsiteX2" fmla="*/ 267910 w 488331"/>
                <a:gd name="connsiteY2" fmla="*/ 387146 h 387146"/>
                <a:gd name="connsiteX3" fmla="*/ 488331 w 488331"/>
                <a:gd name="connsiteY3" fmla="*/ 173656 h 387146"/>
                <a:gd name="connsiteX0" fmla="*/ 0 w 488331"/>
                <a:gd name="connsiteY0" fmla="*/ 695 h 177602"/>
                <a:gd name="connsiteX1" fmla="*/ 376266 w 488331"/>
                <a:gd name="connsiteY1" fmla="*/ 0 h 177602"/>
                <a:gd name="connsiteX2" fmla="*/ 377492 w 488331"/>
                <a:gd name="connsiteY2" fmla="*/ 177602 h 177602"/>
                <a:gd name="connsiteX3" fmla="*/ 488331 w 488331"/>
                <a:gd name="connsiteY3" fmla="*/ 173656 h 1776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88331" h="177602">
                  <a:moveTo>
                    <a:pt x="0" y="695"/>
                  </a:moveTo>
                  <a:lnTo>
                    <a:pt x="376266" y="0"/>
                  </a:lnTo>
                  <a:cubicBezTo>
                    <a:pt x="376675" y="59201"/>
                    <a:pt x="377083" y="118401"/>
                    <a:pt x="377492" y="177602"/>
                  </a:cubicBezTo>
                  <a:lnTo>
                    <a:pt x="488331" y="173656"/>
                  </a:lnTo>
                </a:path>
              </a:pathLst>
            </a:custGeom>
            <a:noFill/>
            <a:ln w="25400" cap="flat" cmpd="sng" algn="ctr">
              <a:solidFill>
                <a:schemeClr val="accent6"/>
              </a:solidFill>
              <a:prstDash val="solid"/>
              <a:headEnd type="none" w="med" len="med"/>
              <a:tailEnd type="triangle" w="med" len="med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sz="2000" kern="0">
                <a:solidFill>
                  <a:prstClr val="white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cxnSp>
          <p:nvCxnSpPr>
            <p:cNvPr id="19480" name="직선 화살표 연결선 237"/>
            <p:cNvCxnSpPr>
              <a:cxnSpLocks noChangeShapeType="1"/>
            </p:cNvCxnSpPr>
            <p:nvPr/>
          </p:nvCxnSpPr>
          <p:spPr bwMode="auto">
            <a:xfrm>
              <a:off x="4914272" y="1881038"/>
              <a:ext cx="288925" cy="0"/>
            </a:xfrm>
            <a:prstGeom prst="straightConnector1">
              <a:avLst/>
            </a:prstGeom>
            <a:noFill/>
            <a:ln w="12700" algn="ctr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42" name="자유형 241"/>
            <p:cNvSpPr/>
            <p:nvPr/>
          </p:nvSpPr>
          <p:spPr>
            <a:xfrm>
              <a:off x="4912684" y="1676251"/>
              <a:ext cx="358775" cy="123825"/>
            </a:xfrm>
            <a:custGeom>
              <a:avLst/>
              <a:gdLst>
                <a:gd name="connsiteX0" fmla="*/ 0 w 539750"/>
                <a:gd name="connsiteY0" fmla="*/ 146050 h 254000"/>
                <a:gd name="connsiteX1" fmla="*/ 0 w 539750"/>
                <a:gd name="connsiteY1" fmla="*/ 0 h 254000"/>
                <a:gd name="connsiteX2" fmla="*/ 311150 w 539750"/>
                <a:gd name="connsiteY2" fmla="*/ 0 h 254000"/>
                <a:gd name="connsiteX3" fmla="*/ 317500 w 539750"/>
                <a:gd name="connsiteY3" fmla="*/ 254000 h 254000"/>
                <a:gd name="connsiteX4" fmla="*/ 539750 w 539750"/>
                <a:gd name="connsiteY4" fmla="*/ 254000 h 254000"/>
                <a:gd name="connsiteX0" fmla="*/ 0 w 539750"/>
                <a:gd name="connsiteY0" fmla="*/ 48680 h 254000"/>
                <a:gd name="connsiteX1" fmla="*/ 0 w 539750"/>
                <a:gd name="connsiteY1" fmla="*/ 0 h 254000"/>
                <a:gd name="connsiteX2" fmla="*/ 311150 w 539750"/>
                <a:gd name="connsiteY2" fmla="*/ 0 h 254000"/>
                <a:gd name="connsiteX3" fmla="*/ 317500 w 539750"/>
                <a:gd name="connsiteY3" fmla="*/ 254000 h 254000"/>
                <a:gd name="connsiteX4" fmla="*/ 539750 w 539750"/>
                <a:gd name="connsiteY4" fmla="*/ 254000 h 254000"/>
                <a:gd name="connsiteX0" fmla="*/ 0 w 539750"/>
                <a:gd name="connsiteY0" fmla="*/ 48680 h 254000"/>
                <a:gd name="connsiteX1" fmla="*/ 0 w 539750"/>
                <a:gd name="connsiteY1" fmla="*/ 0 h 254000"/>
                <a:gd name="connsiteX2" fmla="*/ 311150 w 539750"/>
                <a:gd name="connsiteY2" fmla="*/ 0 h 254000"/>
                <a:gd name="connsiteX3" fmla="*/ 539750 w 539750"/>
                <a:gd name="connsiteY3" fmla="*/ 254000 h 254000"/>
                <a:gd name="connsiteX0" fmla="*/ 0 w 311150"/>
                <a:gd name="connsiteY0" fmla="*/ 48680 h 273449"/>
                <a:gd name="connsiteX1" fmla="*/ 0 w 311150"/>
                <a:gd name="connsiteY1" fmla="*/ 0 h 273449"/>
                <a:gd name="connsiteX2" fmla="*/ 311150 w 311150"/>
                <a:gd name="connsiteY2" fmla="*/ 0 h 273449"/>
                <a:gd name="connsiteX3" fmla="*/ 269168 w 311150"/>
                <a:gd name="connsiteY3" fmla="*/ 273449 h 273449"/>
                <a:gd name="connsiteX0" fmla="*/ 0 w 269168"/>
                <a:gd name="connsiteY0" fmla="*/ 48680 h 273449"/>
                <a:gd name="connsiteX1" fmla="*/ 0 w 269168"/>
                <a:gd name="connsiteY1" fmla="*/ 0 h 273449"/>
                <a:gd name="connsiteX2" fmla="*/ 252987 w 269168"/>
                <a:gd name="connsiteY2" fmla="*/ 2778 h 273449"/>
                <a:gd name="connsiteX3" fmla="*/ 269168 w 269168"/>
                <a:gd name="connsiteY3" fmla="*/ 273449 h 273449"/>
                <a:gd name="connsiteX0" fmla="*/ 0 w 294456"/>
                <a:gd name="connsiteY0" fmla="*/ 48680 h 434601"/>
                <a:gd name="connsiteX1" fmla="*/ 0 w 294456"/>
                <a:gd name="connsiteY1" fmla="*/ 0 h 434601"/>
                <a:gd name="connsiteX2" fmla="*/ 252987 w 294456"/>
                <a:gd name="connsiteY2" fmla="*/ 2778 h 434601"/>
                <a:gd name="connsiteX3" fmla="*/ 294456 w 294456"/>
                <a:gd name="connsiteY3" fmla="*/ 434601 h 434601"/>
                <a:gd name="connsiteX0" fmla="*/ 0 w 294456"/>
                <a:gd name="connsiteY0" fmla="*/ 48680 h 434601"/>
                <a:gd name="connsiteX1" fmla="*/ 0 w 294456"/>
                <a:gd name="connsiteY1" fmla="*/ 0 h 434601"/>
                <a:gd name="connsiteX2" fmla="*/ 252987 w 294456"/>
                <a:gd name="connsiteY2" fmla="*/ 2778 h 434601"/>
                <a:gd name="connsiteX3" fmla="*/ 259481 w 294456"/>
                <a:gd name="connsiteY3" fmla="*/ 423497 h 434601"/>
                <a:gd name="connsiteX4" fmla="*/ 294456 w 294456"/>
                <a:gd name="connsiteY4" fmla="*/ 434601 h 434601"/>
                <a:gd name="connsiteX0" fmla="*/ 0 w 294456"/>
                <a:gd name="connsiteY0" fmla="*/ 48680 h 434601"/>
                <a:gd name="connsiteX1" fmla="*/ 0 w 294456"/>
                <a:gd name="connsiteY1" fmla="*/ 0 h 434601"/>
                <a:gd name="connsiteX2" fmla="*/ 252987 w 294456"/>
                <a:gd name="connsiteY2" fmla="*/ 2778 h 434601"/>
                <a:gd name="connsiteX3" fmla="*/ 259481 w 294456"/>
                <a:gd name="connsiteY3" fmla="*/ 423497 h 434601"/>
                <a:gd name="connsiteX4" fmla="*/ 294456 w 294456"/>
                <a:gd name="connsiteY4" fmla="*/ 434601 h 434601"/>
                <a:gd name="connsiteX0" fmla="*/ 0 w 294456"/>
                <a:gd name="connsiteY0" fmla="*/ 48680 h 434601"/>
                <a:gd name="connsiteX1" fmla="*/ 0 w 294456"/>
                <a:gd name="connsiteY1" fmla="*/ 0 h 434601"/>
                <a:gd name="connsiteX2" fmla="*/ 252987 w 294456"/>
                <a:gd name="connsiteY2" fmla="*/ 2778 h 434601"/>
                <a:gd name="connsiteX3" fmla="*/ 256320 w 294456"/>
                <a:gd name="connsiteY3" fmla="*/ 431601 h 434601"/>
                <a:gd name="connsiteX4" fmla="*/ 294456 w 294456"/>
                <a:gd name="connsiteY4" fmla="*/ 434601 h 434601"/>
                <a:gd name="connsiteX0" fmla="*/ 104313 w 294456"/>
                <a:gd name="connsiteY0" fmla="*/ 134350 h 434601"/>
                <a:gd name="connsiteX1" fmla="*/ 0 w 294456"/>
                <a:gd name="connsiteY1" fmla="*/ 0 h 434601"/>
                <a:gd name="connsiteX2" fmla="*/ 252987 w 294456"/>
                <a:gd name="connsiteY2" fmla="*/ 2778 h 434601"/>
                <a:gd name="connsiteX3" fmla="*/ 256320 w 294456"/>
                <a:gd name="connsiteY3" fmla="*/ 431601 h 434601"/>
                <a:gd name="connsiteX4" fmla="*/ 294456 w 294456"/>
                <a:gd name="connsiteY4" fmla="*/ 434601 h 434601"/>
                <a:gd name="connsiteX0" fmla="*/ 0 w 190143"/>
                <a:gd name="connsiteY0" fmla="*/ 131572 h 431823"/>
                <a:gd name="connsiteX1" fmla="*/ 1054 w 190143"/>
                <a:gd name="connsiteY1" fmla="*/ 86365 h 431823"/>
                <a:gd name="connsiteX2" fmla="*/ 148674 w 190143"/>
                <a:gd name="connsiteY2" fmla="*/ 0 h 431823"/>
                <a:gd name="connsiteX3" fmla="*/ 152007 w 190143"/>
                <a:gd name="connsiteY3" fmla="*/ 428823 h 431823"/>
                <a:gd name="connsiteX4" fmla="*/ 190143 w 190143"/>
                <a:gd name="connsiteY4" fmla="*/ 431823 h 431823"/>
                <a:gd name="connsiteX0" fmla="*/ 0 w 190143"/>
                <a:gd name="connsiteY0" fmla="*/ 131572 h 431823"/>
                <a:gd name="connsiteX1" fmla="*/ 1054 w 190143"/>
                <a:gd name="connsiteY1" fmla="*/ 86365 h 431823"/>
                <a:gd name="connsiteX2" fmla="*/ 148674 w 190143"/>
                <a:gd name="connsiteY2" fmla="*/ 0 h 431823"/>
                <a:gd name="connsiteX3" fmla="*/ 190143 w 190143"/>
                <a:gd name="connsiteY3" fmla="*/ 431823 h 431823"/>
                <a:gd name="connsiteX0" fmla="*/ 116475 w 265149"/>
                <a:gd name="connsiteY0" fmla="*/ 131572 h 131572"/>
                <a:gd name="connsiteX1" fmla="*/ 117529 w 265149"/>
                <a:gd name="connsiteY1" fmla="*/ 86365 h 131572"/>
                <a:gd name="connsiteX2" fmla="*/ 265149 w 265149"/>
                <a:gd name="connsiteY2" fmla="*/ 0 h 131572"/>
                <a:gd name="connsiteX3" fmla="*/ 0 w 265149"/>
                <a:gd name="connsiteY3" fmla="*/ 96090 h 131572"/>
                <a:gd name="connsiteX0" fmla="*/ 116475 w 117529"/>
                <a:gd name="connsiteY0" fmla="*/ 45207 h 45207"/>
                <a:gd name="connsiteX1" fmla="*/ 117529 w 117529"/>
                <a:gd name="connsiteY1" fmla="*/ 0 h 45207"/>
                <a:gd name="connsiteX2" fmla="*/ 0 w 117529"/>
                <a:gd name="connsiteY2" fmla="*/ 9725 h 45207"/>
                <a:gd name="connsiteX0" fmla="*/ 118582 w 119636"/>
                <a:gd name="connsiteY0" fmla="*/ 45207 h 45207"/>
                <a:gd name="connsiteX1" fmla="*/ 119636 w 119636"/>
                <a:gd name="connsiteY1" fmla="*/ 0 h 45207"/>
                <a:gd name="connsiteX2" fmla="*/ 0 w 119636"/>
                <a:gd name="connsiteY2" fmla="*/ 2779 h 45207"/>
                <a:gd name="connsiteX0" fmla="*/ 118582 w 118846"/>
                <a:gd name="connsiteY0" fmla="*/ 45207 h 45207"/>
                <a:gd name="connsiteX1" fmla="*/ 118846 w 118846"/>
                <a:gd name="connsiteY1" fmla="*/ 0 h 45207"/>
                <a:gd name="connsiteX2" fmla="*/ 0 w 118846"/>
                <a:gd name="connsiteY2" fmla="*/ 2779 h 452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8846" h="45207">
                  <a:moveTo>
                    <a:pt x="118582" y="45207"/>
                  </a:moveTo>
                  <a:cubicBezTo>
                    <a:pt x="118933" y="30138"/>
                    <a:pt x="118495" y="15069"/>
                    <a:pt x="118846" y="0"/>
                  </a:cubicBezTo>
                  <a:lnTo>
                    <a:pt x="0" y="2779"/>
                  </a:lnTo>
                </a:path>
              </a:pathLst>
            </a:custGeom>
            <a:noFill/>
            <a:ln w="12700" cap="flat" cmpd="sng" algn="ctr">
              <a:solidFill>
                <a:schemeClr val="tx1"/>
              </a:solidFill>
              <a:prstDash val="solid"/>
              <a:headEnd type="none" w="med" len="med"/>
              <a:tailEnd type="triangle" w="med" len="med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sz="2000" kern="0">
                <a:solidFill>
                  <a:prstClr val="white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244" name="자유형 243"/>
            <p:cNvSpPr/>
            <p:nvPr/>
          </p:nvSpPr>
          <p:spPr>
            <a:xfrm>
              <a:off x="426409" y="1325413"/>
              <a:ext cx="989013" cy="119063"/>
            </a:xfrm>
            <a:custGeom>
              <a:avLst/>
              <a:gdLst>
                <a:gd name="connsiteX0" fmla="*/ 0 w 501707"/>
                <a:gd name="connsiteY0" fmla="*/ 412693 h 574534"/>
                <a:gd name="connsiteX1" fmla="*/ 0 w 501707"/>
                <a:gd name="connsiteY1" fmla="*/ 574534 h 574534"/>
                <a:gd name="connsiteX2" fmla="*/ 323682 w 501707"/>
                <a:gd name="connsiteY2" fmla="*/ 566442 h 574534"/>
                <a:gd name="connsiteX3" fmla="*/ 307498 w 501707"/>
                <a:gd name="connsiteY3" fmla="*/ 0 h 574534"/>
                <a:gd name="connsiteX4" fmla="*/ 501707 w 501707"/>
                <a:gd name="connsiteY4" fmla="*/ 0 h 574534"/>
                <a:gd name="connsiteX0" fmla="*/ 0 w 501707"/>
                <a:gd name="connsiteY0" fmla="*/ 412693 h 574534"/>
                <a:gd name="connsiteX1" fmla="*/ 0 w 501707"/>
                <a:gd name="connsiteY1" fmla="*/ 574534 h 574534"/>
                <a:gd name="connsiteX2" fmla="*/ 323682 w 501707"/>
                <a:gd name="connsiteY2" fmla="*/ 566442 h 574534"/>
                <a:gd name="connsiteX3" fmla="*/ 326548 w 501707"/>
                <a:gd name="connsiteY3" fmla="*/ 0 h 574534"/>
                <a:gd name="connsiteX4" fmla="*/ 501707 w 501707"/>
                <a:gd name="connsiteY4" fmla="*/ 0 h 574534"/>
                <a:gd name="connsiteX0" fmla="*/ 0 w 501707"/>
                <a:gd name="connsiteY0" fmla="*/ 412693 h 579142"/>
                <a:gd name="connsiteX1" fmla="*/ 0 w 501707"/>
                <a:gd name="connsiteY1" fmla="*/ 574534 h 579142"/>
                <a:gd name="connsiteX2" fmla="*/ 323682 w 501707"/>
                <a:gd name="connsiteY2" fmla="*/ 579142 h 579142"/>
                <a:gd name="connsiteX3" fmla="*/ 326548 w 501707"/>
                <a:gd name="connsiteY3" fmla="*/ 0 h 579142"/>
                <a:gd name="connsiteX4" fmla="*/ 501707 w 501707"/>
                <a:gd name="connsiteY4" fmla="*/ 0 h 579142"/>
                <a:gd name="connsiteX0" fmla="*/ 0 w 501707"/>
                <a:gd name="connsiteY0" fmla="*/ 0 h 972542"/>
                <a:gd name="connsiteX1" fmla="*/ 0 w 501707"/>
                <a:gd name="connsiteY1" fmla="*/ 967934 h 972542"/>
                <a:gd name="connsiteX2" fmla="*/ 323682 w 501707"/>
                <a:gd name="connsiteY2" fmla="*/ 972542 h 972542"/>
                <a:gd name="connsiteX3" fmla="*/ 326548 w 501707"/>
                <a:gd name="connsiteY3" fmla="*/ 393400 h 972542"/>
                <a:gd name="connsiteX4" fmla="*/ 501707 w 501707"/>
                <a:gd name="connsiteY4" fmla="*/ 393400 h 972542"/>
                <a:gd name="connsiteX0" fmla="*/ 0 w 501707"/>
                <a:gd name="connsiteY0" fmla="*/ 0 h 972542"/>
                <a:gd name="connsiteX1" fmla="*/ 0 w 501707"/>
                <a:gd name="connsiteY1" fmla="*/ 967934 h 972542"/>
                <a:gd name="connsiteX2" fmla="*/ 323682 w 501707"/>
                <a:gd name="connsiteY2" fmla="*/ 972542 h 972542"/>
                <a:gd name="connsiteX3" fmla="*/ 501707 w 501707"/>
                <a:gd name="connsiteY3" fmla="*/ 393400 h 972542"/>
                <a:gd name="connsiteX0" fmla="*/ 0 w 501707"/>
                <a:gd name="connsiteY0" fmla="*/ 0 h 967935"/>
                <a:gd name="connsiteX1" fmla="*/ 0 w 501707"/>
                <a:gd name="connsiteY1" fmla="*/ 967934 h 967935"/>
                <a:gd name="connsiteX2" fmla="*/ 501707 w 501707"/>
                <a:gd name="connsiteY2" fmla="*/ 393400 h 967935"/>
                <a:gd name="connsiteX0" fmla="*/ 0 w 501707"/>
                <a:gd name="connsiteY0" fmla="*/ 0 h 479395"/>
                <a:gd name="connsiteX1" fmla="*/ 0 w 501707"/>
                <a:gd name="connsiteY1" fmla="*/ 479395 h 479395"/>
                <a:gd name="connsiteX2" fmla="*/ 501707 w 501707"/>
                <a:gd name="connsiteY2" fmla="*/ 393400 h 479395"/>
                <a:gd name="connsiteX0" fmla="*/ 0 w 501707"/>
                <a:gd name="connsiteY0" fmla="*/ 0 h 393400"/>
                <a:gd name="connsiteX1" fmla="*/ 0 w 501707"/>
                <a:gd name="connsiteY1" fmla="*/ 381687 h 393400"/>
                <a:gd name="connsiteX2" fmla="*/ 501707 w 501707"/>
                <a:gd name="connsiteY2" fmla="*/ 393400 h 393400"/>
                <a:gd name="connsiteX0" fmla="*/ 0 w 505604"/>
                <a:gd name="connsiteY0" fmla="*/ 0 h 381687"/>
                <a:gd name="connsiteX1" fmla="*/ 0 w 505604"/>
                <a:gd name="connsiteY1" fmla="*/ 381687 h 381687"/>
                <a:gd name="connsiteX2" fmla="*/ 505604 w 505604"/>
                <a:gd name="connsiteY2" fmla="*/ 368973 h 3816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05604" h="381687">
                  <a:moveTo>
                    <a:pt x="0" y="0"/>
                  </a:moveTo>
                  <a:lnTo>
                    <a:pt x="0" y="381687"/>
                  </a:lnTo>
                  <a:lnTo>
                    <a:pt x="505604" y="368973"/>
                  </a:lnTo>
                </a:path>
              </a:pathLst>
            </a:custGeom>
            <a:noFill/>
            <a:ln w="25400" cap="flat" cmpd="sng" algn="ctr">
              <a:solidFill>
                <a:schemeClr val="accent6"/>
              </a:solidFill>
              <a:prstDash val="solid"/>
              <a:headEnd type="none" w="med" len="med"/>
              <a:tailEnd type="triangle" w="med" len="med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sz="2000" kern="0">
                <a:solidFill>
                  <a:prstClr val="white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19483" name="Text Box 195"/>
            <p:cNvSpPr txBox="1">
              <a:spLocks noChangeArrowheads="1"/>
            </p:cNvSpPr>
            <p:nvPr/>
          </p:nvSpPr>
          <p:spPr bwMode="auto">
            <a:xfrm>
              <a:off x="8614462" y="2304901"/>
              <a:ext cx="968920" cy="3622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kumimoji="1" sz="2400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defRPr>
              </a:lvl9pPr>
            </a:lstStyle>
            <a:p>
              <a:pPr algn="ctr" eaLnBrk="1" latinLnBrk="1" hangingPunct="1"/>
              <a:r>
                <a:rPr lang="en-US" altLang="ko-KR" sz="1400">
                  <a:solidFill>
                    <a:srgbClr val="00000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HPIPA </a:t>
              </a:r>
              <a:r>
                <a:rPr lang="ko-KR" altLang="en-US" sz="1400">
                  <a:solidFill>
                    <a:srgbClr val="00000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제품</a:t>
              </a:r>
              <a:endParaRPr lang="en-US" altLang="ko-KR" sz="1400">
                <a:solidFill>
                  <a:srgbClr val="0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endParaRPr>
            </a:p>
            <a:p>
              <a:pPr algn="ctr" eaLnBrk="1" latinLnBrk="1" hangingPunct="1"/>
              <a:r>
                <a:rPr lang="en-US" altLang="ko-KR" sz="1400">
                  <a:solidFill>
                    <a:srgbClr val="00000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(</a:t>
              </a:r>
              <a:r>
                <a:rPr lang="ko-KR" altLang="en-US" sz="1400">
                  <a:solidFill>
                    <a:srgbClr val="00000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반도체용</a:t>
              </a:r>
              <a:r>
                <a:rPr lang="en-US" altLang="ko-KR" sz="1400">
                  <a:solidFill>
                    <a:srgbClr val="00000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)</a:t>
              </a:r>
            </a:p>
          </p:txBody>
        </p:sp>
        <p:cxnSp>
          <p:nvCxnSpPr>
            <p:cNvPr id="273" name="직선 화살표 연결선 272"/>
            <p:cNvCxnSpPr/>
            <p:nvPr/>
          </p:nvCxnSpPr>
          <p:spPr>
            <a:xfrm>
              <a:off x="6835147" y="2495401"/>
              <a:ext cx="692150" cy="0"/>
            </a:xfrm>
            <a:prstGeom prst="straightConnector1">
              <a:avLst/>
            </a:prstGeom>
            <a:noFill/>
            <a:ln w="25400" cap="flat" cmpd="sng" algn="ctr">
              <a:solidFill>
                <a:schemeClr val="accent6"/>
              </a:solidFill>
              <a:prstDash val="solid"/>
              <a:headEnd type="none" w="med" len="med"/>
              <a:tailEnd type="triangle" w="med" len="med"/>
            </a:ln>
            <a:effectLst/>
          </p:spPr>
        </p:cxnSp>
        <p:sp>
          <p:nvSpPr>
            <p:cNvPr id="19485" name="Text Box 195"/>
            <p:cNvSpPr txBox="1">
              <a:spLocks noChangeArrowheads="1"/>
            </p:cNvSpPr>
            <p:nvPr/>
          </p:nvSpPr>
          <p:spPr bwMode="auto">
            <a:xfrm>
              <a:off x="7483474" y="2822426"/>
              <a:ext cx="494046" cy="3196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kumimoji="1" sz="2400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defRPr>
              </a:lvl9pPr>
            </a:lstStyle>
            <a:p>
              <a:pPr algn="ctr" eaLnBrk="1" latinLnBrk="1" hangingPunct="1"/>
              <a:r>
                <a:rPr lang="en-US" altLang="ko-KR" sz="1200">
                  <a:solidFill>
                    <a:srgbClr val="00000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Metal</a:t>
              </a:r>
            </a:p>
            <a:p>
              <a:pPr algn="ctr" eaLnBrk="1" latinLnBrk="1" hangingPunct="1"/>
              <a:r>
                <a:rPr lang="ko-KR" altLang="en-US" sz="1200">
                  <a:solidFill>
                    <a:srgbClr val="00000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제거</a:t>
              </a:r>
              <a:endParaRPr lang="en-US" altLang="ko-KR" sz="1200">
                <a:solidFill>
                  <a:srgbClr val="0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endParaRPr>
            </a:p>
          </p:txBody>
        </p:sp>
        <p:sp>
          <p:nvSpPr>
            <p:cNvPr id="278" name="순서도: 지연 277"/>
            <p:cNvSpPr/>
            <p:nvPr/>
          </p:nvSpPr>
          <p:spPr>
            <a:xfrm rot="5400000">
              <a:off x="7979734" y="1609576"/>
              <a:ext cx="319087" cy="217488"/>
            </a:xfrm>
            <a:prstGeom prst="flowChartDelay">
              <a:avLst/>
            </a:prstGeom>
            <a:solidFill>
              <a:schemeClr val="bg1">
                <a:lumMod val="85000"/>
              </a:schemeClr>
            </a:solidFill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latinLnBrk="1" hangingPunct="1">
                <a:defRPr/>
              </a:pPr>
              <a:endParaRPr lang="ko-KR" altLang="en-US" sz="2000"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280" name="자유형 279"/>
            <p:cNvSpPr/>
            <p:nvPr/>
          </p:nvSpPr>
          <p:spPr>
            <a:xfrm>
              <a:off x="7527297" y="1455588"/>
              <a:ext cx="485775" cy="193675"/>
            </a:xfrm>
            <a:custGeom>
              <a:avLst/>
              <a:gdLst>
                <a:gd name="connsiteX0" fmla="*/ 0 w 525983"/>
                <a:gd name="connsiteY0" fmla="*/ 178025 h 331773"/>
                <a:gd name="connsiteX1" fmla="*/ 0 w 525983"/>
                <a:gd name="connsiteY1" fmla="*/ 331773 h 331773"/>
                <a:gd name="connsiteX2" fmla="*/ 347958 w 525983"/>
                <a:gd name="connsiteY2" fmla="*/ 331773 h 331773"/>
                <a:gd name="connsiteX3" fmla="*/ 347958 w 525983"/>
                <a:gd name="connsiteY3" fmla="*/ 0 h 331773"/>
                <a:gd name="connsiteX4" fmla="*/ 525983 w 525983"/>
                <a:gd name="connsiteY4" fmla="*/ 0 h 331773"/>
                <a:gd name="connsiteX0" fmla="*/ 0 w 525983"/>
                <a:gd name="connsiteY0" fmla="*/ 0 h 336629"/>
                <a:gd name="connsiteX1" fmla="*/ 0 w 525983"/>
                <a:gd name="connsiteY1" fmla="*/ 336629 h 336629"/>
                <a:gd name="connsiteX2" fmla="*/ 347958 w 525983"/>
                <a:gd name="connsiteY2" fmla="*/ 336629 h 336629"/>
                <a:gd name="connsiteX3" fmla="*/ 347958 w 525983"/>
                <a:gd name="connsiteY3" fmla="*/ 4856 h 336629"/>
                <a:gd name="connsiteX4" fmla="*/ 525983 w 525983"/>
                <a:gd name="connsiteY4" fmla="*/ 4856 h 336629"/>
                <a:gd name="connsiteX0" fmla="*/ 0 w 525983"/>
                <a:gd name="connsiteY0" fmla="*/ 0 h 336629"/>
                <a:gd name="connsiteX1" fmla="*/ 0 w 525983"/>
                <a:gd name="connsiteY1" fmla="*/ 336629 h 336629"/>
                <a:gd name="connsiteX2" fmla="*/ 347958 w 525983"/>
                <a:gd name="connsiteY2" fmla="*/ 336629 h 336629"/>
                <a:gd name="connsiteX3" fmla="*/ 525983 w 525983"/>
                <a:gd name="connsiteY3" fmla="*/ 4856 h 336629"/>
                <a:gd name="connsiteX0" fmla="*/ 0 w 525983"/>
                <a:gd name="connsiteY0" fmla="*/ 0 h 336629"/>
                <a:gd name="connsiteX1" fmla="*/ 0 w 525983"/>
                <a:gd name="connsiteY1" fmla="*/ 336629 h 336629"/>
                <a:gd name="connsiteX2" fmla="*/ 525983 w 525983"/>
                <a:gd name="connsiteY2" fmla="*/ 4856 h 336629"/>
                <a:gd name="connsiteX0" fmla="*/ 0 w 361422"/>
                <a:gd name="connsiteY0" fmla="*/ 0 h 336629"/>
                <a:gd name="connsiteX1" fmla="*/ 0 w 361422"/>
                <a:gd name="connsiteY1" fmla="*/ 336629 h 336629"/>
                <a:gd name="connsiteX2" fmla="*/ 361422 w 361422"/>
                <a:gd name="connsiteY2" fmla="*/ 324897 h 3366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61422" h="336629">
                  <a:moveTo>
                    <a:pt x="0" y="0"/>
                  </a:moveTo>
                  <a:lnTo>
                    <a:pt x="0" y="336629"/>
                  </a:lnTo>
                  <a:lnTo>
                    <a:pt x="361422" y="324897"/>
                  </a:lnTo>
                </a:path>
              </a:pathLst>
            </a:custGeom>
            <a:noFill/>
            <a:ln w="25400" cap="flat" cmpd="sng" algn="ctr">
              <a:solidFill>
                <a:schemeClr val="accent6"/>
              </a:solidFill>
              <a:prstDash val="solid"/>
              <a:headEnd type="none" w="med" len="med"/>
              <a:tailEnd type="triangle" w="med" len="med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sz="2000" kern="0">
                <a:solidFill>
                  <a:prstClr val="white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282" name="자유형 281"/>
            <p:cNvSpPr/>
            <p:nvPr/>
          </p:nvSpPr>
          <p:spPr>
            <a:xfrm>
              <a:off x="7773359" y="2112813"/>
              <a:ext cx="798513" cy="388938"/>
            </a:xfrm>
            <a:custGeom>
              <a:avLst/>
              <a:gdLst>
                <a:gd name="connsiteX0" fmla="*/ 0 w 539750"/>
                <a:gd name="connsiteY0" fmla="*/ 146050 h 254000"/>
                <a:gd name="connsiteX1" fmla="*/ 0 w 539750"/>
                <a:gd name="connsiteY1" fmla="*/ 0 h 254000"/>
                <a:gd name="connsiteX2" fmla="*/ 311150 w 539750"/>
                <a:gd name="connsiteY2" fmla="*/ 0 h 254000"/>
                <a:gd name="connsiteX3" fmla="*/ 317500 w 539750"/>
                <a:gd name="connsiteY3" fmla="*/ 254000 h 254000"/>
                <a:gd name="connsiteX4" fmla="*/ 539750 w 539750"/>
                <a:gd name="connsiteY4" fmla="*/ 254000 h 254000"/>
                <a:gd name="connsiteX0" fmla="*/ 0 w 539750"/>
                <a:gd name="connsiteY0" fmla="*/ 0 h 254000"/>
                <a:gd name="connsiteX1" fmla="*/ 311150 w 539750"/>
                <a:gd name="connsiteY1" fmla="*/ 0 h 254000"/>
                <a:gd name="connsiteX2" fmla="*/ 317500 w 539750"/>
                <a:gd name="connsiteY2" fmla="*/ 254000 h 254000"/>
                <a:gd name="connsiteX3" fmla="*/ 539750 w 539750"/>
                <a:gd name="connsiteY3" fmla="*/ 254000 h 254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39750" h="254000">
                  <a:moveTo>
                    <a:pt x="0" y="0"/>
                  </a:moveTo>
                  <a:lnTo>
                    <a:pt x="311150" y="0"/>
                  </a:lnTo>
                  <a:lnTo>
                    <a:pt x="317500" y="254000"/>
                  </a:lnTo>
                  <a:lnTo>
                    <a:pt x="539750" y="254000"/>
                  </a:lnTo>
                </a:path>
              </a:pathLst>
            </a:custGeom>
            <a:noFill/>
            <a:ln w="25400" cap="flat" cmpd="sng" algn="ctr">
              <a:solidFill>
                <a:schemeClr val="accent6"/>
              </a:solidFill>
              <a:prstDash val="solid"/>
              <a:headEnd type="none" w="med" len="med"/>
              <a:tailEnd type="triangle" w="med" len="med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sz="2000" kern="0">
                <a:solidFill>
                  <a:prstClr val="white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19489" name="Text Box 195"/>
            <p:cNvSpPr txBox="1">
              <a:spLocks noChangeArrowheads="1"/>
            </p:cNvSpPr>
            <p:nvPr/>
          </p:nvSpPr>
          <p:spPr bwMode="auto">
            <a:xfrm>
              <a:off x="8614462" y="1703238"/>
              <a:ext cx="968920" cy="3622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kumimoji="1" sz="2400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defRPr>
              </a:lvl9pPr>
            </a:lstStyle>
            <a:p>
              <a:pPr algn="ctr" eaLnBrk="1" latinLnBrk="1" hangingPunct="1"/>
              <a:r>
                <a:rPr lang="en-US" altLang="ko-KR" sz="1400">
                  <a:solidFill>
                    <a:srgbClr val="00000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HPIPA </a:t>
              </a:r>
              <a:r>
                <a:rPr lang="ko-KR" altLang="en-US" sz="1400">
                  <a:solidFill>
                    <a:srgbClr val="00000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제품</a:t>
              </a:r>
              <a:endParaRPr lang="en-US" altLang="ko-KR" sz="1400">
                <a:solidFill>
                  <a:srgbClr val="0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endParaRPr>
            </a:p>
            <a:p>
              <a:pPr algn="ctr" eaLnBrk="1" latinLnBrk="1" hangingPunct="1"/>
              <a:r>
                <a:rPr lang="en-US" altLang="ko-KR" sz="1400">
                  <a:solidFill>
                    <a:srgbClr val="00000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(LCD</a:t>
              </a:r>
              <a:r>
                <a:rPr lang="ko-KR" altLang="en-US" sz="1400">
                  <a:solidFill>
                    <a:srgbClr val="00000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용</a:t>
              </a:r>
              <a:r>
                <a:rPr lang="en-US" altLang="ko-KR" sz="1400">
                  <a:solidFill>
                    <a:srgbClr val="00000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)</a:t>
              </a:r>
            </a:p>
          </p:txBody>
        </p:sp>
        <p:sp>
          <p:nvSpPr>
            <p:cNvPr id="284" name="자유형 283"/>
            <p:cNvSpPr/>
            <p:nvPr/>
          </p:nvSpPr>
          <p:spPr>
            <a:xfrm>
              <a:off x="8248022" y="1649263"/>
              <a:ext cx="323850" cy="190500"/>
            </a:xfrm>
            <a:custGeom>
              <a:avLst/>
              <a:gdLst>
                <a:gd name="connsiteX0" fmla="*/ 0 w 539750"/>
                <a:gd name="connsiteY0" fmla="*/ 146050 h 254000"/>
                <a:gd name="connsiteX1" fmla="*/ 0 w 539750"/>
                <a:gd name="connsiteY1" fmla="*/ 0 h 254000"/>
                <a:gd name="connsiteX2" fmla="*/ 311150 w 539750"/>
                <a:gd name="connsiteY2" fmla="*/ 0 h 254000"/>
                <a:gd name="connsiteX3" fmla="*/ 317500 w 539750"/>
                <a:gd name="connsiteY3" fmla="*/ 254000 h 254000"/>
                <a:gd name="connsiteX4" fmla="*/ 539750 w 539750"/>
                <a:gd name="connsiteY4" fmla="*/ 254000 h 254000"/>
                <a:gd name="connsiteX0" fmla="*/ 0 w 539750"/>
                <a:gd name="connsiteY0" fmla="*/ 0 h 254000"/>
                <a:gd name="connsiteX1" fmla="*/ 311150 w 539750"/>
                <a:gd name="connsiteY1" fmla="*/ 0 h 254000"/>
                <a:gd name="connsiteX2" fmla="*/ 317500 w 539750"/>
                <a:gd name="connsiteY2" fmla="*/ 254000 h 254000"/>
                <a:gd name="connsiteX3" fmla="*/ 539750 w 539750"/>
                <a:gd name="connsiteY3" fmla="*/ 254000 h 254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39750" h="254000">
                  <a:moveTo>
                    <a:pt x="0" y="0"/>
                  </a:moveTo>
                  <a:lnTo>
                    <a:pt x="311150" y="0"/>
                  </a:lnTo>
                  <a:lnTo>
                    <a:pt x="317500" y="254000"/>
                  </a:lnTo>
                  <a:lnTo>
                    <a:pt x="539750" y="254000"/>
                  </a:lnTo>
                </a:path>
              </a:pathLst>
            </a:custGeom>
            <a:noFill/>
            <a:ln w="25400" cap="flat" cmpd="sng" algn="ctr">
              <a:solidFill>
                <a:schemeClr val="accent6"/>
              </a:solidFill>
              <a:prstDash val="solid"/>
              <a:headEnd type="none" w="med" len="med"/>
              <a:tailEnd type="triangle" w="med" len="med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sz="2000" kern="0">
                <a:solidFill>
                  <a:prstClr val="white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grpSp>
          <p:nvGrpSpPr>
            <p:cNvPr id="19523" name="그룹 379"/>
            <p:cNvGrpSpPr>
              <a:grpSpLocks/>
            </p:cNvGrpSpPr>
            <p:nvPr/>
          </p:nvGrpSpPr>
          <p:grpSpPr bwMode="auto">
            <a:xfrm>
              <a:off x="2015497" y="1727051"/>
              <a:ext cx="236537" cy="1052512"/>
              <a:chOff x="4630737" y="831134"/>
              <a:chExt cx="179387" cy="862013"/>
            </a:xfrm>
          </p:grpSpPr>
          <p:sp>
            <p:nvSpPr>
              <p:cNvPr id="203" name="AutoShape 446"/>
              <p:cNvSpPr>
                <a:spLocks noChangeArrowheads="1"/>
              </p:cNvSpPr>
              <p:nvPr/>
            </p:nvSpPr>
            <p:spPr bwMode="auto">
              <a:xfrm>
                <a:off x="4630737" y="831134"/>
                <a:ext cx="179387" cy="862013"/>
              </a:xfrm>
              <a:prstGeom prst="roundRect">
                <a:avLst>
                  <a:gd name="adj" fmla="val 39583"/>
                </a:avLst>
              </a:prstGeom>
              <a:gradFill rotWithShape="1">
                <a:gsLst>
                  <a:gs pos="0">
                    <a:schemeClr val="bg2"/>
                  </a:gs>
                  <a:gs pos="50000">
                    <a:srgbClr val="FFFFFF"/>
                  </a:gs>
                  <a:gs pos="100000">
                    <a:schemeClr val="bg2"/>
                  </a:gs>
                </a:gsLst>
                <a:lin ang="0" scaled="1"/>
              </a:gradFill>
              <a:ln w="9525">
                <a:solidFill>
                  <a:srgbClr val="777777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latinLnBrk="1" hangingPunct="1">
                  <a:defRPr/>
                </a:pPr>
                <a:endParaRPr lang="ko-KR" altLang="en-US" sz="2000">
                  <a:latin typeface="Arial Narrow" panose="020B0606020202030204" pitchFamily="34" charset="0"/>
                  <a:ea typeface="굴림" charset="-127"/>
                </a:endParaRPr>
              </a:p>
            </p:txBody>
          </p:sp>
          <p:sp>
            <p:nvSpPr>
              <p:cNvPr id="236" name="AutoShape 447"/>
              <p:cNvSpPr>
                <a:spLocks noChangeArrowheads="1"/>
              </p:cNvSpPr>
              <p:nvPr/>
            </p:nvSpPr>
            <p:spPr bwMode="auto">
              <a:xfrm>
                <a:off x="4643980" y="1001456"/>
                <a:ext cx="166144" cy="256134"/>
              </a:xfrm>
              <a:prstGeom prst="flowChartCollate">
                <a:avLst/>
              </a:prstGeom>
              <a:gradFill rotWithShape="1">
                <a:gsLst>
                  <a:gs pos="0">
                    <a:schemeClr val="folHlink"/>
                  </a:gs>
                  <a:gs pos="50000">
                    <a:srgbClr val="FFFFFF"/>
                  </a:gs>
                  <a:gs pos="100000">
                    <a:schemeClr val="folHlink"/>
                  </a:gs>
                </a:gsLst>
                <a:lin ang="0" scaled="1"/>
              </a:gradFill>
              <a:ln w="9525">
                <a:solidFill>
                  <a:srgbClr val="777777"/>
                </a:solidFill>
                <a:miter lim="800000"/>
                <a:headEnd/>
                <a:tailEnd/>
              </a:ln>
              <a:effectLst/>
            </p:spPr>
            <p:txBody>
              <a:bodyPr anchor="ctr"/>
              <a:lstStyle/>
              <a:p>
                <a:pPr eaLnBrk="1" latinLnBrk="1" hangingPunct="1">
                  <a:defRPr/>
                </a:pPr>
                <a:endParaRPr lang="ko-KR" altLang="en-US" sz="2000">
                  <a:latin typeface="Arial Narrow" panose="020B0606020202030204" pitchFamily="34" charset="0"/>
                  <a:ea typeface="굴림" charset="-127"/>
                </a:endParaRPr>
              </a:p>
            </p:txBody>
          </p:sp>
          <p:sp>
            <p:nvSpPr>
              <p:cNvPr id="239" name="AutoShape 447"/>
              <p:cNvSpPr>
                <a:spLocks noChangeArrowheads="1"/>
              </p:cNvSpPr>
              <p:nvPr/>
            </p:nvSpPr>
            <p:spPr bwMode="auto">
              <a:xfrm>
                <a:off x="4643980" y="1254990"/>
                <a:ext cx="166144" cy="256133"/>
              </a:xfrm>
              <a:prstGeom prst="flowChartCollate">
                <a:avLst/>
              </a:prstGeom>
              <a:gradFill rotWithShape="1">
                <a:gsLst>
                  <a:gs pos="0">
                    <a:schemeClr val="folHlink"/>
                  </a:gs>
                  <a:gs pos="50000">
                    <a:srgbClr val="FFFFFF"/>
                  </a:gs>
                  <a:gs pos="100000">
                    <a:schemeClr val="folHlink"/>
                  </a:gs>
                </a:gsLst>
                <a:lin ang="0" scaled="1"/>
              </a:gradFill>
              <a:ln w="9525">
                <a:solidFill>
                  <a:srgbClr val="777777"/>
                </a:solidFill>
                <a:miter lim="800000"/>
                <a:headEnd/>
                <a:tailEnd/>
              </a:ln>
              <a:effectLst/>
            </p:spPr>
            <p:txBody>
              <a:bodyPr anchor="ctr"/>
              <a:lstStyle/>
              <a:p>
                <a:pPr eaLnBrk="1" latinLnBrk="1" hangingPunct="1">
                  <a:defRPr/>
                </a:pPr>
                <a:endParaRPr lang="ko-KR" altLang="en-US" sz="2000">
                  <a:latin typeface="Arial Narrow" panose="020B0606020202030204" pitchFamily="34" charset="0"/>
                  <a:ea typeface="굴림" charset="-127"/>
                </a:endParaRPr>
              </a:p>
            </p:txBody>
          </p:sp>
        </p:grpSp>
        <p:grpSp>
          <p:nvGrpSpPr>
            <p:cNvPr id="19525" name="그룹 379"/>
            <p:cNvGrpSpPr>
              <a:grpSpLocks/>
            </p:cNvGrpSpPr>
            <p:nvPr/>
          </p:nvGrpSpPr>
          <p:grpSpPr bwMode="auto">
            <a:xfrm>
              <a:off x="3266447" y="1525438"/>
              <a:ext cx="219075" cy="1254125"/>
              <a:chOff x="4630737" y="831134"/>
              <a:chExt cx="179387" cy="862013"/>
            </a:xfrm>
          </p:grpSpPr>
          <p:sp>
            <p:nvSpPr>
              <p:cNvPr id="243" name="AutoShape 446"/>
              <p:cNvSpPr>
                <a:spLocks noChangeArrowheads="1"/>
              </p:cNvSpPr>
              <p:nvPr/>
            </p:nvSpPr>
            <p:spPr bwMode="auto">
              <a:xfrm>
                <a:off x="4630737" y="831134"/>
                <a:ext cx="179387" cy="862013"/>
              </a:xfrm>
              <a:prstGeom prst="roundRect">
                <a:avLst>
                  <a:gd name="adj" fmla="val 39583"/>
                </a:avLst>
              </a:prstGeom>
              <a:gradFill rotWithShape="1">
                <a:gsLst>
                  <a:gs pos="0">
                    <a:schemeClr val="bg2"/>
                  </a:gs>
                  <a:gs pos="50000">
                    <a:srgbClr val="FFFFFF"/>
                  </a:gs>
                  <a:gs pos="100000">
                    <a:schemeClr val="bg2"/>
                  </a:gs>
                </a:gsLst>
                <a:lin ang="0" scaled="1"/>
              </a:gradFill>
              <a:ln w="9525">
                <a:solidFill>
                  <a:srgbClr val="777777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latinLnBrk="1" hangingPunct="1">
                  <a:defRPr/>
                </a:pPr>
                <a:endParaRPr lang="ko-KR" altLang="en-US" sz="2000">
                  <a:latin typeface="Arial Narrow" panose="020B0606020202030204" pitchFamily="34" charset="0"/>
                  <a:ea typeface="굴림" charset="-127"/>
                </a:endParaRPr>
              </a:p>
            </p:txBody>
          </p:sp>
          <p:sp>
            <p:nvSpPr>
              <p:cNvPr id="245" name="AutoShape 447"/>
              <p:cNvSpPr>
                <a:spLocks noChangeArrowheads="1"/>
              </p:cNvSpPr>
              <p:nvPr/>
            </p:nvSpPr>
            <p:spPr bwMode="auto">
              <a:xfrm>
                <a:off x="4643736" y="1001354"/>
                <a:ext cx="166388" cy="212776"/>
              </a:xfrm>
              <a:prstGeom prst="flowChartCollate">
                <a:avLst/>
              </a:prstGeom>
              <a:gradFill rotWithShape="1">
                <a:gsLst>
                  <a:gs pos="0">
                    <a:schemeClr val="folHlink"/>
                  </a:gs>
                  <a:gs pos="50000">
                    <a:srgbClr val="FFFFFF"/>
                  </a:gs>
                  <a:gs pos="100000">
                    <a:schemeClr val="folHlink"/>
                  </a:gs>
                </a:gsLst>
                <a:lin ang="0" scaled="1"/>
              </a:gradFill>
              <a:ln w="9525">
                <a:solidFill>
                  <a:srgbClr val="777777"/>
                </a:solidFill>
                <a:miter lim="800000"/>
                <a:headEnd/>
                <a:tailEnd/>
              </a:ln>
              <a:effectLst/>
            </p:spPr>
            <p:txBody>
              <a:bodyPr anchor="ctr"/>
              <a:lstStyle/>
              <a:p>
                <a:pPr eaLnBrk="1" latinLnBrk="1" hangingPunct="1">
                  <a:defRPr/>
                </a:pPr>
                <a:endParaRPr lang="ko-KR" altLang="en-US" sz="2000">
                  <a:latin typeface="Arial Narrow" panose="020B0606020202030204" pitchFamily="34" charset="0"/>
                  <a:ea typeface="굴림" charset="-127"/>
                </a:endParaRPr>
              </a:p>
            </p:txBody>
          </p:sp>
          <p:sp>
            <p:nvSpPr>
              <p:cNvPr id="246" name="AutoShape 447"/>
              <p:cNvSpPr>
                <a:spLocks noChangeArrowheads="1"/>
              </p:cNvSpPr>
              <p:nvPr/>
            </p:nvSpPr>
            <p:spPr bwMode="auto">
              <a:xfrm>
                <a:off x="4643736" y="1254502"/>
                <a:ext cx="166388" cy="256422"/>
              </a:xfrm>
              <a:prstGeom prst="flowChartCollate">
                <a:avLst/>
              </a:prstGeom>
              <a:gradFill rotWithShape="1">
                <a:gsLst>
                  <a:gs pos="0">
                    <a:schemeClr val="folHlink"/>
                  </a:gs>
                  <a:gs pos="50000">
                    <a:srgbClr val="FFFFFF"/>
                  </a:gs>
                  <a:gs pos="100000">
                    <a:schemeClr val="folHlink"/>
                  </a:gs>
                </a:gsLst>
                <a:lin ang="0" scaled="1"/>
              </a:gradFill>
              <a:ln w="9525">
                <a:solidFill>
                  <a:srgbClr val="777777"/>
                </a:solidFill>
                <a:miter lim="800000"/>
                <a:headEnd/>
                <a:tailEnd/>
              </a:ln>
              <a:effectLst/>
            </p:spPr>
            <p:txBody>
              <a:bodyPr anchor="ctr"/>
              <a:lstStyle/>
              <a:p>
                <a:pPr eaLnBrk="1" latinLnBrk="1" hangingPunct="1">
                  <a:defRPr/>
                </a:pPr>
                <a:endParaRPr lang="ko-KR" altLang="en-US" sz="2000">
                  <a:latin typeface="Arial Narrow" panose="020B0606020202030204" pitchFamily="34" charset="0"/>
                  <a:ea typeface="굴림" charset="-127"/>
                </a:endParaRPr>
              </a:p>
            </p:txBody>
          </p:sp>
        </p:grpSp>
        <p:grpSp>
          <p:nvGrpSpPr>
            <p:cNvPr id="19526" name="그룹 3"/>
            <p:cNvGrpSpPr>
              <a:grpSpLocks/>
            </p:cNvGrpSpPr>
            <p:nvPr/>
          </p:nvGrpSpPr>
          <p:grpSpPr bwMode="auto">
            <a:xfrm>
              <a:off x="4103059" y="1415901"/>
              <a:ext cx="230188" cy="1176337"/>
              <a:chOff x="4308606" y="881403"/>
              <a:chExt cx="229813" cy="1175670"/>
            </a:xfrm>
          </p:grpSpPr>
          <p:sp>
            <p:nvSpPr>
              <p:cNvPr id="247" name="AutoShape 486"/>
              <p:cNvSpPr>
                <a:spLocks noChangeArrowheads="1"/>
              </p:cNvSpPr>
              <p:nvPr/>
            </p:nvSpPr>
            <p:spPr bwMode="auto">
              <a:xfrm>
                <a:off x="4308606" y="881403"/>
                <a:ext cx="229813" cy="1175670"/>
              </a:xfrm>
              <a:prstGeom prst="roundRect">
                <a:avLst>
                  <a:gd name="adj" fmla="val 36644"/>
                </a:avLst>
              </a:prstGeom>
              <a:gradFill rotWithShape="1">
                <a:gsLst>
                  <a:gs pos="0">
                    <a:schemeClr val="bg2"/>
                  </a:gs>
                  <a:gs pos="50000">
                    <a:schemeClr val="bg1"/>
                  </a:gs>
                  <a:gs pos="100000">
                    <a:schemeClr val="bg2"/>
                  </a:gs>
                </a:gsLst>
                <a:lin ang="0" scaled="1"/>
              </a:gradFill>
              <a:ln w="9525">
                <a:solidFill>
                  <a:srgbClr val="777777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latinLnBrk="1" hangingPunct="1">
                  <a:defRPr/>
                </a:pPr>
                <a:endParaRPr lang="ko-KR" altLang="en-US" sz="2000">
                  <a:latin typeface="Arial Narrow" panose="020B0606020202030204" pitchFamily="34" charset="0"/>
                  <a:ea typeface="굴림" charset="-127"/>
                </a:endParaRPr>
              </a:p>
            </p:txBody>
          </p:sp>
          <p:cxnSp>
            <p:nvCxnSpPr>
              <p:cNvPr id="3" name="직선 연결선 2"/>
              <p:cNvCxnSpPr/>
              <p:nvPr/>
            </p:nvCxnSpPr>
            <p:spPr>
              <a:xfrm>
                <a:off x="4324455" y="1114633"/>
                <a:ext cx="213964" cy="0"/>
              </a:xfrm>
              <a:prstGeom prst="line">
                <a:avLst/>
              </a:prstGeom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8" name="직선 연결선 247"/>
              <p:cNvCxnSpPr/>
              <p:nvPr/>
            </p:nvCxnSpPr>
            <p:spPr>
              <a:xfrm>
                <a:off x="4324455" y="1325651"/>
                <a:ext cx="213964" cy="0"/>
              </a:xfrm>
              <a:prstGeom prst="line">
                <a:avLst/>
              </a:prstGeom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9" name="직선 연결선 248"/>
              <p:cNvCxnSpPr/>
              <p:nvPr/>
            </p:nvCxnSpPr>
            <p:spPr>
              <a:xfrm>
                <a:off x="4324455" y="1433540"/>
                <a:ext cx="213964" cy="0"/>
              </a:xfrm>
              <a:prstGeom prst="line">
                <a:avLst/>
              </a:prstGeom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0" name="직선 연결선 249"/>
              <p:cNvCxnSpPr/>
              <p:nvPr/>
            </p:nvCxnSpPr>
            <p:spPr>
              <a:xfrm>
                <a:off x="4324455" y="1541429"/>
                <a:ext cx="213964" cy="0"/>
              </a:xfrm>
              <a:prstGeom prst="line">
                <a:avLst/>
              </a:prstGeom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1" name="직선 연결선 250"/>
              <p:cNvCxnSpPr/>
              <p:nvPr/>
            </p:nvCxnSpPr>
            <p:spPr>
              <a:xfrm>
                <a:off x="4324455" y="1812737"/>
                <a:ext cx="213964" cy="0"/>
              </a:xfrm>
              <a:prstGeom prst="line">
                <a:avLst/>
              </a:prstGeom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2" name="직선 연결선 251"/>
              <p:cNvCxnSpPr/>
              <p:nvPr/>
            </p:nvCxnSpPr>
            <p:spPr>
              <a:xfrm>
                <a:off x="4324455" y="1922213"/>
                <a:ext cx="213964" cy="0"/>
              </a:xfrm>
              <a:prstGeom prst="line">
                <a:avLst/>
              </a:prstGeom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9527" name="그룹 252"/>
            <p:cNvGrpSpPr>
              <a:grpSpLocks/>
            </p:cNvGrpSpPr>
            <p:nvPr/>
          </p:nvGrpSpPr>
          <p:grpSpPr bwMode="auto">
            <a:xfrm>
              <a:off x="4706309" y="1415901"/>
              <a:ext cx="230188" cy="1176337"/>
              <a:chOff x="4308606" y="881403"/>
              <a:chExt cx="229813" cy="1175670"/>
            </a:xfrm>
          </p:grpSpPr>
          <p:sp>
            <p:nvSpPr>
              <p:cNvPr id="254" name="AutoShape 486"/>
              <p:cNvSpPr>
                <a:spLocks noChangeArrowheads="1"/>
              </p:cNvSpPr>
              <p:nvPr/>
            </p:nvSpPr>
            <p:spPr bwMode="auto">
              <a:xfrm>
                <a:off x="4308606" y="881403"/>
                <a:ext cx="229813" cy="1175670"/>
              </a:xfrm>
              <a:prstGeom prst="roundRect">
                <a:avLst>
                  <a:gd name="adj" fmla="val 36644"/>
                </a:avLst>
              </a:prstGeom>
              <a:gradFill rotWithShape="1">
                <a:gsLst>
                  <a:gs pos="0">
                    <a:schemeClr val="bg2"/>
                  </a:gs>
                  <a:gs pos="50000">
                    <a:schemeClr val="bg1"/>
                  </a:gs>
                  <a:gs pos="100000">
                    <a:schemeClr val="bg2"/>
                  </a:gs>
                </a:gsLst>
                <a:lin ang="0" scaled="1"/>
              </a:gradFill>
              <a:ln w="9525">
                <a:solidFill>
                  <a:srgbClr val="777777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latinLnBrk="1" hangingPunct="1">
                  <a:defRPr/>
                </a:pPr>
                <a:endParaRPr lang="ko-KR" altLang="en-US" sz="2000">
                  <a:latin typeface="Arial Narrow" panose="020B0606020202030204" pitchFamily="34" charset="0"/>
                  <a:ea typeface="굴림" charset="-127"/>
                </a:endParaRPr>
              </a:p>
            </p:txBody>
          </p:sp>
          <p:cxnSp>
            <p:nvCxnSpPr>
              <p:cNvPr id="255" name="직선 연결선 254"/>
              <p:cNvCxnSpPr/>
              <p:nvPr/>
            </p:nvCxnSpPr>
            <p:spPr>
              <a:xfrm>
                <a:off x="4324455" y="1114633"/>
                <a:ext cx="213964" cy="0"/>
              </a:xfrm>
              <a:prstGeom prst="line">
                <a:avLst/>
              </a:prstGeom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6" name="직선 연결선 255"/>
              <p:cNvCxnSpPr/>
              <p:nvPr/>
            </p:nvCxnSpPr>
            <p:spPr>
              <a:xfrm>
                <a:off x="4324455" y="1325651"/>
                <a:ext cx="213964" cy="0"/>
              </a:xfrm>
              <a:prstGeom prst="line">
                <a:avLst/>
              </a:prstGeom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7" name="직선 연결선 256"/>
              <p:cNvCxnSpPr/>
              <p:nvPr/>
            </p:nvCxnSpPr>
            <p:spPr>
              <a:xfrm>
                <a:off x="4324455" y="1433540"/>
                <a:ext cx="213964" cy="0"/>
              </a:xfrm>
              <a:prstGeom prst="line">
                <a:avLst/>
              </a:prstGeom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8" name="직선 연결선 257"/>
              <p:cNvCxnSpPr/>
              <p:nvPr/>
            </p:nvCxnSpPr>
            <p:spPr>
              <a:xfrm>
                <a:off x="4324455" y="1541429"/>
                <a:ext cx="213964" cy="0"/>
              </a:xfrm>
              <a:prstGeom prst="line">
                <a:avLst/>
              </a:prstGeom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9" name="직선 연결선 258"/>
              <p:cNvCxnSpPr/>
              <p:nvPr/>
            </p:nvCxnSpPr>
            <p:spPr>
              <a:xfrm>
                <a:off x="4324455" y="1812737"/>
                <a:ext cx="213964" cy="0"/>
              </a:xfrm>
              <a:prstGeom prst="line">
                <a:avLst/>
              </a:prstGeom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0" name="직선 연결선 259"/>
              <p:cNvCxnSpPr/>
              <p:nvPr/>
            </p:nvCxnSpPr>
            <p:spPr>
              <a:xfrm>
                <a:off x="4324455" y="1922213"/>
                <a:ext cx="213964" cy="0"/>
              </a:xfrm>
              <a:prstGeom prst="line">
                <a:avLst/>
              </a:prstGeom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9528" name="그룹 379"/>
            <p:cNvGrpSpPr>
              <a:grpSpLocks/>
            </p:cNvGrpSpPr>
            <p:nvPr/>
          </p:nvGrpSpPr>
          <p:grpSpPr bwMode="auto">
            <a:xfrm>
              <a:off x="5196847" y="1777851"/>
              <a:ext cx="219075" cy="858837"/>
              <a:chOff x="4630737" y="831135"/>
              <a:chExt cx="179387" cy="743477"/>
            </a:xfrm>
          </p:grpSpPr>
          <p:sp>
            <p:nvSpPr>
              <p:cNvPr id="274" name="AutoShape 446"/>
              <p:cNvSpPr>
                <a:spLocks noChangeArrowheads="1"/>
              </p:cNvSpPr>
              <p:nvPr/>
            </p:nvSpPr>
            <p:spPr bwMode="auto">
              <a:xfrm>
                <a:off x="4630737" y="831135"/>
                <a:ext cx="179387" cy="743477"/>
              </a:xfrm>
              <a:prstGeom prst="roundRect">
                <a:avLst>
                  <a:gd name="adj" fmla="val 39583"/>
                </a:avLst>
              </a:prstGeom>
              <a:gradFill rotWithShape="1">
                <a:gsLst>
                  <a:gs pos="0">
                    <a:schemeClr val="bg2"/>
                  </a:gs>
                  <a:gs pos="50000">
                    <a:srgbClr val="FFFFFF"/>
                  </a:gs>
                  <a:gs pos="100000">
                    <a:schemeClr val="bg2"/>
                  </a:gs>
                </a:gsLst>
                <a:lin ang="0" scaled="1"/>
              </a:gradFill>
              <a:ln w="9525">
                <a:solidFill>
                  <a:srgbClr val="777777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latinLnBrk="1" hangingPunct="1">
                  <a:defRPr/>
                </a:pPr>
                <a:endParaRPr lang="ko-KR" altLang="en-US" sz="2000">
                  <a:latin typeface="Arial Narrow" panose="020B0606020202030204" pitchFamily="34" charset="0"/>
                  <a:ea typeface="굴림" charset="-127"/>
                </a:endParaRPr>
              </a:p>
            </p:txBody>
          </p:sp>
          <p:sp>
            <p:nvSpPr>
              <p:cNvPr id="275" name="AutoShape 447"/>
              <p:cNvSpPr>
                <a:spLocks noChangeArrowheads="1"/>
              </p:cNvSpPr>
              <p:nvPr/>
            </p:nvSpPr>
            <p:spPr bwMode="auto">
              <a:xfrm>
                <a:off x="4643736" y="960316"/>
                <a:ext cx="166388" cy="111315"/>
              </a:xfrm>
              <a:prstGeom prst="flowChartCollate">
                <a:avLst/>
              </a:prstGeom>
              <a:gradFill rotWithShape="1">
                <a:gsLst>
                  <a:gs pos="0">
                    <a:schemeClr val="folHlink"/>
                  </a:gs>
                  <a:gs pos="50000">
                    <a:srgbClr val="FFFFFF"/>
                  </a:gs>
                  <a:gs pos="100000">
                    <a:schemeClr val="folHlink"/>
                  </a:gs>
                </a:gsLst>
                <a:lin ang="0" scaled="1"/>
              </a:gradFill>
              <a:ln w="9525">
                <a:solidFill>
                  <a:srgbClr val="777777"/>
                </a:solidFill>
                <a:miter lim="800000"/>
                <a:headEnd/>
                <a:tailEnd/>
              </a:ln>
              <a:effectLst/>
            </p:spPr>
            <p:txBody>
              <a:bodyPr anchor="ctr"/>
              <a:lstStyle/>
              <a:p>
                <a:pPr eaLnBrk="1" latinLnBrk="1" hangingPunct="1">
                  <a:defRPr/>
                </a:pPr>
                <a:endParaRPr lang="ko-KR" altLang="en-US" sz="2000">
                  <a:latin typeface="Arial Narrow" panose="020B0606020202030204" pitchFamily="34" charset="0"/>
                  <a:ea typeface="굴림" charset="-127"/>
                </a:endParaRPr>
              </a:p>
            </p:txBody>
          </p:sp>
          <p:sp>
            <p:nvSpPr>
              <p:cNvPr id="279" name="AutoShape 447"/>
              <p:cNvSpPr>
                <a:spLocks noChangeArrowheads="1"/>
              </p:cNvSpPr>
              <p:nvPr/>
            </p:nvSpPr>
            <p:spPr bwMode="auto">
              <a:xfrm>
                <a:off x="4643736" y="1151338"/>
                <a:ext cx="166388" cy="112690"/>
              </a:xfrm>
              <a:prstGeom prst="flowChartCollate">
                <a:avLst/>
              </a:prstGeom>
              <a:gradFill rotWithShape="1">
                <a:gsLst>
                  <a:gs pos="0">
                    <a:schemeClr val="folHlink"/>
                  </a:gs>
                  <a:gs pos="50000">
                    <a:srgbClr val="FFFFFF"/>
                  </a:gs>
                  <a:gs pos="100000">
                    <a:schemeClr val="folHlink"/>
                  </a:gs>
                </a:gsLst>
                <a:lin ang="0" scaled="1"/>
              </a:gradFill>
              <a:ln w="9525">
                <a:solidFill>
                  <a:srgbClr val="777777"/>
                </a:solidFill>
                <a:miter lim="800000"/>
                <a:headEnd/>
                <a:tailEnd/>
              </a:ln>
              <a:effectLst/>
            </p:spPr>
            <p:txBody>
              <a:bodyPr anchor="ctr"/>
              <a:lstStyle/>
              <a:p>
                <a:pPr eaLnBrk="1" latinLnBrk="1" hangingPunct="1">
                  <a:defRPr/>
                </a:pPr>
                <a:endParaRPr lang="ko-KR" altLang="en-US" sz="2000">
                  <a:latin typeface="Arial Narrow" panose="020B0606020202030204" pitchFamily="34" charset="0"/>
                  <a:ea typeface="굴림" charset="-127"/>
                </a:endParaRPr>
              </a:p>
            </p:txBody>
          </p:sp>
          <p:sp>
            <p:nvSpPr>
              <p:cNvPr id="281" name="AutoShape 447"/>
              <p:cNvSpPr>
                <a:spLocks noChangeArrowheads="1"/>
              </p:cNvSpPr>
              <p:nvPr/>
            </p:nvSpPr>
            <p:spPr bwMode="auto">
              <a:xfrm>
                <a:off x="4643736" y="1356104"/>
                <a:ext cx="166388" cy="111315"/>
              </a:xfrm>
              <a:prstGeom prst="flowChartCollate">
                <a:avLst/>
              </a:prstGeom>
              <a:gradFill rotWithShape="1">
                <a:gsLst>
                  <a:gs pos="0">
                    <a:schemeClr val="folHlink"/>
                  </a:gs>
                  <a:gs pos="50000">
                    <a:srgbClr val="FFFFFF"/>
                  </a:gs>
                  <a:gs pos="100000">
                    <a:schemeClr val="folHlink"/>
                  </a:gs>
                </a:gsLst>
                <a:lin ang="0" scaled="1"/>
              </a:gradFill>
              <a:ln w="9525">
                <a:solidFill>
                  <a:srgbClr val="777777"/>
                </a:solidFill>
                <a:miter lim="800000"/>
                <a:headEnd/>
                <a:tailEnd/>
              </a:ln>
              <a:effectLst/>
            </p:spPr>
            <p:txBody>
              <a:bodyPr anchor="ctr"/>
              <a:lstStyle/>
              <a:p>
                <a:pPr eaLnBrk="1" latinLnBrk="1" hangingPunct="1">
                  <a:defRPr/>
                </a:pPr>
                <a:endParaRPr lang="ko-KR" altLang="en-US" sz="2000">
                  <a:latin typeface="Arial Narrow" panose="020B0606020202030204" pitchFamily="34" charset="0"/>
                  <a:ea typeface="굴림" charset="-127"/>
                </a:endParaRPr>
              </a:p>
            </p:txBody>
          </p:sp>
        </p:grpSp>
        <p:grpSp>
          <p:nvGrpSpPr>
            <p:cNvPr id="19529" name="그룹 284"/>
            <p:cNvGrpSpPr>
              <a:grpSpLocks/>
            </p:cNvGrpSpPr>
            <p:nvPr/>
          </p:nvGrpSpPr>
          <p:grpSpPr bwMode="auto">
            <a:xfrm>
              <a:off x="6400172" y="1415901"/>
              <a:ext cx="230187" cy="1176337"/>
              <a:chOff x="4308606" y="881403"/>
              <a:chExt cx="229813" cy="1175670"/>
            </a:xfrm>
          </p:grpSpPr>
          <p:sp>
            <p:nvSpPr>
              <p:cNvPr id="286" name="AutoShape 486"/>
              <p:cNvSpPr>
                <a:spLocks noChangeArrowheads="1"/>
              </p:cNvSpPr>
              <p:nvPr/>
            </p:nvSpPr>
            <p:spPr bwMode="auto">
              <a:xfrm>
                <a:off x="4308606" y="881403"/>
                <a:ext cx="229813" cy="1175670"/>
              </a:xfrm>
              <a:prstGeom prst="roundRect">
                <a:avLst>
                  <a:gd name="adj" fmla="val 36644"/>
                </a:avLst>
              </a:prstGeom>
              <a:gradFill rotWithShape="1">
                <a:gsLst>
                  <a:gs pos="0">
                    <a:schemeClr val="bg2"/>
                  </a:gs>
                  <a:gs pos="50000">
                    <a:schemeClr val="bg1"/>
                  </a:gs>
                  <a:gs pos="100000">
                    <a:schemeClr val="bg2"/>
                  </a:gs>
                </a:gsLst>
                <a:lin ang="0" scaled="1"/>
              </a:gradFill>
              <a:ln w="9525">
                <a:solidFill>
                  <a:srgbClr val="777777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latinLnBrk="1" hangingPunct="1">
                  <a:defRPr/>
                </a:pPr>
                <a:endParaRPr lang="ko-KR" altLang="en-US" sz="2000">
                  <a:latin typeface="Arial Narrow" panose="020B0606020202030204" pitchFamily="34" charset="0"/>
                  <a:ea typeface="굴림" charset="-127"/>
                </a:endParaRPr>
              </a:p>
            </p:txBody>
          </p:sp>
          <p:cxnSp>
            <p:nvCxnSpPr>
              <p:cNvPr id="287" name="직선 연결선 286"/>
              <p:cNvCxnSpPr/>
              <p:nvPr/>
            </p:nvCxnSpPr>
            <p:spPr>
              <a:xfrm>
                <a:off x="4324455" y="1114633"/>
                <a:ext cx="213964" cy="0"/>
              </a:xfrm>
              <a:prstGeom prst="line">
                <a:avLst/>
              </a:prstGeom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8" name="직선 연결선 287"/>
              <p:cNvCxnSpPr/>
              <p:nvPr/>
            </p:nvCxnSpPr>
            <p:spPr>
              <a:xfrm>
                <a:off x="4324455" y="1325651"/>
                <a:ext cx="213964" cy="0"/>
              </a:xfrm>
              <a:prstGeom prst="line">
                <a:avLst/>
              </a:prstGeom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0" name="직선 연결선 329"/>
              <p:cNvCxnSpPr/>
              <p:nvPr/>
            </p:nvCxnSpPr>
            <p:spPr>
              <a:xfrm>
                <a:off x="4324455" y="1433540"/>
                <a:ext cx="213964" cy="0"/>
              </a:xfrm>
              <a:prstGeom prst="line">
                <a:avLst/>
              </a:prstGeom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1" name="직선 연결선 330"/>
              <p:cNvCxnSpPr/>
              <p:nvPr/>
            </p:nvCxnSpPr>
            <p:spPr>
              <a:xfrm>
                <a:off x="4324455" y="1541429"/>
                <a:ext cx="213964" cy="0"/>
              </a:xfrm>
              <a:prstGeom prst="line">
                <a:avLst/>
              </a:prstGeom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2" name="직선 연결선 331"/>
              <p:cNvCxnSpPr/>
              <p:nvPr/>
            </p:nvCxnSpPr>
            <p:spPr>
              <a:xfrm>
                <a:off x="4324455" y="1812737"/>
                <a:ext cx="213964" cy="0"/>
              </a:xfrm>
              <a:prstGeom prst="line">
                <a:avLst/>
              </a:prstGeom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3" name="직선 연결선 332"/>
              <p:cNvCxnSpPr/>
              <p:nvPr/>
            </p:nvCxnSpPr>
            <p:spPr>
              <a:xfrm>
                <a:off x="4324455" y="1922213"/>
                <a:ext cx="213964" cy="0"/>
              </a:xfrm>
              <a:prstGeom prst="line">
                <a:avLst/>
              </a:prstGeom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9530" name="그룹 379"/>
            <p:cNvGrpSpPr>
              <a:grpSpLocks/>
            </p:cNvGrpSpPr>
            <p:nvPr/>
          </p:nvGrpSpPr>
          <p:grpSpPr bwMode="auto">
            <a:xfrm>
              <a:off x="7551109" y="1777851"/>
              <a:ext cx="219075" cy="858837"/>
              <a:chOff x="4630737" y="831135"/>
              <a:chExt cx="179387" cy="743477"/>
            </a:xfrm>
          </p:grpSpPr>
          <p:sp>
            <p:nvSpPr>
              <p:cNvPr id="349" name="AutoShape 446"/>
              <p:cNvSpPr>
                <a:spLocks noChangeArrowheads="1"/>
              </p:cNvSpPr>
              <p:nvPr/>
            </p:nvSpPr>
            <p:spPr bwMode="auto">
              <a:xfrm>
                <a:off x="4630737" y="831135"/>
                <a:ext cx="179387" cy="743477"/>
              </a:xfrm>
              <a:prstGeom prst="roundRect">
                <a:avLst>
                  <a:gd name="adj" fmla="val 39583"/>
                </a:avLst>
              </a:prstGeom>
              <a:gradFill rotWithShape="1">
                <a:gsLst>
                  <a:gs pos="0">
                    <a:schemeClr val="bg2"/>
                  </a:gs>
                  <a:gs pos="50000">
                    <a:srgbClr val="FFFFFF"/>
                  </a:gs>
                  <a:gs pos="100000">
                    <a:schemeClr val="bg2"/>
                  </a:gs>
                </a:gsLst>
                <a:lin ang="0" scaled="1"/>
              </a:gradFill>
              <a:ln w="9525">
                <a:solidFill>
                  <a:srgbClr val="777777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latinLnBrk="1" hangingPunct="1">
                  <a:defRPr/>
                </a:pPr>
                <a:endParaRPr lang="ko-KR" altLang="en-US" sz="2000">
                  <a:latin typeface="Arial Narrow" panose="020B0606020202030204" pitchFamily="34" charset="0"/>
                  <a:ea typeface="굴림" charset="-127"/>
                </a:endParaRPr>
              </a:p>
            </p:txBody>
          </p:sp>
          <p:sp>
            <p:nvSpPr>
              <p:cNvPr id="351" name="AutoShape 447"/>
              <p:cNvSpPr>
                <a:spLocks noChangeArrowheads="1"/>
              </p:cNvSpPr>
              <p:nvPr/>
            </p:nvSpPr>
            <p:spPr bwMode="auto">
              <a:xfrm>
                <a:off x="4643736" y="960316"/>
                <a:ext cx="166388" cy="111315"/>
              </a:xfrm>
              <a:prstGeom prst="flowChartCollate">
                <a:avLst/>
              </a:prstGeom>
              <a:gradFill rotWithShape="1">
                <a:gsLst>
                  <a:gs pos="0">
                    <a:schemeClr val="folHlink"/>
                  </a:gs>
                  <a:gs pos="50000">
                    <a:srgbClr val="FFFFFF"/>
                  </a:gs>
                  <a:gs pos="100000">
                    <a:schemeClr val="folHlink"/>
                  </a:gs>
                </a:gsLst>
                <a:lin ang="0" scaled="1"/>
              </a:gradFill>
              <a:ln w="9525">
                <a:solidFill>
                  <a:srgbClr val="777777"/>
                </a:solidFill>
                <a:miter lim="800000"/>
                <a:headEnd/>
                <a:tailEnd/>
              </a:ln>
              <a:effectLst/>
            </p:spPr>
            <p:txBody>
              <a:bodyPr anchor="ctr"/>
              <a:lstStyle/>
              <a:p>
                <a:pPr eaLnBrk="1" latinLnBrk="1" hangingPunct="1">
                  <a:defRPr/>
                </a:pPr>
                <a:endParaRPr lang="ko-KR" altLang="en-US" sz="2000">
                  <a:latin typeface="Arial Narrow" panose="020B0606020202030204" pitchFamily="34" charset="0"/>
                  <a:ea typeface="굴림" charset="-127"/>
                </a:endParaRPr>
              </a:p>
            </p:txBody>
          </p:sp>
          <p:sp>
            <p:nvSpPr>
              <p:cNvPr id="352" name="AutoShape 447"/>
              <p:cNvSpPr>
                <a:spLocks noChangeArrowheads="1"/>
              </p:cNvSpPr>
              <p:nvPr/>
            </p:nvSpPr>
            <p:spPr bwMode="auto">
              <a:xfrm>
                <a:off x="4643736" y="1151338"/>
                <a:ext cx="166388" cy="112690"/>
              </a:xfrm>
              <a:prstGeom prst="flowChartCollate">
                <a:avLst/>
              </a:prstGeom>
              <a:gradFill rotWithShape="1">
                <a:gsLst>
                  <a:gs pos="0">
                    <a:schemeClr val="folHlink"/>
                  </a:gs>
                  <a:gs pos="50000">
                    <a:srgbClr val="FFFFFF"/>
                  </a:gs>
                  <a:gs pos="100000">
                    <a:schemeClr val="folHlink"/>
                  </a:gs>
                </a:gsLst>
                <a:lin ang="0" scaled="1"/>
              </a:gradFill>
              <a:ln w="9525">
                <a:solidFill>
                  <a:srgbClr val="777777"/>
                </a:solidFill>
                <a:miter lim="800000"/>
                <a:headEnd/>
                <a:tailEnd/>
              </a:ln>
              <a:effectLst/>
            </p:spPr>
            <p:txBody>
              <a:bodyPr anchor="ctr"/>
              <a:lstStyle/>
              <a:p>
                <a:pPr eaLnBrk="1" latinLnBrk="1" hangingPunct="1">
                  <a:defRPr/>
                </a:pPr>
                <a:endParaRPr lang="ko-KR" altLang="en-US" sz="2000">
                  <a:latin typeface="Arial Narrow" panose="020B0606020202030204" pitchFamily="34" charset="0"/>
                  <a:ea typeface="굴림" charset="-127"/>
                </a:endParaRPr>
              </a:p>
            </p:txBody>
          </p:sp>
          <p:sp>
            <p:nvSpPr>
              <p:cNvPr id="353" name="AutoShape 447"/>
              <p:cNvSpPr>
                <a:spLocks noChangeArrowheads="1"/>
              </p:cNvSpPr>
              <p:nvPr/>
            </p:nvSpPr>
            <p:spPr bwMode="auto">
              <a:xfrm>
                <a:off x="4643736" y="1356104"/>
                <a:ext cx="166388" cy="111315"/>
              </a:xfrm>
              <a:prstGeom prst="flowChartCollate">
                <a:avLst/>
              </a:prstGeom>
              <a:gradFill rotWithShape="1">
                <a:gsLst>
                  <a:gs pos="0">
                    <a:schemeClr val="folHlink"/>
                  </a:gs>
                  <a:gs pos="50000">
                    <a:srgbClr val="FFFFFF"/>
                  </a:gs>
                  <a:gs pos="100000">
                    <a:schemeClr val="folHlink"/>
                  </a:gs>
                </a:gsLst>
                <a:lin ang="0" scaled="1"/>
              </a:gradFill>
              <a:ln w="9525">
                <a:solidFill>
                  <a:srgbClr val="777777"/>
                </a:solidFill>
                <a:miter lim="800000"/>
                <a:headEnd/>
                <a:tailEnd/>
              </a:ln>
              <a:effectLst/>
            </p:spPr>
            <p:txBody>
              <a:bodyPr anchor="ctr"/>
              <a:lstStyle/>
              <a:p>
                <a:pPr eaLnBrk="1" latinLnBrk="1" hangingPunct="1">
                  <a:defRPr/>
                </a:pPr>
                <a:endParaRPr lang="ko-KR" altLang="en-US" sz="2000">
                  <a:latin typeface="Arial Narrow" panose="020B0606020202030204" pitchFamily="34" charset="0"/>
                  <a:ea typeface="굴림" charset="-127"/>
                </a:endParaRPr>
              </a:p>
            </p:txBody>
          </p:sp>
        </p:grpSp>
        <p:grpSp>
          <p:nvGrpSpPr>
            <p:cNvPr id="19531" name="그룹 7"/>
            <p:cNvGrpSpPr>
              <a:grpSpLocks/>
            </p:cNvGrpSpPr>
            <p:nvPr/>
          </p:nvGrpSpPr>
          <p:grpSpPr bwMode="auto">
            <a:xfrm>
              <a:off x="5692147" y="1803251"/>
              <a:ext cx="219075" cy="860425"/>
              <a:chOff x="10137576" y="1352183"/>
              <a:chExt cx="218280" cy="859638"/>
            </a:xfrm>
          </p:grpSpPr>
          <p:sp>
            <p:nvSpPr>
              <p:cNvPr id="355" name="AutoShape 446"/>
              <p:cNvSpPr>
                <a:spLocks noChangeArrowheads="1"/>
              </p:cNvSpPr>
              <p:nvPr/>
            </p:nvSpPr>
            <p:spPr bwMode="auto">
              <a:xfrm>
                <a:off x="10137576" y="1352183"/>
                <a:ext cx="218280" cy="859638"/>
              </a:xfrm>
              <a:prstGeom prst="roundRect">
                <a:avLst>
                  <a:gd name="adj" fmla="val 39583"/>
                </a:avLst>
              </a:prstGeom>
              <a:gradFill rotWithShape="1">
                <a:gsLst>
                  <a:gs pos="0">
                    <a:schemeClr val="bg2"/>
                  </a:gs>
                  <a:gs pos="50000">
                    <a:srgbClr val="FFFFFF"/>
                  </a:gs>
                  <a:gs pos="100000">
                    <a:schemeClr val="bg2"/>
                  </a:gs>
                </a:gsLst>
                <a:lin ang="0" scaled="1"/>
              </a:gradFill>
              <a:ln w="9525">
                <a:solidFill>
                  <a:srgbClr val="777777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latinLnBrk="1" hangingPunct="1">
                  <a:defRPr/>
                </a:pPr>
                <a:endParaRPr lang="ko-KR" altLang="en-US" sz="2000">
                  <a:latin typeface="Arial Narrow" panose="020B0606020202030204" pitchFamily="34" charset="0"/>
                  <a:ea typeface="굴림" charset="-127"/>
                </a:endParaRPr>
              </a:p>
            </p:txBody>
          </p:sp>
          <p:sp>
            <p:nvSpPr>
              <p:cNvPr id="358" name="AutoShape 447"/>
              <p:cNvSpPr>
                <a:spLocks noChangeArrowheads="1"/>
              </p:cNvSpPr>
              <p:nvPr/>
            </p:nvSpPr>
            <p:spPr bwMode="auto">
              <a:xfrm>
                <a:off x="10153393" y="1932677"/>
                <a:ext cx="202463" cy="106265"/>
              </a:xfrm>
              <a:prstGeom prst="flowChartCollate">
                <a:avLst/>
              </a:prstGeom>
              <a:gradFill rotWithShape="1">
                <a:gsLst>
                  <a:gs pos="0">
                    <a:schemeClr val="folHlink"/>
                  </a:gs>
                  <a:gs pos="50000">
                    <a:srgbClr val="FFFFFF"/>
                  </a:gs>
                  <a:gs pos="100000">
                    <a:schemeClr val="folHlink"/>
                  </a:gs>
                </a:gsLst>
                <a:lin ang="0" scaled="1"/>
              </a:gradFill>
              <a:ln w="9525">
                <a:solidFill>
                  <a:srgbClr val="777777"/>
                </a:solidFill>
                <a:miter lim="800000"/>
                <a:headEnd/>
                <a:tailEnd/>
              </a:ln>
              <a:effectLst/>
            </p:spPr>
            <p:txBody>
              <a:bodyPr anchor="ctr"/>
              <a:lstStyle/>
              <a:p>
                <a:pPr eaLnBrk="1" latinLnBrk="1" hangingPunct="1">
                  <a:defRPr/>
                </a:pPr>
                <a:endParaRPr lang="ko-KR" altLang="en-US" sz="2000">
                  <a:latin typeface="Arial Narrow" panose="020B0606020202030204" pitchFamily="34" charset="0"/>
                  <a:ea typeface="굴림" charset="-127"/>
                </a:endParaRPr>
              </a:p>
            </p:txBody>
          </p:sp>
          <p:sp>
            <p:nvSpPr>
              <p:cNvPr id="359" name="AutoShape 447"/>
              <p:cNvSpPr>
                <a:spLocks noChangeArrowheads="1"/>
              </p:cNvSpPr>
              <p:nvPr/>
            </p:nvSpPr>
            <p:spPr bwMode="auto">
              <a:xfrm>
                <a:off x="10153393" y="1786760"/>
                <a:ext cx="202463" cy="106265"/>
              </a:xfrm>
              <a:prstGeom prst="flowChartCollate">
                <a:avLst/>
              </a:prstGeom>
              <a:gradFill rotWithShape="1">
                <a:gsLst>
                  <a:gs pos="0">
                    <a:schemeClr val="folHlink"/>
                  </a:gs>
                  <a:gs pos="50000">
                    <a:srgbClr val="FFFFFF"/>
                  </a:gs>
                  <a:gs pos="100000">
                    <a:schemeClr val="folHlink"/>
                  </a:gs>
                </a:gsLst>
                <a:lin ang="0" scaled="1"/>
              </a:gradFill>
              <a:ln w="9525">
                <a:solidFill>
                  <a:srgbClr val="777777"/>
                </a:solidFill>
                <a:miter lim="800000"/>
                <a:headEnd/>
                <a:tailEnd/>
              </a:ln>
              <a:effectLst/>
            </p:spPr>
            <p:txBody>
              <a:bodyPr anchor="ctr"/>
              <a:lstStyle/>
              <a:p>
                <a:pPr eaLnBrk="1" latinLnBrk="1" hangingPunct="1">
                  <a:defRPr/>
                </a:pPr>
                <a:endParaRPr lang="ko-KR" altLang="en-US" sz="2000">
                  <a:latin typeface="Arial Narrow" panose="020B0606020202030204" pitchFamily="34" charset="0"/>
                  <a:ea typeface="굴림" charset="-127"/>
                </a:endParaRPr>
              </a:p>
            </p:txBody>
          </p:sp>
          <p:cxnSp>
            <p:nvCxnSpPr>
              <p:cNvPr id="6" name="직선 연결선 5"/>
              <p:cNvCxnSpPr/>
              <p:nvPr/>
            </p:nvCxnSpPr>
            <p:spPr>
              <a:xfrm>
                <a:off x="10137576" y="2102383"/>
                <a:ext cx="218280" cy="0"/>
              </a:xfrm>
              <a:prstGeom prst="line">
                <a:avLst/>
              </a:prstGeom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26" name="Rectangle 2019"/>
              <p:cNvSpPr>
                <a:spLocks noChangeArrowheads="1"/>
              </p:cNvSpPr>
              <p:nvPr/>
            </p:nvSpPr>
            <p:spPr bwMode="auto">
              <a:xfrm>
                <a:off x="10215081" y="1448931"/>
                <a:ext cx="58525" cy="111023"/>
              </a:xfrm>
              <a:prstGeom prst="rect">
                <a:avLst/>
              </a:prstGeom>
              <a:noFill/>
              <a:ln w="9525">
                <a:solidFill>
                  <a:schemeClr val="bg1">
                    <a:lumMod val="50000"/>
                  </a:schemeClr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eaLnBrk="1" latinLnBrk="1" hangingPunct="1">
                  <a:defRPr/>
                </a:pPr>
                <a:endParaRPr lang="ko-KR" altLang="en-US" sz="2000">
                  <a:solidFill>
                    <a:srgbClr val="00000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endParaRPr>
              </a:p>
            </p:txBody>
          </p:sp>
          <p:sp>
            <p:nvSpPr>
              <p:cNvPr id="227" name="그리기 2528"/>
              <p:cNvSpPr>
                <a:spLocks/>
              </p:cNvSpPr>
              <p:nvPr/>
            </p:nvSpPr>
            <p:spPr bwMode="auto">
              <a:xfrm>
                <a:off x="10186609" y="1626569"/>
                <a:ext cx="121794" cy="47581"/>
              </a:xfrm>
              <a:custGeom>
                <a:avLst/>
                <a:gdLst>
                  <a:gd name="T0" fmla="*/ 0 w 16384"/>
                  <a:gd name="T1" fmla="*/ 14564 h 16384"/>
                  <a:gd name="T2" fmla="*/ 7710 w 16384"/>
                  <a:gd name="T3" fmla="*/ 0 h 16384"/>
                  <a:gd name="T4" fmla="*/ 16384 w 16384"/>
                  <a:gd name="T5" fmla="*/ 16384 h 16384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6384" h="16384">
                    <a:moveTo>
                      <a:pt x="0" y="14564"/>
                    </a:moveTo>
                    <a:lnTo>
                      <a:pt x="7710" y="0"/>
                    </a:lnTo>
                    <a:lnTo>
                      <a:pt x="16384" y="16384"/>
                    </a:lnTo>
                  </a:path>
                </a:pathLst>
              </a:custGeom>
              <a:noFill/>
              <a:ln w="9525">
                <a:solidFill>
                  <a:schemeClr val="bg1">
                    <a:lumMod val="5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eaLnBrk="1" latinLnBrk="1" hangingPunct="1">
                  <a:defRPr/>
                </a:pPr>
                <a:endParaRPr lang="ko-KR" altLang="en-US" sz="2000">
                  <a:solidFill>
                    <a:srgbClr val="00000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endParaRPr>
              </a:p>
            </p:txBody>
          </p:sp>
          <p:sp>
            <p:nvSpPr>
              <p:cNvPr id="228" name="그리기 2529"/>
              <p:cNvSpPr>
                <a:spLocks/>
              </p:cNvSpPr>
              <p:nvPr/>
            </p:nvSpPr>
            <p:spPr bwMode="auto">
              <a:xfrm>
                <a:off x="10148648" y="1658290"/>
                <a:ext cx="63270" cy="42824"/>
              </a:xfrm>
              <a:custGeom>
                <a:avLst/>
                <a:gdLst>
                  <a:gd name="T0" fmla="*/ 0 w 16384"/>
                  <a:gd name="T1" fmla="*/ 16384 h 16384"/>
                  <a:gd name="T2" fmla="*/ 16384 w 16384"/>
                  <a:gd name="T3" fmla="*/ 16384 h 16384"/>
                  <a:gd name="T4" fmla="*/ 16384 w 16384"/>
                  <a:gd name="T5" fmla="*/ 0 h 16384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6384" h="16384">
                    <a:moveTo>
                      <a:pt x="0" y="16384"/>
                    </a:moveTo>
                    <a:lnTo>
                      <a:pt x="16384" y="16384"/>
                    </a:lnTo>
                    <a:lnTo>
                      <a:pt x="16384" y="0"/>
                    </a:lnTo>
                  </a:path>
                </a:pathLst>
              </a:custGeom>
              <a:noFill/>
              <a:ln w="9525">
                <a:solidFill>
                  <a:schemeClr val="bg1">
                    <a:lumMod val="5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eaLnBrk="1" latinLnBrk="1" hangingPunct="1">
                  <a:defRPr/>
                </a:pPr>
                <a:endParaRPr lang="ko-KR" altLang="en-US" sz="2000">
                  <a:solidFill>
                    <a:srgbClr val="00000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endParaRPr>
              </a:p>
            </p:txBody>
          </p:sp>
          <p:sp>
            <p:nvSpPr>
              <p:cNvPr id="229" name="그리기 2530"/>
              <p:cNvSpPr>
                <a:spLocks/>
              </p:cNvSpPr>
              <p:nvPr/>
            </p:nvSpPr>
            <p:spPr bwMode="auto">
              <a:xfrm>
                <a:off x="10276769" y="1658290"/>
                <a:ext cx="71178" cy="42824"/>
              </a:xfrm>
              <a:custGeom>
                <a:avLst/>
                <a:gdLst>
                  <a:gd name="T0" fmla="*/ 16384 w 16384"/>
                  <a:gd name="T1" fmla="*/ 16384 h 16384"/>
                  <a:gd name="T2" fmla="*/ 0 w 16384"/>
                  <a:gd name="T3" fmla="*/ 16384 h 16384"/>
                  <a:gd name="T4" fmla="*/ 0 w 16384"/>
                  <a:gd name="T5" fmla="*/ 0 h 16384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6384" h="16384">
                    <a:moveTo>
                      <a:pt x="16384" y="16384"/>
                    </a:moveTo>
                    <a:lnTo>
                      <a:pt x="0" y="16384"/>
                    </a:lnTo>
                    <a:lnTo>
                      <a:pt x="0" y="0"/>
                    </a:lnTo>
                  </a:path>
                </a:pathLst>
              </a:custGeom>
              <a:noFill/>
              <a:ln w="9525">
                <a:solidFill>
                  <a:schemeClr val="bg1">
                    <a:lumMod val="5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eaLnBrk="1" latinLnBrk="1" hangingPunct="1">
                  <a:defRPr/>
                </a:pPr>
                <a:endParaRPr lang="ko-KR" altLang="en-US" sz="2000">
                  <a:solidFill>
                    <a:srgbClr val="00000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endParaRPr>
              </a:p>
            </p:txBody>
          </p:sp>
          <p:sp>
            <p:nvSpPr>
              <p:cNvPr id="232" name="Line 2369"/>
              <p:cNvSpPr>
                <a:spLocks noChangeShapeType="1"/>
              </p:cNvSpPr>
              <p:nvPr/>
            </p:nvSpPr>
            <p:spPr bwMode="auto">
              <a:xfrm>
                <a:off x="10137576" y="1448931"/>
                <a:ext cx="218280" cy="0"/>
              </a:xfrm>
              <a:prstGeom prst="line">
                <a:avLst/>
              </a:prstGeom>
              <a:noFill/>
              <a:ln w="9525">
                <a:solidFill>
                  <a:schemeClr val="bg1">
                    <a:lumMod val="50000"/>
                  </a:schemeClr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eaLnBrk="1" latinLnBrk="1" hangingPunct="1">
                  <a:defRPr/>
                </a:pPr>
                <a:endParaRPr lang="ko-KR" altLang="en-US" sz="2000">
                  <a:solidFill>
                    <a:srgbClr val="00000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endParaRPr>
              </a:p>
            </p:txBody>
          </p:sp>
          <p:sp>
            <p:nvSpPr>
              <p:cNvPr id="233" name="Line 2369"/>
              <p:cNvSpPr>
                <a:spLocks noChangeShapeType="1"/>
              </p:cNvSpPr>
              <p:nvPr/>
            </p:nvSpPr>
            <p:spPr bwMode="auto">
              <a:xfrm flipH="1">
                <a:off x="10245134" y="1355355"/>
                <a:ext cx="1581" cy="96748"/>
              </a:xfrm>
              <a:prstGeom prst="line">
                <a:avLst/>
              </a:prstGeom>
              <a:noFill/>
              <a:ln w="9525">
                <a:solidFill>
                  <a:schemeClr val="bg1">
                    <a:lumMod val="50000"/>
                  </a:schemeClr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eaLnBrk="1" latinLnBrk="1" hangingPunct="1">
                  <a:defRPr/>
                </a:pPr>
                <a:endParaRPr lang="ko-KR" altLang="en-US" sz="2000">
                  <a:solidFill>
                    <a:srgbClr val="00000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endParaRPr>
              </a:p>
            </p:txBody>
          </p:sp>
        </p:grpSp>
        <p:sp>
          <p:nvSpPr>
            <p:cNvPr id="362" name="AutoShape 486"/>
            <p:cNvSpPr>
              <a:spLocks noChangeArrowheads="1"/>
            </p:cNvSpPr>
            <p:nvPr/>
          </p:nvSpPr>
          <p:spPr bwMode="auto">
            <a:xfrm>
              <a:off x="2610809" y="2011213"/>
              <a:ext cx="273050" cy="733425"/>
            </a:xfrm>
            <a:prstGeom prst="roundRect">
              <a:avLst>
                <a:gd name="adj" fmla="val 36644"/>
              </a:avLst>
            </a:prstGeom>
            <a:gradFill rotWithShape="1">
              <a:gsLst>
                <a:gs pos="0">
                  <a:schemeClr val="bg2"/>
                </a:gs>
                <a:gs pos="5000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 w="9525">
              <a:solidFill>
                <a:srgbClr val="777777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eaLnBrk="1" latinLnBrk="1" hangingPunct="1">
                <a:defRPr/>
              </a:pPr>
              <a:endParaRPr lang="ko-KR" altLang="en-US" sz="2000">
                <a:latin typeface="Arial Narrow" panose="020B0606020202030204" pitchFamily="34" charset="0"/>
                <a:ea typeface="굴림" charset="-127"/>
              </a:endParaRPr>
            </a:p>
          </p:txBody>
        </p:sp>
        <p:grpSp>
          <p:nvGrpSpPr>
            <p:cNvPr id="146" name="Group 1155"/>
            <p:cNvGrpSpPr>
              <a:grpSpLocks/>
            </p:cNvGrpSpPr>
            <p:nvPr/>
          </p:nvGrpSpPr>
          <p:grpSpPr bwMode="auto">
            <a:xfrm flipH="1">
              <a:off x="2658915" y="1222226"/>
              <a:ext cx="261938" cy="284162"/>
              <a:chOff x="1098" y="1185"/>
              <a:chExt cx="117" cy="123"/>
            </a:xfrm>
            <a:solidFill>
              <a:schemeClr val="bg1">
                <a:lumMod val="85000"/>
              </a:schemeClr>
            </a:solidFill>
          </p:grpSpPr>
          <p:sp>
            <p:nvSpPr>
              <p:cNvPr id="147" name="Oval 1156"/>
              <p:cNvSpPr>
                <a:spLocks noChangeArrowheads="1"/>
              </p:cNvSpPr>
              <p:nvPr/>
            </p:nvSpPr>
            <p:spPr bwMode="auto">
              <a:xfrm>
                <a:off x="1098" y="1185"/>
                <a:ext cx="117" cy="123"/>
              </a:xfrm>
              <a:prstGeom prst="ellipse">
                <a:avLst/>
              </a:prstGeom>
              <a:grp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eaLnBrk="1" hangingPunct="1">
                  <a:defRPr/>
                </a:pPr>
                <a:endParaRPr lang="ko-KR" altLang="en-US" sz="1400" kern="0">
                  <a:solidFill>
                    <a:sysClr val="windowText" lastClr="00000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endParaRPr>
              </a:p>
            </p:txBody>
          </p:sp>
          <p:sp>
            <p:nvSpPr>
              <p:cNvPr id="148" name="Line 1157"/>
              <p:cNvSpPr>
                <a:spLocks noChangeShapeType="1"/>
              </p:cNvSpPr>
              <p:nvPr/>
            </p:nvSpPr>
            <p:spPr bwMode="auto">
              <a:xfrm flipV="1">
                <a:off x="1156" y="1246"/>
                <a:ext cx="59" cy="62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eaLnBrk="1" hangingPunct="1">
                  <a:defRPr/>
                </a:pPr>
                <a:endParaRPr lang="ko-KR" altLang="en-US" sz="1400" kern="0">
                  <a:solidFill>
                    <a:sysClr val="windowText" lastClr="00000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endParaRPr>
              </a:p>
            </p:txBody>
          </p:sp>
          <p:sp>
            <p:nvSpPr>
              <p:cNvPr id="149" name="Line 1158"/>
              <p:cNvSpPr>
                <a:spLocks noChangeShapeType="1"/>
              </p:cNvSpPr>
              <p:nvPr/>
            </p:nvSpPr>
            <p:spPr bwMode="auto">
              <a:xfrm flipH="1" flipV="1">
                <a:off x="1151" y="1191"/>
                <a:ext cx="62" cy="4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eaLnBrk="1" hangingPunct="1">
                  <a:defRPr/>
                </a:pPr>
                <a:endParaRPr lang="ko-KR" altLang="en-US" sz="1400" kern="0">
                  <a:solidFill>
                    <a:sysClr val="windowText" lastClr="00000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endParaRPr>
              </a:p>
            </p:txBody>
          </p:sp>
        </p:grpSp>
      </p:grpSp>
      <p:sp>
        <p:nvSpPr>
          <p:cNvPr id="150" name="Line 16"/>
          <p:cNvSpPr>
            <a:spLocks noChangeShapeType="1"/>
          </p:cNvSpPr>
          <p:nvPr/>
        </p:nvSpPr>
        <p:spPr bwMode="auto">
          <a:xfrm>
            <a:off x="0" y="434044"/>
            <a:ext cx="99060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ko-KR" altLang="en-US" sz="1463" dirty="0">
              <a:solidFill>
                <a:srgbClr val="000000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Adobe Devanagari" pitchFamily="18" charset="0"/>
            </a:endParaRPr>
          </a:p>
        </p:txBody>
      </p:sp>
      <p:sp>
        <p:nvSpPr>
          <p:cNvPr id="151" name="TextBox 150"/>
          <p:cNvSpPr txBox="1"/>
          <p:nvPr/>
        </p:nvSpPr>
        <p:spPr>
          <a:xfrm>
            <a:off x="162884" y="-47625"/>
            <a:ext cx="5157261" cy="526559"/>
          </a:xfrm>
          <a:prstGeom prst="rect">
            <a:avLst/>
          </a:prstGeom>
          <a:noFill/>
          <a:ln w="3175">
            <a:noFill/>
          </a:ln>
        </p:spPr>
        <p:txBody>
          <a:bodyPr wrap="square" rtlCol="0" anchor="ctr" anchorCtr="0">
            <a:noAutofit/>
          </a:bodyPr>
          <a:lstStyle/>
          <a:p>
            <a:r>
              <a:rPr lang="en-US" altLang="ko-KR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4.</a:t>
            </a:r>
            <a:r>
              <a:rPr lang="ko-KR" altLang="en-US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b="1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공정소개</a:t>
            </a:r>
            <a:endParaRPr lang="ko-KR" altLang="en-US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52" name="TextBox 151"/>
          <p:cNvSpPr txBox="1"/>
          <p:nvPr/>
        </p:nvSpPr>
        <p:spPr>
          <a:xfrm>
            <a:off x="5738813" y="-47625"/>
            <a:ext cx="3984663" cy="526559"/>
          </a:xfrm>
          <a:prstGeom prst="rect">
            <a:avLst/>
          </a:prstGeom>
          <a:noFill/>
          <a:ln w="3175">
            <a:noFill/>
          </a:ln>
        </p:spPr>
        <p:txBody>
          <a:bodyPr wrap="square" rtlCol="0" anchor="ctr" anchorCtr="0">
            <a:noAutofit/>
          </a:bodyPr>
          <a:lstStyle/>
          <a:p>
            <a:pPr algn="r"/>
            <a:r>
              <a:rPr lang="ko-KR" altLang="en-US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⑩ </a:t>
            </a:r>
            <a:r>
              <a:rPr lang="en-US" altLang="ko-KR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C3IPA</a:t>
            </a:r>
            <a:endParaRPr lang="en-US" altLang="ko-KR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364982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Line 16"/>
          <p:cNvSpPr>
            <a:spLocks noChangeShapeType="1"/>
          </p:cNvSpPr>
          <p:nvPr/>
        </p:nvSpPr>
        <p:spPr bwMode="auto">
          <a:xfrm>
            <a:off x="0" y="434044"/>
            <a:ext cx="99060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ko-KR" altLang="en-US" sz="1463" dirty="0">
              <a:solidFill>
                <a:srgbClr val="000000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Adobe Devanagari" pitchFamily="18" charset="0"/>
            </a:endParaRPr>
          </a:p>
        </p:txBody>
      </p:sp>
      <p:sp>
        <p:nvSpPr>
          <p:cNvPr id="151" name="TextBox 150"/>
          <p:cNvSpPr txBox="1"/>
          <p:nvPr/>
        </p:nvSpPr>
        <p:spPr>
          <a:xfrm>
            <a:off x="162884" y="-47625"/>
            <a:ext cx="5157261" cy="526559"/>
          </a:xfrm>
          <a:prstGeom prst="rect">
            <a:avLst/>
          </a:prstGeom>
          <a:noFill/>
          <a:ln w="3175">
            <a:noFill/>
          </a:ln>
        </p:spPr>
        <p:txBody>
          <a:bodyPr wrap="square" rtlCol="0" anchor="ctr" anchorCtr="0">
            <a:noAutofit/>
          </a:bodyPr>
          <a:lstStyle/>
          <a:p>
            <a:r>
              <a:rPr lang="en-US" altLang="ko-KR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4.</a:t>
            </a:r>
            <a:r>
              <a:rPr lang="ko-KR" altLang="en-US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b="1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공정소개</a:t>
            </a:r>
            <a:endParaRPr lang="ko-KR" altLang="en-US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52" name="TextBox 151"/>
          <p:cNvSpPr txBox="1"/>
          <p:nvPr/>
        </p:nvSpPr>
        <p:spPr>
          <a:xfrm>
            <a:off x="5738813" y="-47625"/>
            <a:ext cx="3984663" cy="526559"/>
          </a:xfrm>
          <a:prstGeom prst="rect">
            <a:avLst/>
          </a:prstGeom>
          <a:noFill/>
          <a:ln w="3175">
            <a:noFill/>
          </a:ln>
        </p:spPr>
        <p:txBody>
          <a:bodyPr wrap="square" rtlCol="0" anchor="ctr" anchorCtr="0">
            <a:noAutofit/>
          </a:bodyPr>
          <a:lstStyle/>
          <a:p>
            <a:pPr algn="r"/>
            <a:r>
              <a:rPr lang="ko-KR" altLang="en-US" b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⑪ </a:t>
            </a:r>
            <a:r>
              <a:rPr lang="en-US" altLang="ko-KR" b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CA2</a:t>
            </a:r>
            <a:endParaRPr lang="en-US" altLang="ko-KR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105" name="그룹 70"/>
          <p:cNvGrpSpPr>
            <a:grpSpLocks/>
          </p:cNvGrpSpPr>
          <p:nvPr/>
        </p:nvGrpSpPr>
        <p:grpSpPr bwMode="auto">
          <a:xfrm>
            <a:off x="393989" y="620688"/>
            <a:ext cx="8779305" cy="3382576"/>
            <a:chOff x="277032" y="1628800"/>
            <a:chExt cx="8637280" cy="4227733"/>
          </a:xfrm>
        </p:grpSpPr>
        <p:sp>
          <p:nvSpPr>
            <p:cNvPr id="107" name="TextBox 71"/>
            <p:cNvSpPr txBox="1">
              <a:spLocks noChangeArrowheads="1"/>
            </p:cNvSpPr>
            <p:nvPr/>
          </p:nvSpPr>
          <p:spPr bwMode="auto">
            <a:xfrm>
              <a:off x="1285259" y="2420888"/>
              <a:ext cx="1368152" cy="432048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kumimoji="1" sz="1200">
                  <a:solidFill>
                    <a:schemeClr val="tx1"/>
                  </a:solidFill>
                  <a:latin typeface="Arial" panose="020B0604020202020204" pitchFamily="34" charset="0"/>
                  <a:ea typeface="돋움체" panose="020B0609000101010101" pitchFamily="49" charset="-127"/>
                </a:defRPr>
              </a:lvl1pPr>
              <a:lvl2pPr marL="742950" indent="-285750" eaLnBrk="0" hangingPunct="0">
                <a:defRPr kumimoji="1" sz="1200">
                  <a:solidFill>
                    <a:schemeClr val="tx1"/>
                  </a:solidFill>
                  <a:latin typeface="Arial" panose="020B0604020202020204" pitchFamily="34" charset="0"/>
                  <a:ea typeface="돋움체" panose="020B0609000101010101" pitchFamily="49" charset="-127"/>
                </a:defRPr>
              </a:lvl2pPr>
              <a:lvl3pPr marL="1143000" indent="-228600" eaLnBrk="0" hangingPunct="0">
                <a:defRPr kumimoji="1" sz="1200">
                  <a:solidFill>
                    <a:schemeClr val="tx1"/>
                  </a:solidFill>
                  <a:latin typeface="Arial" panose="020B0604020202020204" pitchFamily="34" charset="0"/>
                  <a:ea typeface="돋움체" panose="020B0609000101010101" pitchFamily="49" charset="-127"/>
                </a:defRPr>
              </a:lvl3pPr>
              <a:lvl4pPr marL="1600200" indent="-228600" eaLnBrk="0" hangingPunct="0">
                <a:defRPr kumimoji="1" sz="1200">
                  <a:solidFill>
                    <a:schemeClr val="tx1"/>
                  </a:solidFill>
                  <a:latin typeface="Arial" panose="020B0604020202020204" pitchFamily="34" charset="0"/>
                  <a:ea typeface="돋움체" panose="020B0609000101010101" pitchFamily="49" charset="-127"/>
                </a:defRPr>
              </a:lvl4pPr>
              <a:lvl5pPr marL="2057400" indent="-228600" eaLnBrk="0" hangingPunct="0">
                <a:defRPr kumimoji="1" sz="1200">
                  <a:solidFill>
                    <a:schemeClr val="tx1"/>
                  </a:solidFill>
                  <a:latin typeface="Arial" panose="020B0604020202020204" pitchFamily="34" charset="0"/>
                  <a:ea typeface="돋움체" panose="020B0609000101010101" pitchFamily="49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200">
                  <a:solidFill>
                    <a:schemeClr val="tx1"/>
                  </a:solidFill>
                  <a:latin typeface="Arial" panose="020B0604020202020204" pitchFamily="34" charset="0"/>
                  <a:ea typeface="돋움체" panose="020B0609000101010101" pitchFamily="49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200">
                  <a:solidFill>
                    <a:schemeClr val="tx1"/>
                  </a:solidFill>
                  <a:latin typeface="Arial" panose="020B0604020202020204" pitchFamily="34" charset="0"/>
                  <a:ea typeface="돋움체" panose="020B0609000101010101" pitchFamily="49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200">
                  <a:solidFill>
                    <a:schemeClr val="tx1"/>
                  </a:solidFill>
                  <a:latin typeface="Arial" panose="020B0604020202020204" pitchFamily="34" charset="0"/>
                  <a:ea typeface="돋움체" panose="020B0609000101010101" pitchFamily="49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200">
                  <a:solidFill>
                    <a:schemeClr val="tx1"/>
                  </a:solidFill>
                  <a:latin typeface="Arial" panose="020B0604020202020204" pitchFamily="34" charset="0"/>
                  <a:ea typeface="돋움체" panose="020B0609000101010101" pitchFamily="49" charset="-127"/>
                </a:defRPr>
              </a:lvl9pPr>
            </a:lstStyle>
            <a:p>
              <a:pPr algn="ctr" eaLnBrk="1" hangingPunct="1"/>
              <a:r>
                <a:rPr lang="ko-KR" altLang="en-US" b="1">
                  <a:effectLst/>
                  <a:latin typeface="LG스마트체2.0 Regular" panose="020B0600000101010101" pitchFamily="50" charset="-127"/>
                  <a:ea typeface="LG스마트체2.0 Regular" panose="020B0600000101010101" pitchFamily="50" charset="-127"/>
                </a:rPr>
                <a:t>염수정제공정</a:t>
              </a:r>
            </a:p>
          </p:txBody>
        </p:sp>
        <p:cxnSp>
          <p:nvCxnSpPr>
            <p:cNvPr id="108" name="직선 화살표 연결선 107"/>
            <p:cNvCxnSpPr/>
            <p:nvPr/>
          </p:nvCxnSpPr>
          <p:spPr>
            <a:xfrm>
              <a:off x="924539" y="2636802"/>
              <a:ext cx="360320" cy="0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tailEnd type="triangl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09" name="TextBox 73"/>
            <p:cNvSpPr txBox="1">
              <a:spLocks noChangeArrowheads="1"/>
            </p:cNvSpPr>
            <p:nvPr/>
          </p:nvSpPr>
          <p:spPr bwMode="auto">
            <a:xfrm>
              <a:off x="277032" y="2452826"/>
              <a:ext cx="665839" cy="4371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kumimoji="1" sz="1200">
                  <a:solidFill>
                    <a:schemeClr val="tx1"/>
                  </a:solidFill>
                  <a:latin typeface="Arial" panose="020B0604020202020204" pitchFamily="34" charset="0"/>
                  <a:ea typeface="돋움체" panose="020B0609000101010101" pitchFamily="49" charset="-127"/>
                </a:defRPr>
              </a:lvl1pPr>
              <a:lvl2pPr marL="742950" indent="-285750" eaLnBrk="0" hangingPunct="0">
                <a:defRPr kumimoji="1" sz="1200">
                  <a:solidFill>
                    <a:schemeClr val="tx1"/>
                  </a:solidFill>
                  <a:latin typeface="Arial" panose="020B0604020202020204" pitchFamily="34" charset="0"/>
                  <a:ea typeface="돋움체" panose="020B0609000101010101" pitchFamily="49" charset="-127"/>
                </a:defRPr>
              </a:lvl2pPr>
              <a:lvl3pPr marL="1143000" indent="-228600" eaLnBrk="0" hangingPunct="0">
                <a:defRPr kumimoji="1" sz="1200">
                  <a:solidFill>
                    <a:schemeClr val="tx1"/>
                  </a:solidFill>
                  <a:latin typeface="Arial" panose="020B0604020202020204" pitchFamily="34" charset="0"/>
                  <a:ea typeface="돋움체" panose="020B0609000101010101" pitchFamily="49" charset="-127"/>
                </a:defRPr>
              </a:lvl3pPr>
              <a:lvl4pPr marL="1600200" indent="-228600" eaLnBrk="0" hangingPunct="0">
                <a:defRPr kumimoji="1" sz="1200">
                  <a:solidFill>
                    <a:schemeClr val="tx1"/>
                  </a:solidFill>
                  <a:latin typeface="Arial" panose="020B0604020202020204" pitchFamily="34" charset="0"/>
                  <a:ea typeface="돋움체" panose="020B0609000101010101" pitchFamily="49" charset="-127"/>
                </a:defRPr>
              </a:lvl4pPr>
              <a:lvl5pPr marL="2057400" indent="-228600" eaLnBrk="0" hangingPunct="0">
                <a:defRPr kumimoji="1" sz="1200">
                  <a:solidFill>
                    <a:schemeClr val="tx1"/>
                  </a:solidFill>
                  <a:latin typeface="Arial" panose="020B0604020202020204" pitchFamily="34" charset="0"/>
                  <a:ea typeface="돋움체" panose="020B0609000101010101" pitchFamily="49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200">
                  <a:solidFill>
                    <a:schemeClr val="tx1"/>
                  </a:solidFill>
                  <a:latin typeface="Arial" panose="020B0604020202020204" pitchFamily="34" charset="0"/>
                  <a:ea typeface="돋움체" panose="020B0609000101010101" pitchFamily="49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200">
                  <a:solidFill>
                    <a:schemeClr val="tx1"/>
                  </a:solidFill>
                  <a:latin typeface="Arial" panose="020B0604020202020204" pitchFamily="34" charset="0"/>
                  <a:ea typeface="돋움체" panose="020B0609000101010101" pitchFamily="49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200">
                  <a:solidFill>
                    <a:schemeClr val="tx1"/>
                  </a:solidFill>
                  <a:latin typeface="Arial" panose="020B0604020202020204" pitchFamily="34" charset="0"/>
                  <a:ea typeface="돋움체" panose="020B0609000101010101" pitchFamily="49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200">
                  <a:solidFill>
                    <a:schemeClr val="tx1"/>
                  </a:solidFill>
                  <a:latin typeface="Arial" panose="020B0604020202020204" pitchFamily="34" charset="0"/>
                  <a:ea typeface="돋움체" panose="020B0609000101010101" pitchFamily="49" charset="-127"/>
                </a:defRPr>
              </a:lvl9pPr>
            </a:lstStyle>
            <a:p>
              <a:pPr eaLnBrk="1" hangingPunct="1"/>
              <a:r>
                <a:rPr lang="en-US" altLang="ko-KR" sz="1000" b="1">
                  <a:effectLst/>
                  <a:latin typeface="LG스마트체2.0 Regular" panose="020B0600000101010101" pitchFamily="50" charset="-127"/>
                  <a:ea typeface="LG스마트체2.0 Regular" panose="020B0600000101010101" pitchFamily="50" charset="-127"/>
                </a:rPr>
                <a:t>Raw Salt</a:t>
              </a:r>
            </a:p>
            <a:p>
              <a:pPr eaLnBrk="1" hangingPunct="1"/>
              <a:r>
                <a:rPr lang="en-US" altLang="ko-KR" sz="1000" b="1">
                  <a:effectLst/>
                  <a:latin typeface="LG스마트체2.0 Regular" panose="020B0600000101010101" pitchFamily="50" charset="-127"/>
                  <a:ea typeface="LG스마트체2.0 Regular" panose="020B0600000101010101" pitchFamily="50" charset="-127"/>
                </a:rPr>
                <a:t>(NaCl)</a:t>
              </a:r>
              <a:endParaRPr lang="ko-KR" altLang="en-US" sz="1000" b="1">
                <a:effectLst/>
                <a:latin typeface="LG스마트체2.0 Regular" panose="020B0600000101010101" pitchFamily="50" charset="-127"/>
                <a:ea typeface="LG스마트체2.0 Regular" panose="020B0600000101010101" pitchFamily="50" charset="-127"/>
              </a:endParaRPr>
            </a:p>
          </p:txBody>
        </p:sp>
        <p:sp>
          <p:nvSpPr>
            <p:cNvPr id="110" name="TextBox 74"/>
            <p:cNvSpPr txBox="1">
              <a:spLocks noChangeArrowheads="1"/>
            </p:cNvSpPr>
            <p:nvPr/>
          </p:nvSpPr>
          <p:spPr bwMode="auto">
            <a:xfrm>
              <a:off x="1285259" y="3147173"/>
              <a:ext cx="1368152" cy="432048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kumimoji="1" sz="1200">
                  <a:solidFill>
                    <a:schemeClr val="tx1"/>
                  </a:solidFill>
                  <a:latin typeface="Arial" panose="020B0604020202020204" pitchFamily="34" charset="0"/>
                  <a:ea typeface="돋움체" panose="020B0609000101010101" pitchFamily="49" charset="-127"/>
                </a:defRPr>
              </a:lvl1pPr>
              <a:lvl2pPr marL="742950" indent="-285750" eaLnBrk="0" hangingPunct="0">
                <a:defRPr kumimoji="1" sz="1200">
                  <a:solidFill>
                    <a:schemeClr val="tx1"/>
                  </a:solidFill>
                  <a:latin typeface="Arial" panose="020B0604020202020204" pitchFamily="34" charset="0"/>
                  <a:ea typeface="돋움체" panose="020B0609000101010101" pitchFamily="49" charset="-127"/>
                </a:defRPr>
              </a:lvl2pPr>
              <a:lvl3pPr marL="1143000" indent="-228600" eaLnBrk="0" hangingPunct="0">
                <a:defRPr kumimoji="1" sz="1200">
                  <a:solidFill>
                    <a:schemeClr val="tx1"/>
                  </a:solidFill>
                  <a:latin typeface="Arial" panose="020B0604020202020204" pitchFamily="34" charset="0"/>
                  <a:ea typeface="돋움체" panose="020B0609000101010101" pitchFamily="49" charset="-127"/>
                </a:defRPr>
              </a:lvl3pPr>
              <a:lvl4pPr marL="1600200" indent="-228600" eaLnBrk="0" hangingPunct="0">
                <a:defRPr kumimoji="1" sz="1200">
                  <a:solidFill>
                    <a:schemeClr val="tx1"/>
                  </a:solidFill>
                  <a:latin typeface="Arial" panose="020B0604020202020204" pitchFamily="34" charset="0"/>
                  <a:ea typeface="돋움체" panose="020B0609000101010101" pitchFamily="49" charset="-127"/>
                </a:defRPr>
              </a:lvl4pPr>
              <a:lvl5pPr marL="2057400" indent="-228600" eaLnBrk="0" hangingPunct="0">
                <a:defRPr kumimoji="1" sz="1200">
                  <a:solidFill>
                    <a:schemeClr val="tx1"/>
                  </a:solidFill>
                  <a:latin typeface="Arial" panose="020B0604020202020204" pitchFamily="34" charset="0"/>
                  <a:ea typeface="돋움체" panose="020B0609000101010101" pitchFamily="49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200">
                  <a:solidFill>
                    <a:schemeClr val="tx1"/>
                  </a:solidFill>
                  <a:latin typeface="Arial" panose="020B0604020202020204" pitchFamily="34" charset="0"/>
                  <a:ea typeface="돋움체" panose="020B0609000101010101" pitchFamily="49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200">
                  <a:solidFill>
                    <a:schemeClr val="tx1"/>
                  </a:solidFill>
                  <a:latin typeface="Arial" panose="020B0604020202020204" pitchFamily="34" charset="0"/>
                  <a:ea typeface="돋움체" panose="020B0609000101010101" pitchFamily="49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200">
                  <a:solidFill>
                    <a:schemeClr val="tx1"/>
                  </a:solidFill>
                  <a:latin typeface="Arial" panose="020B0604020202020204" pitchFamily="34" charset="0"/>
                  <a:ea typeface="돋움체" panose="020B0609000101010101" pitchFamily="49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200">
                  <a:solidFill>
                    <a:schemeClr val="tx1"/>
                  </a:solidFill>
                  <a:latin typeface="Arial" panose="020B0604020202020204" pitchFamily="34" charset="0"/>
                  <a:ea typeface="돋움체" panose="020B0609000101010101" pitchFamily="49" charset="-127"/>
                </a:defRPr>
              </a:lvl9pPr>
            </a:lstStyle>
            <a:p>
              <a:pPr algn="ctr" eaLnBrk="1" hangingPunct="1"/>
              <a:r>
                <a:rPr lang="ko-KR" altLang="en-US" b="1" dirty="0" err="1">
                  <a:effectLst/>
                  <a:latin typeface="LG스마트체2.0 Regular" panose="020B0600000101010101" pitchFamily="50" charset="-127"/>
                  <a:ea typeface="LG스마트체2.0 Regular" panose="020B0600000101010101" pitchFamily="50" charset="-127"/>
                </a:rPr>
                <a:t>회수염수</a:t>
              </a:r>
              <a:endParaRPr lang="en-US" altLang="ko-KR" b="1" dirty="0">
                <a:effectLst/>
                <a:latin typeface="LG스마트체2.0 Regular" panose="020B0600000101010101" pitchFamily="50" charset="-127"/>
                <a:ea typeface="LG스마트체2.0 Regular" panose="020B0600000101010101" pitchFamily="50" charset="-127"/>
              </a:endParaRPr>
            </a:p>
            <a:p>
              <a:pPr algn="ctr" eaLnBrk="1" hangingPunct="1"/>
              <a:r>
                <a:rPr lang="ko-KR" altLang="en-US" b="1" dirty="0" err="1">
                  <a:effectLst/>
                  <a:latin typeface="LG스마트체2.0 Regular" panose="020B0600000101010101" pitchFamily="50" charset="-127"/>
                  <a:ea typeface="LG스마트체2.0 Regular" panose="020B0600000101010101" pitchFamily="50" charset="-127"/>
                </a:rPr>
                <a:t>탈염소공정</a:t>
              </a:r>
              <a:endParaRPr lang="ko-KR" altLang="en-US" b="1" dirty="0">
                <a:effectLst/>
                <a:latin typeface="LG스마트체2.0 Regular" panose="020B0600000101010101" pitchFamily="50" charset="-127"/>
                <a:ea typeface="LG스마트체2.0 Regular" panose="020B0600000101010101" pitchFamily="50" charset="-127"/>
              </a:endParaRPr>
            </a:p>
          </p:txBody>
        </p:sp>
        <p:sp>
          <p:nvSpPr>
            <p:cNvPr id="111" name="TextBox 77"/>
            <p:cNvSpPr txBox="1">
              <a:spLocks noChangeArrowheads="1"/>
            </p:cNvSpPr>
            <p:nvPr/>
          </p:nvSpPr>
          <p:spPr bwMode="auto">
            <a:xfrm>
              <a:off x="3013451" y="2420888"/>
              <a:ext cx="1368152" cy="432048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kumimoji="1" sz="1200">
                  <a:solidFill>
                    <a:schemeClr val="tx1"/>
                  </a:solidFill>
                  <a:latin typeface="Arial" panose="020B0604020202020204" pitchFamily="34" charset="0"/>
                  <a:ea typeface="돋움체" panose="020B0609000101010101" pitchFamily="49" charset="-127"/>
                </a:defRPr>
              </a:lvl1pPr>
              <a:lvl2pPr marL="742950" indent="-285750" eaLnBrk="0" hangingPunct="0">
                <a:defRPr kumimoji="1" sz="1200">
                  <a:solidFill>
                    <a:schemeClr val="tx1"/>
                  </a:solidFill>
                  <a:latin typeface="Arial" panose="020B0604020202020204" pitchFamily="34" charset="0"/>
                  <a:ea typeface="돋움체" panose="020B0609000101010101" pitchFamily="49" charset="-127"/>
                </a:defRPr>
              </a:lvl2pPr>
              <a:lvl3pPr marL="1143000" indent="-228600" eaLnBrk="0" hangingPunct="0">
                <a:defRPr kumimoji="1" sz="1200">
                  <a:solidFill>
                    <a:schemeClr val="tx1"/>
                  </a:solidFill>
                  <a:latin typeface="Arial" panose="020B0604020202020204" pitchFamily="34" charset="0"/>
                  <a:ea typeface="돋움체" panose="020B0609000101010101" pitchFamily="49" charset="-127"/>
                </a:defRPr>
              </a:lvl3pPr>
              <a:lvl4pPr marL="1600200" indent="-228600" eaLnBrk="0" hangingPunct="0">
                <a:defRPr kumimoji="1" sz="1200">
                  <a:solidFill>
                    <a:schemeClr val="tx1"/>
                  </a:solidFill>
                  <a:latin typeface="Arial" panose="020B0604020202020204" pitchFamily="34" charset="0"/>
                  <a:ea typeface="돋움체" panose="020B0609000101010101" pitchFamily="49" charset="-127"/>
                </a:defRPr>
              </a:lvl4pPr>
              <a:lvl5pPr marL="2057400" indent="-228600" eaLnBrk="0" hangingPunct="0">
                <a:defRPr kumimoji="1" sz="1200">
                  <a:solidFill>
                    <a:schemeClr val="tx1"/>
                  </a:solidFill>
                  <a:latin typeface="Arial" panose="020B0604020202020204" pitchFamily="34" charset="0"/>
                  <a:ea typeface="돋움체" panose="020B0609000101010101" pitchFamily="49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200">
                  <a:solidFill>
                    <a:schemeClr val="tx1"/>
                  </a:solidFill>
                  <a:latin typeface="Arial" panose="020B0604020202020204" pitchFamily="34" charset="0"/>
                  <a:ea typeface="돋움체" panose="020B0609000101010101" pitchFamily="49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200">
                  <a:solidFill>
                    <a:schemeClr val="tx1"/>
                  </a:solidFill>
                  <a:latin typeface="Arial" panose="020B0604020202020204" pitchFamily="34" charset="0"/>
                  <a:ea typeface="돋움체" panose="020B0609000101010101" pitchFamily="49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200">
                  <a:solidFill>
                    <a:schemeClr val="tx1"/>
                  </a:solidFill>
                  <a:latin typeface="Arial" panose="020B0604020202020204" pitchFamily="34" charset="0"/>
                  <a:ea typeface="돋움체" panose="020B0609000101010101" pitchFamily="49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200">
                  <a:solidFill>
                    <a:schemeClr val="tx1"/>
                  </a:solidFill>
                  <a:latin typeface="Arial" panose="020B0604020202020204" pitchFamily="34" charset="0"/>
                  <a:ea typeface="돋움체" panose="020B0609000101010101" pitchFamily="49" charset="-127"/>
                </a:defRPr>
              </a:lvl9pPr>
            </a:lstStyle>
            <a:p>
              <a:pPr algn="ctr" eaLnBrk="1" hangingPunct="1"/>
              <a:r>
                <a:rPr lang="ko-KR" altLang="en-US" b="1">
                  <a:effectLst/>
                  <a:latin typeface="LG스마트체2.0 Regular" panose="020B0600000101010101" pitchFamily="50" charset="-127"/>
                  <a:ea typeface="LG스마트체2.0 Regular" panose="020B0600000101010101" pitchFamily="50" charset="-127"/>
                </a:rPr>
                <a:t>전해공정</a:t>
              </a:r>
            </a:p>
          </p:txBody>
        </p:sp>
        <p:cxnSp>
          <p:nvCxnSpPr>
            <p:cNvPr id="112" name="직선 화살표 연결선 111"/>
            <p:cNvCxnSpPr/>
            <p:nvPr/>
          </p:nvCxnSpPr>
          <p:spPr>
            <a:xfrm>
              <a:off x="2665817" y="2636802"/>
              <a:ext cx="360319" cy="0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tailEnd type="triangl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113" name="직선 화살표 연결선 112"/>
            <p:cNvCxnSpPr/>
            <p:nvPr/>
          </p:nvCxnSpPr>
          <p:spPr>
            <a:xfrm>
              <a:off x="1429303" y="2133595"/>
              <a:ext cx="0" cy="287320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tailEnd type="triangl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14" name="TextBox 81"/>
            <p:cNvSpPr txBox="1">
              <a:spLocks noChangeArrowheads="1"/>
            </p:cNvSpPr>
            <p:nvPr/>
          </p:nvSpPr>
          <p:spPr bwMode="auto">
            <a:xfrm>
              <a:off x="1184513" y="1732746"/>
              <a:ext cx="1804483" cy="4371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kumimoji="1" sz="1200">
                  <a:solidFill>
                    <a:schemeClr val="tx1"/>
                  </a:solidFill>
                  <a:latin typeface="Arial" panose="020B0604020202020204" pitchFamily="34" charset="0"/>
                  <a:ea typeface="돋움체" panose="020B0609000101010101" pitchFamily="49" charset="-127"/>
                </a:defRPr>
              </a:lvl1pPr>
              <a:lvl2pPr marL="742950" indent="-285750" eaLnBrk="0" hangingPunct="0">
                <a:defRPr kumimoji="1" sz="1200">
                  <a:solidFill>
                    <a:schemeClr val="tx1"/>
                  </a:solidFill>
                  <a:latin typeface="Arial" panose="020B0604020202020204" pitchFamily="34" charset="0"/>
                  <a:ea typeface="돋움체" panose="020B0609000101010101" pitchFamily="49" charset="-127"/>
                </a:defRPr>
              </a:lvl2pPr>
              <a:lvl3pPr marL="1143000" indent="-228600" eaLnBrk="0" hangingPunct="0">
                <a:defRPr kumimoji="1" sz="1200">
                  <a:solidFill>
                    <a:schemeClr val="tx1"/>
                  </a:solidFill>
                  <a:latin typeface="Arial" panose="020B0604020202020204" pitchFamily="34" charset="0"/>
                  <a:ea typeface="돋움체" panose="020B0609000101010101" pitchFamily="49" charset="-127"/>
                </a:defRPr>
              </a:lvl3pPr>
              <a:lvl4pPr marL="1600200" indent="-228600" eaLnBrk="0" hangingPunct="0">
                <a:defRPr kumimoji="1" sz="1200">
                  <a:solidFill>
                    <a:schemeClr val="tx1"/>
                  </a:solidFill>
                  <a:latin typeface="Arial" panose="020B0604020202020204" pitchFamily="34" charset="0"/>
                  <a:ea typeface="돋움체" panose="020B0609000101010101" pitchFamily="49" charset="-127"/>
                </a:defRPr>
              </a:lvl4pPr>
              <a:lvl5pPr marL="2057400" indent="-228600" eaLnBrk="0" hangingPunct="0">
                <a:defRPr kumimoji="1" sz="1200">
                  <a:solidFill>
                    <a:schemeClr val="tx1"/>
                  </a:solidFill>
                  <a:latin typeface="Arial" panose="020B0604020202020204" pitchFamily="34" charset="0"/>
                  <a:ea typeface="돋움체" panose="020B0609000101010101" pitchFamily="49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200">
                  <a:solidFill>
                    <a:schemeClr val="tx1"/>
                  </a:solidFill>
                  <a:latin typeface="Arial" panose="020B0604020202020204" pitchFamily="34" charset="0"/>
                  <a:ea typeface="돋움체" panose="020B0609000101010101" pitchFamily="49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200">
                  <a:solidFill>
                    <a:schemeClr val="tx1"/>
                  </a:solidFill>
                  <a:latin typeface="Arial" panose="020B0604020202020204" pitchFamily="34" charset="0"/>
                  <a:ea typeface="돋움체" panose="020B0609000101010101" pitchFamily="49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200">
                  <a:solidFill>
                    <a:schemeClr val="tx1"/>
                  </a:solidFill>
                  <a:latin typeface="Arial" panose="020B0604020202020204" pitchFamily="34" charset="0"/>
                  <a:ea typeface="돋움체" panose="020B0609000101010101" pitchFamily="49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200">
                  <a:solidFill>
                    <a:schemeClr val="tx1"/>
                  </a:solidFill>
                  <a:latin typeface="Arial" panose="020B0604020202020204" pitchFamily="34" charset="0"/>
                  <a:ea typeface="돋움체" panose="020B0609000101010101" pitchFamily="49" charset="-127"/>
                </a:defRPr>
              </a:lvl9pPr>
            </a:lstStyle>
            <a:p>
              <a:pPr eaLnBrk="1" hangingPunct="1"/>
              <a:r>
                <a:rPr lang="en-US" altLang="ko-KR" sz="1000" b="1">
                  <a:effectLst/>
                  <a:latin typeface="LG스마트체2.0 Regular" panose="020B0600000101010101" pitchFamily="50" charset="-127"/>
                  <a:ea typeface="LG스마트체2.0 Regular" panose="020B0600000101010101" pitchFamily="50" charset="-127"/>
                </a:rPr>
                <a:t>Chemical</a:t>
              </a:r>
            </a:p>
            <a:p>
              <a:pPr eaLnBrk="1" hangingPunct="1"/>
              <a:r>
                <a:rPr lang="en-US" altLang="ko-KR" sz="1000" b="1">
                  <a:effectLst/>
                  <a:latin typeface="LG스마트체2.0 Regular" panose="020B0600000101010101" pitchFamily="50" charset="-127"/>
                  <a:ea typeface="LG스마트체2.0 Regular" panose="020B0600000101010101" pitchFamily="50" charset="-127"/>
                </a:rPr>
                <a:t>(Na2CO3, NaOH, HCl, </a:t>
              </a:r>
              <a:r>
                <a:rPr lang="ko-KR" altLang="en-US" sz="1000" b="1">
                  <a:effectLst/>
                  <a:latin typeface="LG스마트체2.0 Regular" panose="020B0600000101010101" pitchFamily="50" charset="-127"/>
                  <a:ea typeface="LG스마트체2.0 Regular" panose="020B0600000101010101" pitchFamily="50" charset="-127"/>
                </a:rPr>
                <a:t>응집제</a:t>
              </a:r>
              <a:r>
                <a:rPr lang="en-US" altLang="ko-KR" sz="1000" b="1">
                  <a:effectLst/>
                  <a:latin typeface="LG스마트체2.0 Regular" panose="020B0600000101010101" pitchFamily="50" charset="-127"/>
                  <a:ea typeface="LG스마트체2.0 Regular" panose="020B0600000101010101" pitchFamily="50" charset="-127"/>
                </a:rPr>
                <a:t>)</a:t>
              </a:r>
              <a:endParaRPr lang="ko-KR" altLang="en-US" sz="1000" b="1">
                <a:effectLst/>
                <a:latin typeface="LG스마트체2.0 Regular" panose="020B0600000101010101" pitchFamily="50" charset="-127"/>
                <a:ea typeface="LG스마트체2.0 Regular" panose="020B0600000101010101" pitchFamily="50" charset="-127"/>
              </a:endParaRPr>
            </a:p>
          </p:txBody>
        </p:sp>
        <p:sp>
          <p:nvSpPr>
            <p:cNvPr id="115" name="TextBox 82"/>
            <p:cNvSpPr txBox="1">
              <a:spLocks noChangeArrowheads="1"/>
            </p:cNvSpPr>
            <p:nvPr/>
          </p:nvSpPr>
          <p:spPr bwMode="auto">
            <a:xfrm>
              <a:off x="1156243" y="3892986"/>
              <a:ext cx="1388137" cy="4371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kumimoji="1" sz="1200">
                  <a:solidFill>
                    <a:schemeClr val="tx1"/>
                  </a:solidFill>
                  <a:latin typeface="Arial" panose="020B0604020202020204" pitchFamily="34" charset="0"/>
                  <a:ea typeface="돋움체" panose="020B0609000101010101" pitchFamily="49" charset="-127"/>
                </a:defRPr>
              </a:lvl1pPr>
              <a:lvl2pPr marL="742950" indent="-285750" eaLnBrk="0" hangingPunct="0">
                <a:defRPr kumimoji="1" sz="1200">
                  <a:solidFill>
                    <a:schemeClr val="tx1"/>
                  </a:solidFill>
                  <a:latin typeface="Arial" panose="020B0604020202020204" pitchFamily="34" charset="0"/>
                  <a:ea typeface="돋움체" panose="020B0609000101010101" pitchFamily="49" charset="-127"/>
                </a:defRPr>
              </a:lvl2pPr>
              <a:lvl3pPr marL="1143000" indent="-228600" eaLnBrk="0" hangingPunct="0">
                <a:defRPr kumimoji="1" sz="1200">
                  <a:solidFill>
                    <a:schemeClr val="tx1"/>
                  </a:solidFill>
                  <a:latin typeface="Arial" panose="020B0604020202020204" pitchFamily="34" charset="0"/>
                  <a:ea typeface="돋움체" panose="020B0609000101010101" pitchFamily="49" charset="-127"/>
                </a:defRPr>
              </a:lvl3pPr>
              <a:lvl4pPr marL="1600200" indent="-228600" eaLnBrk="0" hangingPunct="0">
                <a:defRPr kumimoji="1" sz="1200">
                  <a:solidFill>
                    <a:schemeClr val="tx1"/>
                  </a:solidFill>
                  <a:latin typeface="Arial" panose="020B0604020202020204" pitchFamily="34" charset="0"/>
                  <a:ea typeface="돋움체" panose="020B0609000101010101" pitchFamily="49" charset="-127"/>
                </a:defRPr>
              </a:lvl4pPr>
              <a:lvl5pPr marL="2057400" indent="-228600" eaLnBrk="0" hangingPunct="0">
                <a:defRPr kumimoji="1" sz="1200">
                  <a:solidFill>
                    <a:schemeClr val="tx1"/>
                  </a:solidFill>
                  <a:latin typeface="Arial" panose="020B0604020202020204" pitchFamily="34" charset="0"/>
                  <a:ea typeface="돋움체" panose="020B0609000101010101" pitchFamily="49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200">
                  <a:solidFill>
                    <a:schemeClr val="tx1"/>
                  </a:solidFill>
                  <a:latin typeface="Arial" panose="020B0604020202020204" pitchFamily="34" charset="0"/>
                  <a:ea typeface="돋움체" panose="020B0609000101010101" pitchFamily="49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200">
                  <a:solidFill>
                    <a:schemeClr val="tx1"/>
                  </a:solidFill>
                  <a:latin typeface="Arial" panose="020B0604020202020204" pitchFamily="34" charset="0"/>
                  <a:ea typeface="돋움체" panose="020B0609000101010101" pitchFamily="49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200">
                  <a:solidFill>
                    <a:schemeClr val="tx1"/>
                  </a:solidFill>
                  <a:latin typeface="Arial" panose="020B0604020202020204" pitchFamily="34" charset="0"/>
                  <a:ea typeface="돋움체" panose="020B0609000101010101" pitchFamily="49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200">
                  <a:solidFill>
                    <a:schemeClr val="tx1"/>
                  </a:solidFill>
                  <a:latin typeface="Arial" panose="020B0604020202020204" pitchFamily="34" charset="0"/>
                  <a:ea typeface="돋움체" panose="020B0609000101010101" pitchFamily="49" charset="-127"/>
                </a:defRPr>
              </a:lvl9pPr>
            </a:lstStyle>
            <a:p>
              <a:pPr eaLnBrk="1" hangingPunct="1"/>
              <a:r>
                <a:rPr lang="en-US" altLang="ko-KR" sz="1000" b="1">
                  <a:effectLst/>
                  <a:latin typeface="LG스마트체2.0 Regular" panose="020B0600000101010101" pitchFamily="50" charset="-127"/>
                  <a:ea typeface="LG스마트체2.0 Regular" panose="020B0600000101010101" pitchFamily="50" charset="-127"/>
                </a:rPr>
                <a:t>Chemical</a:t>
              </a:r>
            </a:p>
            <a:p>
              <a:pPr eaLnBrk="1" hangingPunct="1"/>
              <a:r>
                <a:rPr lang="en-US" altLang="ko-KR" sz="1000" b="1">
                  <a:effectLst/>
                  <a:latin typeface="LG스마트체2.0 Regular" panose="020B0600000101010101" pitchFamily="50" charset="-127"/>
                  <a:ea typeface="LG스마트체2.0 Regular" panose="020B0600000101010101" pitchFamily="50" charset="-127"/>
                </a:rPr>
                <a:t>(NaOH, HCl, Na2SO3)</a:t>
              </a:r>
              <a:endParaRPr lang="ko-KR" altLang="en-US" sz="1000" b="1">
                <a:effectLst/>
                <a:latin typeface="LG스마트체2.0 Regular" panose="020B0600000101010101" pitchFamily="50" charset="-127"/>
                <a:ea typeface="LG스마트체2.0 Regular" panose="020B0600000101010101" pitchFamily="50" charset="-127"/>
              </a:endParaRPr>
            </a:p>
          </p:txBody>
        </p:sp>
        <p:cxnSp>
          <p:nvCxnSpPr>
            <p:cNvPr id="116" name="직선 화살표 연결선 115"/>
            <p:cNvCxnSpPr/>
            <p:nvPr/>
          </p:nvCxnSpPr>
          <p:spPr>
            <a:xfrm>
              <a:off x="1429303" y="3605120"/>
              <a:ext cx="0" cy="287321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headEnd type="triangle"/>
              <a:tailEnd type="non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117" name="직선 화살표 연결선 116"/>
            <p:cNvCxnSpPr/>
            <p:nvPr/>
          </p:nvCxnSpPr>
          <p:spPr>
            <a:xfrm>
              <a:off x="1429303" y="2852689"/>
              <a:ext cx="0" cy="295257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headEnd type="triangle"/>
              <a:tailEnd type="non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118" name="직선 화살표 연결선 117"/>
            <p:cNvCxnSpPr/>
            <p:nvPr/>
          </p:nvCxnSpPr>
          <p:spPr>
            <a:xfrm>
              <a:off x="3229311" y="2103434"/>
              <a:ext cx="0" cy="287321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tailEnd type="triangl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19" name="TextBox 94"/>
            <p:cNvSpPr txBox="1">
              <a:spLocks noChangeArrowheads="1"/>
            </p:cNvSpPr>
            <p:nvPr/>
          </p:nvSpPr>
          <p:spPr bwMode="auto">
            <a:xfrm>
              <a:off x="3053954" y="1732746"/>
              <a:ext cx="1026989" cy="4371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kumimoji="1" sz="1200">
                  <a:solidFill>
                    <a:schemeClr val="tx1"/>
                  </a:solidFill>
                  <a:latin typeface="Arial" panose="020B0604020202020204" pitchFamily="34" charset="0"/>
                  <a:ea typeface="돋움체" panose="020B0609000101010101" pitchFamily="49" charset="-127"/>
                </a:defRPr>
              </a:lvl1pPr>
              <a:lvl2pPr marL="742950" indent="-285750" eaLnBrk="0" hangingPunct="0">
                <a:defRPr kumimoji="1" sz="1200">
                  <a:solidFill>
                    <a:schemeClr val="tx1"/>
                  </a:solidFill>
                  <a:latin typeface="Arial" panose="020B0604020202020204" pitchFamily="34" charset="0"/>
                  <a:ea typeface="돋움체" panose="020B0609000101010101" pitchFamily="49" charset="-127"/>
                </a:defRPr>
              </a:lvl2pPr>
              <a:lvl3pPr marL="1143000" indent="-228600" eaLnBrk="0" hangingPunct="0">
                <a:defRPr kumimoji="1" sz="1200">
                  <a:solidFill>
                    <a:schemeClr val="tx1"/>
                  </a:solidFill>
                  <a:latin typeface="Arial" panose="020B0604020202020204" pitchFamily="34" charset="0"/>
                  <a:ea typeface="돋움체" panose="020B0609000101010101" pitchFamily="49" charset="-127"/>
                </a:defRPr>
              </a:lvl3pPr>
              <a:lvl4pPr marL="1600200" indent="-228600" eaLnBrk="0" hangingPunct="0">
                <a:defRPr kumimoji="1" sz="1200">
                  <a:solidFill>
                    <a:schemeClr val="tx1"/>
                  </a:solidFill>
                  <a:latin typeface="Arial" panose="020B0604020202020204" pitchFamily="34" charset="0"/>
                  <a:ea typeface="돋움체" panose="020B0609000101010101" pitchFamily="49" charset="-127"/>
                </a:defRPr>
              </a:lvl4pPr>
              <a:lvl5pPr marL="2057400" indent="-228600" eaLnBrk="0" hangingPunct="0">
                <a:defRPr kumimoji="1" sz="1200">
                  <a:solidFill>
                    <a:schemeClr val="tx1"/>
                  </a:solidFill>
                  <a:latin typeface="Arial" panose="020B0604020202020204" pitchFamily="34" charset="0"/>
                  <a:ea typeface="돋움체" panose="020B0609000101010101" pitchFamily="49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200">
                  <a:solidFill>
                    <a:schemeClr val="tx1"/>
                  </a:solidFill>
                  <a:latin typeface="Arial" panose="020B0604020202020204" pitchFamily="34" charset="0"/>
                  <a:ea typeface="돋움체" panose="020B0609000101010101" pitchFamily="49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200">
                  <a:solidFill>
                    <a:schemeClr val="tx1"/>
                  </a:solidFill>
                  <a:latin typeface="Arial" panose="020B0604020202020204" pitchFamily="34" charset="0"/>
                  <a:ea typeface="돋움체" panose="020B0609000101010101" pitchFamily="49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200">
                  <a:solidFill>
                    <a:schemeClr val="tx1"/>
                  </a:solidFill>
                  <a:latin typeface="Arial" panose="020B0604020202020204" pitchFamily="34" charset="0"/>
                  <a:ea typeface="돋움체" panose="020B0609000101010101" pitchFamily="49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200">
                  <a:solidFill>
                    <a:schemeClr val="tx1"/>
                  </a:solidFill>
                  <a:latin typeface="Arial" panose="020B0604020202020204" pitchFamily="34" charset="0"/>
                  <a:ea typeface="돋움체" panose="020B0609000101010101" pitchFamily="49" charset="-127"/>
                </a:defRPr>
              </a:lvl9pPr>
            </a:lstStyle>
            <a:p>
              <a:pPr eaLnBrk="1" hangingPunct="1"/>
              <a:r>
                <a:rPr lang="en-US" altLang="ko-KR" sz="1000" b="1">
                  <a:effectLst/>
                  <a:latin typeface="LG스마트체2.0 Regular" panose="020B0600000101010101" pitchFamily="50" charset="-127"/>
                  <a:ea typeface="LG스마트체2.0 Regular" panose="020B0600000101010101" pitchFamily="50" charset="-127"/>
                </a:rPr>
                <a:t>Chemical(HCl)</a:t>
              </a:r>
            </a:p>
            <a:p>
              <a:pPr eaLnBrk="1" hangingPunct="1"/>
              <a:r>
                <a:rPr lang="en-US" altLang="ko-KR" sz="1000" b="1">
                  <a:effectLst/>
                  <a:latin typeface="LG스마트체2.0 Regular" panose="020B0600000101010101" pitchFamily="50" charset="-127"/>
                  <a:ea typeface="LG스마트체2.0 Regular" panose="020B0600000101010101" pitchFamily="50" charset="-127"/>
                </a:rPr>
                <a:t>Polished Water</a:t>
              </a:r>
              <a:endParaRPr lang="ko-KR" altLang="en-US" sz="1000" b="1">
                <a:effectLst/>
                <a:latin typeface="LG스마트체2.0 Regular" panose="020B0600000101010101" pitchFamily="50" charset="-127"/>
                <a:ea typeface="LG스마트체2.0 Regular" panose="020B0600000101010101" pitchFamily="50" charset="-127"/>
              </a:endParaRPr>
            </a:p>
          </p:txBody>
        </p:sp>
        <p:sp>
          <p:nvSpPr>
            <p:cNvPr id="120" name="자유형 119"/>
            <p:cNvSpPr/>
            <p:nvPr/>
          </p:nvSpPr>
          <p:spPr>
            <a:xfrm flipH="1">
              <a:off x="2665817" y="2852689"/>
              <a:ext cx="1031751" cy="511145"/>
            </a:xfrm>
            <a:custGeom>
              <a:avLst/>
              <a:gdLst>
                <a:gd name="connsiteX0" fmla="*/ 0 w 1112808"/>
                <a:gd name="connsiteY0" fmla="*/ 0 h 612476"/>
                <a:gd name="connsiteX1" fmla="*/ 0 w 1112808"/>
                <a:gd name="connsiteY1" fmla="*/ 612476 h 612476"/>
                <a:gd name="connsiteX2" fmla="*/ 1112808 w 1112808"/>
                <a:gd name="connsiteY2" fmla="*/ 612476 h 6124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12808" h="612476">
                  <a:moveTo>
                    <a:pt x="0" y="0"/>
                  </a:moveTo>
                  <a:lnTo>
                    <a:pt x="0" y="612476"/>
                  </a:lnTo>
                  <a:lnTo>
                    <a:pt x="1112808" y="612476"/>
                  </a:lnTo>
                </a:path>
              </a:pathLst>
            </a:custGeom>
            <a:noFill/>
            <a:ln w="19050">
              <a:solidFill>
                <a:schemeClr val="tx1"/>
              </a:solidFill>
              <a:tailEnd type="triangl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 b="1">
                <a:effectLst/>
                <a:latin typeface="LG스마트체2.0 Regular" panose="020B0600000101010101" pitchFamily="50" charset="-127"/>
                <a:ea typeface="LG스마트체2.0 Regular" panose="020B0600000101010101" pitchFamily="50" charset="-127"/>
              </a:endParaRPr>
            </a:p>
          </p:txBody>
        </p:sp>
        <p:cxnSp>
          <p:nvCxnSpPr>
            <p:cNvPr id="121" name="직선 화살표 연결선 120"/>
            <p:cNvCxnSpPr/>
            <p:nvPr/>
          </p:nvCxnSpPr>
          <p:spPr>
            <a:xfrm>
              <a:off x="4381697" y="2636802"/>
              <a:ext cx="396827" cy="0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tailEnd type="triangl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22" name="자유형 121"/>
            <p:cNvSpPr/>
            <p:nvPr/>
          </p:nvSpPr>
          <p:spPr>
            <a:xfrm flipV="1">
              <a:off x="4562650" y="1916120"/>
              <a:ext cx="215874" cy="720682"/>
            </a:xfrm>
            <a:custGeom>
              <a:avLst/>
              <a:gdLst>
                <a:gd name="connsiteX0" fmla="*/ 0 w 1112808"/>
                <a:gd name="connsiteY0" fmla="*/ 0 h 612476"/>
                <a:gd name="connsiteX1" fmla="*/ 0 w 1112808"/>
                <a:gd name="connsiteY1" fmla="*/ 612476 h 612476"/>
                <a:gd name="connsiteX2" fmla="*/ 1112808 w 1112808"/>
                <a:gd name="connsiteY2" fmla="*/ 612476 h 6124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12808" h="612476">
                  <a:moveTo>
                    <a:pt x="0" y="0"/>
                  </a:moveTo>
                  <a:lnTo>
                    <a:pt x="0" y="612476"/>
                  </a:lnTo>
                  <a:lnTo>
                    <a:pt x="1112808" y="612476"/>
                  </a:lnTo>
                </a:path>
              </a:pathLst>
            </a:custGeom>
            <a:noFill/>
            <a:ln w="19050">
              <a:solidFill>
                <a:schemeClr val="tx1"/>
              </a:solidFill>
              <a:tailEnd type="triangl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 b="1">
                <a:effectLst/>
                <a:latin typeface="LG스마트체2.0 Regular" panose="020B0600000101010101" pitchFamily="50" charset="-127"/>
                <a:ea typeface="LG스마트체2.0 Regular" panose="020B0600000101010101" pitchFamily="50" charset="-127"/>
              </a:endParaRPr>
            </a:p>
          </p:txBody>
        </p:sp>
        <p:sp>
          <p:nvSpPr>
            <p:cNvPr id="123" name="TextBox 98"/>
            <p:cNvSpPr txBox="1">
              <a:spLocks noChangeArrowheads="1"/>
            </p:cNvSpPr>
            <p:nvPr/>
          </p:nvSpPr>
          <p:spPr bwMode="auto">
            <a:xfrm>
              <a:off x="4778523" y="1700808"/>
              <a:ext cx="1368152" cy="432048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kumimoji="1" sz="1200">
                  <a:solidFill>
                    <a:schemeClr val="tx1"/>
                  </a:solidFill>
                  <a:latin typeface="Arial" panose="020B0604020202020204" pitchFamily="34" charset="0"/>
                  <a:ea typeface="돋움체" panose="020B0609000101010101" pitchFamily="49" charset="-127"/>
                </a:defRPr>
              </a:lvl1pPr>
              <a:lvl2pPr marL="742950" indent="-285750" eaLnBrk="0" hangingPunct="0">
                <a:defRPr kumimoji="1" sz="1200">
                  <a:solidFill>
                    <a:schemeClr val="tx1"/>
                  </a:solidFill>
                  <a:latin typeface="Arial" panose="020B0604020202020204" pitchFamily="34" charset="0"/>
                  <a:ea typeface="돋움체" panose="020B0609000101010101" pitchFamily="49" charset="-127"/>
                </a:defRPr>
              </a:lvl2pPr>
              <a:lvl3pPr marL="1143000" indent="-228600" eaLnBrk="0" hangingPunct="0">
                <a:defRPr kumimoji="1" sz="1200">
                  <a:solidFill>
                    <a:schemeClr val="tx1"/>
                  </a:solidFill>
                  <a:latin typeface="Arial" panose="020B0604020202020204" pitchFamily="34" charset="0"/>
                  <a:ea typeface="돋움체" panose="020B0609000101010101" pitchFamily="49" charset="-127"/>
                </a:defRPr>
              </a:lvl3pPr>
              <a:lvl4pPr marL="1600200" indent="-228600" eaLnBrk="0" hangingPunct="0">
                <a:defRPr kumimoji="1" sz="1200">
                  <a:solidFill>
                    <a:schemeClr val="tx1"/>
                  </a:solidFill>
                  <a:latin typeface="Arial" panose="020B0604020202020204" pitchFamily="34" charset="0"/>
                  <a:ea typeface="돋움체" panose="020B0609000101010101" pitchFamily="49" charset="-127"/>
                </a:defRPr>
              </a:lvl4pPr>
              <a:lvl5pPr marL="2057400" indent="-228600" eaLnBrk="0" hangingPunct="0">
                <a:defRPr kumimoji="1" sz="1200">
                  <a:solidFill>
                    <a:schemeClr val="tx1"/>
                  </a:solidFill>
                  <a:latin typeface="Arial" panose="020B0604020202020204" pitchFamily="34" charset="0"/>
                  <a:ea typeface="돋움체" panose="020B0609000101010101" pitchFamily="49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200">
                  <a:solidFill>
                    <a:schemeClr val="tx1"/>
                  </a:solidFill>
                  <a:latin typeface="Arial" panose="020B0604020202020204" pitchFamily="34" charset="0"/>
                  <a:ea typeface="돋움체" panose="020B0609000101010101" pitchFamily="49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200">
                  <a:solidFill>
                    <a:schemeClr val="tx1"/>
                  </a:solidFill>
                  <a:latin typeface="Arial" panose="020B0604020202020204" pitchFamily="34" charset="0"/>
                  <a:ea typeface="돋움체" panose="020B0609000101010101" pitchFamily="49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200">
                  <a:solidFill>
                    <a:schemeClr val="tx1"/>
                  </a:solidFill>
                  <a:latin typeface="Arial" panose="020B0604020202020204" pitchFamily="34" charset="0"/>
                  <a:ea typeface="돋움체" panose="020B0609000101010101" pitchFamily="49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200">
                  <a:solidFill>
                    <a:schemeClr val="tx1"/>
                  </a:solidFill>
                  <a:latin typeface="Arial" panose="020B0604020202020204" pitchFamily="34" charset="0"/>
                  <a:ea typeface="돋움체" panose="020B0609000101010101" pitchFamily="49" charset="-127"/>
                </a:defRPr>
              </a:lvl9pPr>
            </a:lstStyle>
            <a:p>
              <a:pPr algn="ctr" eaLnBrk="1" hangingPunct="1"/>
              <a:r>
                <a:rPr lang="ko-KR" altLang="en-US" b="1">
                  <a:effectLst/>
                  <a:latin typeface="LG스마트체2.0 Regular" panose="020B0600000101010101" pitchFamily="50" charset="-127"/>
                  <a:ea typeface="LG스마트체2.0 Regular" panose="020B0600000101010101" pitchFamily="50" charset="-127"/>
                </a:rPr>
                <a:t>수소정제압축</a:t>
              </a:r>
            </a:p>
          </p:txBody>
        </p:sp>
        <p:cxnSp>
          <p:nvCxnSpPr>
            <p:cNvPr id="124" name="직선 화살표 연결선 123"/>
            <p:cNvCxnSpPr/>
            <p:nvPr/>
          </p:nvCxnSpPr>
          <p:spPr>
            <a:xfrm>
              <a:off x="6154541" y="1844687"/>
              <a:ext cx="2063501" cy="0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tailEnd type="triangl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25" name="TextBox 100"/>
            <p:cNvSpPr txBox="1">
              <a:spLocks noChangeArrowheads="1"/>
            </p:cNvSpPr>
            <p:nvPr/>
          </p:nvSpPr>
          <p:spPr bwMode="auto">
            <a:xfrm>
              <a:off x="4778523" y="2420888"/>
              <a:ext cx="1368152" cy="432048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kumimoji="1" sz="1200">
                  <a:solidFill>
                    <a:schemeClr val="tx1"/>
                  </a:solidFill>
                  <a:latin typeface="Arial" panose="020B0604020202020204" pitchFamily="34" charset="0"/>
                  <a:ea typeface="돋움체" panose="020B0609000101010101" pitchFamily="49" charset="-127"/>
                </a:defRPr>
              </a:lvl1pPr>
              <a:lvl2pPr marL="742950" indent="-285750" eaLnBrk="0" hangingPunct="0">
                <a:defRPr kumimoji="1" sz="1200">
                  <a:solidFill>
                    <a:schemeClr val="tx1"/>
                  </a:solidFill>
                  <a:latin typeface="Arial" panose="020B0604020202020204" pitchFamily="34" charset="0"/>
                  <a:ea typeface="돋움체" panose="020B0609000101010101" pitchFamily="49" charset="-127"/>
                </a:defRPr>
              </a:lvl2pPr>
              <a:lvl3pPr marL="1143000" indent="-228600" eaLnBrk="0" hangingPunct="0">
                <a:defRPr kumimoji="1" sz="1200">
                  <a:solidFill>
                    <a:schemeClr val="tx1"/>
                  </a:solidFill>
                  <a:latin typeface="Arial" panose="020B0604020202020204" pitchFamily="34" charset="0"/>
                  <a:ea typeface="돋움체" panose="020B0609000101010101" pitchFamily="49" charset="-127"/>
                </a:defRPr>
              </a:lvl3pPr>
              <a:lvl4pPr marL="1600200" indent="-228600" eaLnBrk="0" hangingPunct="0">
                <a:defRPr kumimoji="1" sz="1200">
                  <a:solidFill>
                    <a:schemeClr val="tx1"/>
                  </a:solidFill>
                  <a:latin typeface="Arial" panose="020B0604020202020204" pitchFamily="34" charset="0"/>
                  <a:ea typeface="돋움체" panose="020B0609000101010101" pitchFamily="49" charset="-127"/>
                </a:defRPr>
              </a:lvl4pPr>
              <a:lvl5pPr marL="2057400" indent="-228600" eaLnBrk="0" hangingPunct="0">
                <a:defRPr kumimoji="1" sz="1200">
                  <a:solidFill>
                    <a:schemeClr val="tx1"/>
                  </a:solidFill>
                  <a:latin typeface="Arial" panose="020B0604020202020204" pitchFamily="34" charset="0"/>
                  <a:ea typeface="돋움체" panose="020B0609000101010101" pitchFamily="49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200">
                  <a:solidFill>
                    <a:schemeClr val="tx1"/>
                  </a:solidFill>
                  <a:latin typeface="Arial" panose="020B0604020202020204" pitchFamily="34" charset="0"/>
                  <a:ea typeface="돋움체" panose="020B0609000101010101" pitchFamily="49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200">
                  <a:solidFill>
                    <a:schemeClr val="tx1"/>
                  </a:solidFill>
                  <a:latin typeface="Arial" panose="020B0604020202020204" pitchFamily="34" charset="0"/>
                  <a:ea typeface="돋움체" panose="020B0609000101010101" pitchFamily="49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200">
                  <a:solidFill>
                    <a:schemeClr val="tx1"/>
                  </a:solidFill>
                  <a:latin typeface="Arial" panose="020B0604020202020204" pitchFamily="34" charset="0"/>
                  <a:ea typeface="돋움체" panose="020B0609000101010101" pitchFamily="49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200">
                  <a:solidFill>
                    <a:schemeClr val="tx1"/>
                  </a:solidFill>
                  <a:latin typeface="Arial" panose="020B0604020202020204" pitchFamily="34" charset="0"/>
                  <a:ea typeface="돋움체" panose="020B0609000101010101" pitchFamily="49" charset="-127"/>
                </a:defRPr>
              </a:lvl9pPr>
            </a:lstStyle>
            <a:p>
              <a:pPr algn="ctr" eaLnBrk="1" hangingPunct="1"/>
              <a:r>
                <a:rPr lang="ko-KR" altLang="en-US" b="1">
                  <a:effectLst/>
                  <a:latin typeface="LG스마트체2.0 Regular" panose="020B0600000101010101" pitchFamily="50" charset="-127"/>
                  <a:ea typeface="LG스마트체2.0 Regular" panose="020B0600000101010101" pitchFamily="50" charset="-127"/>
                </a:rPr>
                <a:t>염소정제압축</a:t>
              </a:r>
            </a:p>
          </p:txBody>
        </p:sp>
        <p:sp>
          <p:nvSpPr>
            <p:cNvPr id="126" name="자유형 125"/>
            <p:cNvSpPr/>
            <p:nvPr/>
          </p:nvSpPr>
          <p:spPr>
            <a:xfrm>
              <a:off x="4562650" y="2636802"/>
              <a:ext cx="215874" cy="2160460"/>
            </a:xfrm>
            <a:custGeom>
              <a:avLst/>
              <a:gdLst>
                <a:gd name="connsiteX0" fmla="*/ 0 w 1112808"/>
                <a:gd name="connsiteY0" fmla="*/ 0 h 612476"/>
                <a:gd name="connsiteX1" fmla="*/ 0 w 1112808"/>
                <a:gd name="connsiteY1" fmla="*/ 612476 h 612476"/>
                <a:gd name="connsiteX2" fmla="*/ 1112808 w 1112808"/>
                <a:gd name="connsiteY2" fmla="*/ 612476 h 6124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12808" h="612476">
                  <a:moveTo>
                    <a:pt x="0" y="0"/>
                  </a:moveTo>
                  <a:lnTo>
                    <a:pt x="0" y="612476"/>
                  </a:lnTo>
                  <a:lnTo>
                    <a:pt x="1112808" y="612476"/>
                  </a:lnTo>
                </a:path>
              </a:pathLst>
            </a:custGeom>
            <a:noFill/>
            <a:ln w="19050">
              <a:solidFill>
                <a:schemeClr val="tx1"/>
              </a:solidFill>
              <a:tailEnd type="triangl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 b="1">
                <a:effectLst/>
                <a:latin typeface="LG스마트체2.0 Regular" panose="020B0600000101010101" pitchFamily="50" charset="-127"/>
                <a:ea typeface="LG스마트체2.0 Regular" panose="020B0600000101010101" pitchFamily="50" charset="-127"/>
              </a:endParaRPr>
            </a:p>
          </p:txBody>
        </p:sp>
        <p:sp>
          <p:nvSpPr>
            <p:cNvPr id="127" name="TextBox 103"/>
            <p:cNvSpPr txBox="1">
              <a:spLocks noChangeArrowheads="1"/>
            </p:cNvSpPr>
            <p:nvPr/>
          </p:nvSpPr>
          <p:spPr bwMode="auto">
            <a:xfrm>
              <a:off x="8387255" y="1628800"/>
              <a:ext cx="411931" cy="4371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kumimoji="1" sz="1200">
                  <a:solidFill>
                    <a:schemeClr val="tx1"/>
                  </a:solidFill>
                  <a:latin typeface="Arial" panose="020B0604020202020204" pitchFamily="34" charset="0"/>
                  <a:ea typeface="돋움체" panose="020B0609000101010101" pitchFamily="49" charset="-127"/>
                </a:defRPr>
              </a:lvl1pPr>
              <a:lvl2pPr marL="742950" indent="-285750" eaLnBrk="0" hangingPunct="0">
                <a:defRPr kumimoji="1" sz="1200">
                  <a:solidFill>
                    <a:schemeClr val="tx1"/>
                  </a:solidFill>
                  <a:latin typeface="Arial" panose="020B0604020202020204" pitchFamily="34" charset="0"/>
                  <a:ea typeface="돋움체" panose="020B0609000101010101" pitchFamily="49" charset="-127"/>
                </a:defRPr>
              </a:lvl2pPr>
              <a:lvl3pPr marL="1143000" indent="-228600" eaLnBrk="0" hangingPunct="0">
                <a:defRPr kumimoji="1" sz="1200">
                  <a:solidFill>
                    <a:schemeClr val="tx1"/>
                  </a:solidFill>
                  <a:latin typeface="Arial" panose="020B0604020202020204" pitchFamily="34" charset="0"/>
                  <a:ea typeface="돋움체" panose="020B0609000101010101" pitchFamily="49" charset="-127"/>
                </a:defRPr>
              </a:lvl3pPr>
              <a:lvl4pPr marL="1600200" indent="-228600" eaLnBrk="0" hangingPunct="0">
                <a:defRPr kumimoji="1" sz="1200">
                  <a:solidFill>
                    <a:schemeClr val="tx1"/>
                  </a:solidFill>
                  <a:latin typeface="Arial" panose="020B0604020202020204" pitchFamily="34" charset="0"/>
                  <a:ea typeface="돋움체" panose="020B0609000101010101" pitchFamily="49" charset="-127"/>
                </a:defRPr>
              </a:lvl4pPr>
              <a:lvl5pPr marL="2057400" indent="-228600" eaLnBrk="0" hangingPunct="0">
                <a:defRPr kumimoji="1" sz="1200">
                  <a:solidFill>
                    <a:schemeClr val="tx1"/>
                  </a:solidFill>
                  <a:latin typeface="Arial" panose="020B0604020202020204" pitchFamily="34" charset="0"/>
                  <a:ea typeface="돋움체" panose="020B0609000101010101" pitchFamily="49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200">
                  <a:solidFill>
                    <a:schemeClr val="tx1"/>
                  </a:solidFill>
                  <a:latin typeface="Arial" panose="020B0604020202020204" pitchFamily="34" charset="0"/>
                  <a:ea typeface="돋움체" panose="020B0609000101010101" pitchFamily="49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200">
                  <a:solidFill>
                    <a:schemeClr val="tx1"/>
                  </a:solidFill>
                  <a:latin typeface="Arial" panose="020B0604020202020204" pitchFamily="34" charset="0"/>
                  <a:ea typeface="돋움체" panose="020B0609000101010101" pitchFamily="49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200">
                  <a:solidFill>
                    <a:schemeClr val="tx1"/>
                  </a:solidFill>
                  <a:latin typeface="Arial" panose="020B0604020202020204" pitchFamily="34" charset="0"/>
                  <a:ea typeface="돋움체" panose="020B0609000101010101" pitchFamily="49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200">
                  <a:solidFill>
                    <a:schemeClr val="tx1"/>
                  </a:solidFill>
                  <a:latin typeface="Arial" panose="020B0604020202020204" pitchFamily="34" charset="0"/>
                  <a:ea typeface="돋움체" panose="020B0609000101010101" pitchFamily="49" charset="-127"/>
                </a:defRPr>
              </a:lvl9pPr>
            </a:lstStyle>
            <a:p>
              <a:pPr algn="ctr" eaLnBrk="1" hangingPunct="1"/>
              <a:r>
                <a:rPr lang="ko-KR" altLang="en-US" sz="1000" b="1">
                  <a:effectLst/>
                  <a:latin typeface="LG스마트체2.0 Regular" panose="020B0600000101010101" pitchFamily="50" charset="-127"/>
                  <a:ea typeface="LG스마트체2.0 Regular" panose="020B0600000101010101" pitchFamily="50" charset="-127"/>
                </a:rPr>
                <a:t>외부</a:t>
              </a:r>
              <a:endParaRPr lang="en-US" altLang="ko-KR" sz="1000" b="1">
                <a:effectLst/>
                <a:latin typeface="LG스마트체2.0 Regular" panose="020B0600000101010101" pitchFamily="50" charset="-127"/>
                <a:ea typeface="LG스마트체2.0 Regular" panose="020B0600000101010101" pitchFamily="50" charset="-127"/>
              </a:endParaRPr>
            </a:p>
            <a:p>
              <a:pPr algn="ctr" eaLnBrk="1" hangingPunct="1"/>
              <a:r>
                <a:rPr lang="ko-KR" altLang="en-US" sz="1000" b="1">
                  <a:effectLst/>
                  <a:latin typeface="LG스마트체2.0 Regular" panose="020B0600000101010101" pitchFamily="50" charset="-127"/>
                  <a:ea typeface="LG스마트체2.0 Regular" panose="020B0600000101010101" pitchFamily="50" charset="-127"/>
                </a:rPr>
                <a:t>판매</a:t>
              </a:r>
            </a:p>
          </p:txBody>
        </p:sp>
        <p:sp>
          <p:nvSpPr>
            <p:cNvPr id="128" name="TextBox 105"/>
            <p:cNvSpPr txBox="1">
              <a:spLocks noChangeArrowheads="1"/>
            </p:cNvSpPr>
            <p:nvPr/>
          </p:nvSpPr>
          <p:spPr bwMode="auto">
            <a:xfrm>
              <a:off x="6506715" y="2420888"/>
              <a:ext cx="1368152" cy="432048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kumimoji="1" sz="1200">
                  <a:solidFill>
                    <a:schemeClr val="tx1"/>
                  </a:solidFill>
                  <a:latin typeface="Arial" panose="020B0604020202020204" pitchFamily="34" charset="0"/>
                  <a:ea typeface="돋움체" panose="020B0609000101010101" pitchFamily="49" charset="-127"/>
                </a:defRPr>
              </a:lvl1pPr>
              <a:lvl2pPr marL="742950" indent="-285750" eaLnBrk="0" hangingPunct="0">
                <a:defRPr kumimoji="1" sz="1200">
                  <a:solidFill>
                    <a:schemeClr val="tx1"/>
                  </a:solidFill>
                  <a:latin typeface="Arial" panose="020B0604020202020204" pitchFamily="34" charset="0"/>
                  <a:ea typeface="돋움체" panose="020B0609000101010101" pitchFamily="49" charset="-127"/>
                </a:defRPr>
              </a:lvl2pPr>
              <a:lvl3pPr marL="1143000" indent="-228600" eaLnBrk="0" hangingPunct="0">
                <a:defRPr kumimoji="1" sz="1200">
                  <a:solidFill>
                    <a:schemeClr val="tx1"/>
                  </a:solidFill>
                  <a:latin typeface="Arial" panose="020B0604020202020204" pitchFamily="34" charset="0"/>
                  <a:ea typeface="돋움체" panose="020B0609000101010101" pitchFamily="49" charset="-127"/>
                </a:defRPr>
              </a:lvl3pPr>
              <a:lvl4pPr marL="1600200" indent="-228600" eaLnBrk="0" hangingPunct="0">
                <a:defRPr kumimoji="1" sz="1200">
                  <a:solidFill>
                    <a:schemeClr val="tx1"/>
                  </a:solidFill>
                  <a:latin typeface="Arial" panose="020B0604020202020204" pitchFamily="34" charset="0"/>
                  <a:ea typeface="돋움체" panose="020B0609000101010101" pitchFamily="49" charset="-127"/>
                </a:defRPr>
              </a:lvl4pPr>
              <a:lvl5pPr marL="2057400" indent="-228600" eaLnBrk="0" hangingPunct="0">
                <a:defRPr kumimoji="1" sz="1200">
                  <a:solidFill>
                    <a:schemeClr val="tx1"/>
                  </a:solidFill>
                  <a:latin typeface="Arial" panose="020B0604020202020204" pitchFamily="34" charset="0"/>
                  <a:ea typeface="돋움체" panose="020B0609000101010101" pitchFamily="49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200">
                  <a:solidFill>
                    <a:schemeClr val="tx1"/>
                  </a:solidFill>
                  <a:latin typeface="Arial" panose="020B0604020202020204" pitchFamily="34" charset="0"/>
                  <a:ea typeface="돋움체" panose="020B0609000101010101" pitchFamily="49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200">
                  <a:solidFill>
                    <a:schemeClr val="tx1"/>
                  </a:solidFill>
                  <a:latin typeface="Arial" panose="020B0604020202020204" pitchFamily="34" charset="0"/>
                  <a:ea typeface="돋움체" panose="020B0609000101010101" pitchFamily="49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200">
                  <a:solidFill>
                    <a:schemeClr val="tx1"/>
                  </a:solidFill>
                  <a:latin typeface="Arial" panose="020B0604020202020204" pitchFamily="34" charset="0"/>
                  <a:ea typeface="돋움체" panose="020B0609000101010101" pitchFamily="49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200">
                  <a:solidFill>
                    <a:schemeClr val="tx1"/>
                  </a:solidFill>
                  <a:latin typeface="Arial" panose="020B0604020202020204" pitchFamily="34" charset="0"/>
                  <a:ea typeface="돋움체" panose="020B0609000101010101" pitchFamily="49" charset="-127"/>
                </a:defRPr>
              </a:lvl9pPr>
            </a:lstStyle>
            <a:p>
              <a:pPr algn="ctr" eaLnBrk="1" hangingPunct="1"/>
              <a:r>
                <a:rPr lang="ko-KR" altLang="en-US" b="1">
                  <a:effectLst/>
                  <a:latin typeface="LG스마트체2.0 Regular" panose="020B0600000101010101" pitchFamily="50" charset="-127"/>
                  <a:ea typeface="LG스마트체2.0 Regular" panose="020B0600000101010101" pitchFamily="50" charset="-127"/>
                </a:rPr>
                <a:t>염산합성</a:t>
              </a:r>
            </a:p>
          </p:txBody>
        </p:sp>
        <p:cxnSp>
          <p:nvCxnSpPr>
            <p:cNvPr id="129" name="직선 화살표 연결선 128"/>
            <p:cNvCxnSpPr/>
            <p:nvPr/>
          </p:nvCxnSpPr>
          <p:spPr>
            <a:xfrm>
              <a:off x="6146784" y="2636802"/>
              <a:ext cx="360320" cy="0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tailEnd type="triangl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30" name="자유형 129"/>
            <p:cNvSpPr/>
            <p:nvPr/>
          </p:nvSpPr>
          <p:spPr>
            <a:xfrm rot="5400000" flipV="1">
              <a:off x="6183280" y="1938359"/>
              <a:ext cx="430186" cy="503177"/>
            </a:xfrm>
            <a:custGeom>
              <a:avLst/>
              <a:gdLst>
                <a:gd name="connsiteX0" fmla="*/ 0 w 1112808"/>
                <a:gd name="connsiteY0" fmla="*/ 0 h 612476"/>
                <a:gd name="connsiteX1" fmla="*/ 0 w 1112808"/>
                <a:gd name="connsiteY1" fmla="*/ 612476 h 612476"/>
                <a:gd name="connsiteX2" fmla="*/ 1112808 w 1112808"/>
                <a:gd name="connsiteY2" fmla="*/ 612476 h 6124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12808" h="612476">
                  <a:moveTo>
                    <a:pt x="0" y="0"/>
                  </a:moveTo>
                  <a:lnTo>
                    <a:pt x="0" y="612476"/>
                  </a:lnTo>
                  <a:lnTo>
                    <a:pt x="1112808" y="612476"/>
                  </a:lnTo>
                </a:path>
              </a:pathLst>
            </a:custGeom>
            <a:noFill/>
            <a:ln w="19050">
              <a:solidFill>
                <a:schemeClr val="tx1"/>
              </a:solidFill>
              <a:tailEnd type="triangl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 b="1">
                <a:effectLst/>
                <a:latin typeface="LG스마트체2.0 Regular" panose="020B0600000101010101" pitchFamily="50" charset="-127"/>
                <a:ea typeface="LG스마트체2.0 Regular" panose="020B0600000101010101" pitchFamily="50" charset="-127"/>
              </a:endParaRPr>
            </a:p>
          </p:txBody>
        </p:sp>
        <p:sp>
          <p:nvSpPr>
            <p:cNvPr id="131" name="TextBox 109"/>
            <p:cNvSpPr txBox="1">
              <a:spLocks noChangeArrowheads="1"/>
            </p:cNvSpPr>
            <p:nvPr/>
          </p:nvSpPr>
          <p:spPr bwMode="auto">
            <a:xfrm>
              <a:off x="4778523" y="4581128"/>
              <a:ext cx="1368152" cy="432048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kumimoji="1" sz="1200">
                  <a:solidFill>
                    <a:schemeClr val="tx1"/>
                  </a:solidFill>
                  <a:latin typeface="Arial" panose="020B0604020202020204" pitchFamily="34" charset="0"/>
                  <a:ea typeface="돋움체" panose="020B0609000101010101" pitchFamily="49" charset="-127"/>
                </a:defRPr>
              </a:lvl1pPr>
              <a:lvl2pPr marL="742950" indent="-285750" eaLnBrk="0" hangingPunct="0">
                <a:defRPr kumimoji="1" sz="1200">
                  <a:solidFill>
                    <a:schemeClr val="tx1"/>
                  </a:solidFill>
                  <a:latin typeface="Arial" panose="020B0604020202020204" pitchFamily="34" charset="0"/>
                  <a:ea typeface="돋움체" panose="020B0609000101010101" pitchFamily="49" charset="-127"/>
                </a:defRPr>
              </a:lvl2pPr>
              <a:lvl3pPr marL="1143000" indent="-228600" eaLnBrk="0" hangingPunct="0">
                <a:defRPr kumimoji="1" sz="1200">
                  <a:solidFill>
                    <a:schemeClr val="tx1"/>
                  </a:solidFill>
                  <a:latin typeface="Arial" panose="020B0604020202020204" pitchFamily="34" charset="0"/>
                  <a:ea typeface="돋움체" panose="020B0609000101010101" pitchFamily="49" charset="-127"/>
                </a:defRPr>
              </a:lvl3pPr>
              <a:lvl4pPr marL="1600200" indent="-228600" eaLnBrk="0" hangingPunct="0">
                <a:defRPr kumimoji="1" sz="1200">
                  <a:solidFill>
                    <a:schemeClr val="tx1"/>
                  </a:solidFill>
                  <a:latin typeface="Arial" panose="020B0604020202020204" pitchFamily="34" charset="0"/>
                  <a:ea typeface="돋움체" panose="020B0609000101010101" pitchFamily="49" charset="-127"/>
                </a:defRPr>
              </a:lvl4pPr>
              <a:lvl5pPr marL="2057400" indent="-228600" eaLnBrk="0" hangingPunct="0">
                <a:defRPr kumimoji="1" sz="1200">
                  <a:solidFill>
                    <a:schemeClr val="tx1"/>
                  </a:solidFill>
                  <a:latin typeface="Arial" panose="020B0604020202020204" pitchFamily="34" charset="0"/>
                  <a:ea typeface="돋움체" panose="020B0609000101010101" pitchFamily="49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200">
                  <a:solidFill>
                    <a:schemeClr val="tx1"/>
                  </a:solidFill>
                  <a:latin typeface="Arial" panose="020B0604020202020204" pitchFamily="34" charset="0"/>
                  <a:ea typeface="돋움체" panose="020B0609000101010101" pitchFamily="49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200">
                  <a:solidFill>
                    <a:schemeClr val="tx1"/>
                  </a:solidFill>
                  <a:latin typeface="Arial" panose="020B0604020202020204" pitchFamily="34" charset="0"/>
                  <a:ea typeface="돋움체" panose="020B0609000101010101" pitchFamily="49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200">
                  <a:solidFill>
                    <a:schemeClr val="tx1"/>
                  </a:solidFill>
                  <a:latin typeface="Arial" panose="020B0604020202020204" pitchFamily="34" charset="0"/>
                  <a:ea typeface="돋움체" panose="020B0609000101010101" pitchFamily="49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200">
                  <a:solidFill>
                    <a:schemeClr val="tx1"/>
                  </a:solidFill>
                  <a:latin typeface="Arial" panose="020B0604020202020204" pitchFamily="34" charset="0"/>
                  <a:ea typeface="돋움체" panose="020B0609000101010101" pitchFamily="49" charset="-127"/>
                </a:defRPr>
              </a:lvl9pPr>
            </a:lstStyle>
            <a:p>
              <a:pPr algn="ctr" eaLnBrk="1" hangingPunct="1"/>
              <a:r>
                <a:rPr lang="ko-KR" altLang="en-US" b="1">
                  <a:effectLst/>
                  <a:latin typeface="LG스마트체2.0 Regular" panose="020B0600000101010101" pitchFamily="50" charset="-127"/>
                  <a:ea typeface="LG스마트체2.0 Regular" panose="020B0600000101010101" pitchFamily="50" charset="-127"/>
                </a:rPr>
                <a:t>가성소다농축</a:t>
              </a:r>
            </a:p>
          </p:txBody>
        </p:sp>
        <p:sp>
          <p:nvSpPr>
            <p:cNvPr id="132" name="자유형 131"/>
            <p:cNvSpPr/>
            <p:nvPr/>
          </p:nvSpPr>
          <p:spPr>
            <a:xfrm>
              <a:off x="4562650" y="4781388"/>
              <a:ext cx="215874" cy="736556"/>
            </a:xfrm>
            <a:custGeom>
              <a:avLst/>
              <a:gdLst>
                <a:gd name="connsiteX0" fmla="*/ 0 w 1112808"/>
                <a:gd name="connsiteY0" fmla="*/ 0 h 612476"/>
                <a:gd name="connsiteX1" fmla="*/ 0 w 1112808"/>
                <a:gd name="connsiteY1" fmla="*/ 612476 h 612476"/>
                <a:gd name="connsiteX2" fmla="*/ 1112808 w 1112808"/>
                <a:gd name="connsiteY2" fmla="*/ 612476 h 6124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12808" h="612476">
                  <a:moveTo>
                    <a:pt x="0" y="0"/>
                  </a:moveTo>
                  <a:lnTo>
                    <a:pt x="0" y="612476"/>
                  </a:lnTo>
                  <a:lnTo>
                    <a:pt x="1112808" y="612476"/>
                  </a:lnTo>
                </a:path>
              </a:pathLst>
            </a:custGeom>
            <a:noFill/>
            <a:ln w="19050">
              <a:solidFill>
                <a:schemeClr val="tx1"/>
              </a:solidFill>
              <a:tailEnd type="triangl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 b="1">
                <a:effectLst/>
                <a:latin typeface="LG스마트체2.0 Regular" panose="020B0600000101010101" pitchFamily="50" charset="-127"/>
                <a:ea typeface="LG스마트체2.0 Regular" panose="020B0600000101010101" pitchFamily="50" charset="-127"/>
              </a:endParaRPr>
            </a:p>
          </p:txBody>
        </p:sp>
        <p:sp>
          <p:nvSpPr>
            <p:cNvPr id="133" name="TextBox 113"/>
            <p:cNvSpPr txBox="1">
              <a:spLocks noChangeArrowheads="1"/>
            </p:cNvSpPr>
            <p:nvPr/>
          </p:nvSpPr>
          <p:spPr bwMode="auto">
            <a:xfrm>
              <a:off x="4778523" y="5301208"/>
              <a:ext cx="1368152" cy="432048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kumimoji="1" sz="1200">
                  <a:solidFill>
                    <a:schemeClr val="tx1"/>
                  </a:solidFill>
                  <a:latin typeface="Arial" panose="020B0604020202020204" pitchFamily="34" charset="0"/>
                  <a:ea typeface="돋움체" panose="020B0609000101010101" pitchFamily="49" charset="-127"/>
                </a:defRPr>
              </a:lvl1pPr>
              <a:lvl2pPr marL="742950" indent="-285750" eaLnBrk="0" hangingPunct="0">
                <a:defRPr kumimoji="1" sz="1200">
                  <a:solidFill>
                    <a:schemeClr val="tx1"/>
                  </a:solidFill>
                  <a:latin typeface="Arial" panose="020B0604020202020204" pitchFamily="34" charset="0"/>
                  <a:ea typeface="돋움체" panose="020B0609000101010101" pitchFamily="49" charset="-127"/>
                </a:defRPr>
              </a:lvl2pPr>
              <a:lvl3pPr marL="1143000" indent="-228600" eaLnBrk="0" hangingPunct="0">
                <a:defRPr kumimoji="1" sz="1200">
                  <a:solidFill>
                    <a:schemeClr val="tx1"/>
                  </a:solidFill>
                  <a:latin typeface="Arial" panose="020B0604020202020204" pitchFamily="34" charset="0"/>
                  <a:ea typeface="돋움체" panose="020B0609000101010101" pitchFamily="49" charset="-127"/>
                </a:defRPr>
              </a:lvl3pPr>
              <a:lvl4pPr marL="1600200" indent="-228600" eaLnBrk="0" hangingPunct="0">
                <a:defRPr kumimoji="1" sz="1200">
                  <a:solidFill>
                    <a:schemeClr val="tx1"/>
                  </a:solidFill>
                  <a:latin typeface="Arial" panose="020B0604020202020204" pitchFamily="34" charset="0"/>
                  <a:ea typeface="돋움체" panose="020B0609000101010101" pitchFamily="49" charset="-127"/>
                </a:defRPr>
              </a:lvl4pPr>
              <a:lvl5pPr marL="2057400" indent="-228600" eaLnBrk="0" hangingPunct="0">
                <a:defRPr kumimoji="1" sz="1200">
                  <a:solidFill>
                    <a:schemeClr val="tx1"/>
                  </a:solidFill>
                  <a:latin typeface="Arial" panose="020B0604020202020204" pitchFamily="34" charset="0"/>
                  <a:ea typeface="돋움체" panose="020B0609000101010101" pitchFamily="49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200">
                  <a:solidFill>
                    <a:schemeClr val="tx1"/>
                  </a:solidFill>
                  <a:latin typeface="Arial" panose="020B0604020202020204" pitchFamily="34" charset="0"/>
                  <a:ea typeface="돋움체" panose="020B0609000101010101" pitchFamily="49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200">
                  <a:solidFill>
                    <a:schemeClr val="tx1"/>
                  </a:solidFill>
                  <a:latin typeface="Arial" panose="020B0604020202020204" pitchFamily="34" charset="0"/>
                  <a:ea typeface="돋움체" panose="020B0609000101010101" pitchFamily="49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200">
                  <a:solidFill>
                    <a:schemeClr val="tx1"/>
                  </a:solidFill>
                  <a:latin typeface="Arial" panose="020B0604020202020204" pitchFamily="34" charset="0"/>
                  <a:ea typeface="돋움체" panose="020B0609000101010101" pitchFamily="49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200">
                  <a:solidFill>
                    <a:schemeClr val="tx1"/>
                  </a:solidFill>
                  <a:latin typeface="Arial" panose="020B0604020202020204" pitchFamily="34" charset="0"/>
                  <a:ea typeface="돋움체" panose="020B0609000101010101" pitchFamily="49" charset="-127"/>
                </a:defRPr>
              </a:lvl9pPr>
            </a:lstStyle>
            <a:p>
              <a:pPr algn="ctr" eaLnBrk="1" hangingPunct="1"/>
              <a:r>
                <a:rPr lang="ko-KR" altLang="en-US" b="1">
                  <a:effectLst/>
                  <a:latin typeface="LG스마트체2.0 Regular" panose="020B0600000101010101" pitchFamily="50" charset="-127"/>
                  <a:ea typeface="LG스마트체2.0 Regular" panose="020B0600000101010101" pitchFamily="50" charset="-127"/>
                </a:rPr>
                <a:t>염소흡수공정</a:t>
              </a:r>
            </a:p>
          </p:txBody>
        </p:sp>
        <p:sp>
          <p:nvSpPr>
            <p:cNvPr id="134" name="TextBox 114"/>
            <p:cNvSpPr txBox="1">
              <a:spLocks noChangeArrowheads="1"/>
            </p:cNvSpPr>
            <p:nvPr/>
          </p:nvSpPr>
          <p:spPr bwMode="auto">
            <a:xfrm>
              <a:off x="6506715" y="3140968"/>
              <a:ext cx="1368152" cy="432048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kumimoji="1" sz="1200">
                  <a:solidFill>
                    <a:schemeClr val="tx1"/>
                  </a:solidFill>
                  <a:latin typeface="Arial" panose="020B0604020202020204" pitchFamily="34" charset="0"/>
                  <a:ea typeface="돋움체" panose="020B0609000101010101" pitchFamily="49" charset="-127"/>
                </a:defRPr>
              </a:lvl1pPr>
              <a:lvl2pPr marL="742950" indent="-285750" eaLnBrk="0" hangingPunct="0">
                <a:defRPr kumimoji="1" sz="1200">
                  <a:solidFill>
                    <a:schemeClr val="tx1"/>
                  </a:solidFill>
                  <a:latin typeface="Arial" panose="020B0604020202020204" pitchFamily="34" charset="0"/>
                  <a:ea typeface="돋움체" panose="020B0609000101010101" pitchFamily="49" charset="-127"/>
                </a:defRPr>
              </a:lvl2pPr>
              <a:lvl3pPr marL="1143000" indent="-228600" eaLnBrk="0" hangingPunct="0">
                <a:defRPr kumimoji="1" sz="1200">
                  <a:solidFill>
                    <a:schemeClr val="tx1"/>
                  </a:solidFill>
                  <a:latin typeface="Arial" panose="020B0604020202020204" pitchFamily="34" charset="0"/>
                  <a:ea typeface="돋움체" panose="020B0609000101010101" pitchFamily="49" charset="-127"/>
                </a:defRPr>
              </a:lvl3pPr>
              <a:lvl4pPr marL="1600200" indent="-228600" eaLnBrk="0" hangingPunct="0">
                <a:defRPr kumimoji="1" sz="1200">
                  <a:solidFill>
                    <a:schemeClr val="tx1"/>
                  </a:solidFill>
                  <a:latin typeface="Arial" panose="020B0604020202020204" pitchFamily="34" charset="0"/>
                  <a:ea typeface="돋움체" panose="020B0609000101010101" pitchFamily="49" charset="-127"/>
                </a:defRPr>
              </a:lvl4pPr>
              <a:lvl5pPr marL="2057400" indent="-228600" eaLnBrk="0" hangingPunct="0">
                <a:defRPr kumimoji="1" sz="1200">
                  <a:solidFill>
                    <a:schemeClr val="tx1"/>
                  </a:solidFill>
                  <a:latin typeface="Arial" panose="020B0604020202020204" pitchFamily="34" charset="0"/>
                  <a:ea typeface="돋움체" panose="020B0609000101010101" pitchFamily="49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200">
                  <a:solidFill>
                    <a:schemeClr val="tx1"/>
                  </a:solidFill>
                  <a:latin typeface="Arial" panose="020B0604020202020204" pitchFamily="34" charset="0"/>
                  <a:ea typeface="돋움체" panose="020B0609000101010101" pitchFamily="49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200">
                  <a:solidFill>
                    <a:schemeClr val="tx1"/>
                  </a:solidFill>
                  <a:latin typeface="Arial" panose="020B0604020202020204" pitchFamily="34" charset="0"/>
                  <a:ea typeface="돋움체" panose="020B0609000101010101" pitchFamily="49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200">
                  <a:solidFill>
                    <a:schemeClr val="tx1"/>
                  </a:solidFill>
                  <a:latin typeface="Arial" panose="020B0604020202020204" pitchFamily="34" charset="0"/>
                  <a:ea typeface="돋움체" panose="020B0609000101010101" pitchFamily="49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200">
                  <a:solidFill>
                    <a:schemeClr val="tx1"/>
                  </a:solidFill>
                  <a:latin typeface="Arial" panose="020B0604020202020204" pitchFamily="34" charset="0"/>
                  <a:ea typeface="돋움체" panose="020B0609000101010101" pitchFamily="49" charset="-127"/>
                </a:defRPr>
              </a:lvl9pPr>
            </a:lstStyle>
            <a:p>
              <a:pPr algn="ctr" eaLnBrk="1" hangingPunct="1"/>
              <a:r>
                <a:rPr lang="ko-KR" altLang="en-US" b="1">
                  <a:effectLst/>
                  <a:latin typeface="LG스마트체2.0 Regular" panose="020B0600000101010101" pitchFamily="50" charset="-127"/>
                  <a:ea typeface="LG스마트체2.0 Regular" panose="020B0600000101010101" pitchFamily="50" charset="-127"/>
                </a:rPr>
                <a:t>액화염소공정</a:t>
              </a:r>
            </a:p>
          </p:txBody>
        </p:sp>
        <p:cxnSp>
          <p:nvCxnSpPr>
            <p:cNvPr id="135" name="직선 화살표 연결선 134"/>
            <p:cNvCxnSpPr/>
            <p:nvPr/>
          </p:nvCxnSpPr>
          <p:spPr>
            <a:xfrm>
              <a:off x="6146784" y="4797262"/>
              <a:ext cx="360320" cy="0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tailEnd type="triangl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136" name="직선 화살표 연결선 135"/>
            <p:cNvCxnSpPr/>
            <p:nvPr/>
          </p:nvCxnSpPr>
          <p:spPr>
            <a:xfrm>
              <a:off x="7875364" y="3357484"/>
              <a:ext cx="360319" cy="0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tailEnd type="triangl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42" name="TextBox 119"/>
            <p:cNvSpPr txBox="1">
              <a:spLocks noChangeArrowheads="1"/>
            </p:cNvSpPr>
            <p:nvPr/>
          </p:nvSpPr>
          <p:spPr bwMode="auto">
            <a:xfrm>
              <a:off x="8387255" y="3172906"/>
              <a:ext cx="411931" cy="4371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kumimoji="1" sz="1200">
                  <a:solidFill>
                    <a:schemeClr val="tx1"/>
                  </a:solidFill>
                  <a:latin typeface="Arial" panose="020B0604020202020204" pitchFamily="34" charset="0"/>
                  <a:ea typeface="돋움체" panose="020B0609000101010101" pitchFamily="49" charset="-127"/>
                </a:defRPr>
              </a:lvl1pPr>
              <a:lvl2pPr marL="742950" indent="-285750" eaLnBrk="0" hangingPunct="0">
                <a:defRPr kumimoji="1" sz="1200">
                  <a:solidFill>
                    <a:schemeClr val="tx1"/>
                  </a:solidFill>
                  <a:latin typeface="Arial" panose="020B0604020202020204" pitchFamily="34" charset="0"/>
                  <a:ea typeface="돋움체" panose="020B0609000101010101" pitchFamily="49" charset="-127"/>
                </a:defRPr>
              </a:lvl2pPr>
              <a:lvl3pPr marL="1143000" indent="-228600" eaLnBrk="0" hangingPunct="0">
                <a:defRPr kumimoji="1" sz="1200">
                  <a:solidFill>
                    <a:schemeClr val="tx1"/>
                  </a:solidFill>
                  <a:latin typeface="Arial" panose="020B0604020202020204" pitchFamily="34" charset="0"/>
                  <a:ea typeface="돋움체" panose="020B0609000101010101" pitchFamily="49" charset="-127"/>
                </a:defRPr>
              </a:lvl3pPr>
              <a:lvl4pPr marL="1600200" indent="-228600" eaLnBrk="0" hangingPunct="0">
                <a:defRPr kumimoji="1" sz="1200">
                  <a:solidFill>
                    <a:schemeClr val="tx1"/>
                  </a:solidFill>
                  <a:latin typeface="Arial" panose="020B0604020202020204" pitchFamily="34" charset="0"/>
                  <a:ea typeface="돋움체" panose="020B0609000101010101" pitchFamily="49" charset="-127"/>
                </a:defRPr>
              </a:lvl4pPr>
              <a:lvl5pPr marL="2057400" indent="-228600" eaLnBrk="0" hangingPunct="0">
                <a:defRPr kumimoji="1" sz="1200">
                  <a:solidFill>
                    <a:schemeClr val="tx1"/>
                  </a:solidFill>
                  <a:latin typeface="Arial" panose="020B0604020202020204" pitchFamily="34" charset="0"/>
                  <a:ea typeface="돋움체" panose="020B0609000101010101" pitchFamily="49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200">
                  <a:solidFill>
                    <a:schemeClr val="tx1"/>
                  </a:solidFill>
                  <a:latin typeface="Arial" panose="020B0604020202020204" pitchFamily="34" charset="0"/>
                  <a:ea typeface="돋움체" panose="020B0609000101010101" pitchFamily="49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200">
                  <a:solidFill>
                    <a:schemeClr val="tx1"/>
                  </a:solidFill>
                  <a:latin typeface="Arial" panose="020B0604020202020204" pitchFamily="34" charset="0"/>
                  <a:ea typeface="돋움체" panose="020B0609000101010101" pitchFamily="49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200">
                  <a:solidFill>
                    <a:schemeClr val="tx1"/>
                  </a:solidFill>
                  <a:latin typeface="Arial" panose="020B0604020202020204" pitchFamily="34" charset="0"/>
                  <a:ea typeface="돋움체" panose="020B0609000101010101" pitchFamily="49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200">
                  <a:solidFill>
                    <a:schemeClr val="tx1"/>
                  </a:solidFill>
                  <a:latin typeface="Arial" panose="020B0604020202020204" pitchFamily="34" charset="0"/>
                  <a:ea typeface="돋움체" panose="020B0609000101010101" pitchFamily="49" charset="-127"/>
                </a:defRPr>
              </a:lvl9pPr>
            </a:lstStyle>
            <a:p>
              <a:pPr algn="ctr" eaLnBrk="1" hangingPunct="1"/>
              <a:r>
                <a:rPr lang="ko-KR" altLang="en-US" sz="1000" b="1">
                  <a:effectLst/>
                  <a:latin typeface="LG스마트체2.0 Regular" panose="020B0600000101010101" pitchFamily="50" charset="-127"/>
                  <a:ea typeface="LG스마트체2.0 Regular" panose="020B0600000101010101" pitchFamily="50" charset="-127"/>
                </a:rPr>
                <a:t>사내</a:t>
              </a:r>
              <a:endParaRPr lang="en-US" altLang="ko-KR" sz="1000" b="1">
                <a:effectLst/>
                <a:latin typeface="LG스마트체2.0 Regular" panose="020B0600000101010101" pitchFamily="50" charset="-127"/>
                <a:ea typeface="LG스마트체2.0 Regular" panose="020B0600000101010101" pitchFamily="50" charset="-127"/>
              </a:endParaRPr>
            </a:p>
            <a:p>
              <a:pPr algn="ctr" eaLnBrk="1" hangingPunct="1"/>
              <a:r>
                <a:rPr lang="ko-KR" altLang="en-US" sz="1000" b="1">
                  <a:effectLst/>
                  <a:latin typeface="LG스마트체2.0 Regular" panose="020B0600000101010101" pitchFamily="50" charset="-127"/>
                  <a:ea typeface="LG스마트체2.0 Regular" panose="020B0600000101010101" pitchFamily="50" charset="-127"/>
                </a:rPr>
                <a:t>이송</a:t>
              </a:r>
            </a:p>
          </p:txBody>
        </p:sp>
        <p:cxnSp>
          <p:nvCxnSpPr>
            <p:cNvPr id="143" name="직선 화살표 연결선 142"/>
            <p:cNvCxnSpPr/>
            <p:nvPr/>
          </p:nvCxnSpPr>
          <p:spPr>
            <a:xfrm>
              <a:off x="7875364" y="2652676"/>
              <a:ext cx="360319" cy="0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tailEnd type="triangl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44" name="TextBox 121"/>
            <p:cNvSpPr txBox="1">
              <a:spLocks noChangeArrowheads="1"/>
            </p:cNvSpPr>
            <p:nvPr/>
          </p:nvSpPr>
          <p:spPr bwMode="auto">
            <a:xfrm>
              <a:off x="8272129" y="2452826"/>
              <a:ext cx="642183" cy="4371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kumimoji="1" sz="1200">
                  <a:solidFill>
                    <a:schemeClr val="tx1"/>
                  </a:solidFill>
                  <a:latin typeface="Arial" panose="020B0604020202020204" pitchFamily="34" charset="0"/>
                  <a:ea typeface="돋움체" panose="020B0609000101010101" pitchFamily="49" charset="-127"/>
                </a:defRPr>
              </a:lvl1pPr>
              <a:lvl2pPr marL="742950" indent="-285750" eaLnBrk="0" hangingPunct="0">
                <a:defRPr kumimoji="1" sz="1200">
                  <a:solidFill>
                    <a:schemeClr val="tx1"/>
                  </a:solidFill>
                  <a:latin typeface="Arial" panose="020B0604020202020204" pitchFamily="34" charset="0"/>
                  <a:ea typeface="돋움체" panose="020B0609000101010101" pitchFamily="49" charset="-127"/>
                </a:defRPr>
              </a:lvl2pPr>
              <a:lvl3pPr marL="1143000" indent="-228600" eaLnBrk="0" hangingPunct="0">
                <a:defRPr kumimoji="1" sz="1200">
                  <a:solidFill>
                    <a:schemeClr val="tx1"/>
                  </a:solidFill>
                  <a:latin typeface="Arial" panose="020B0604020202020204" pitchFamily="34" charset="0"/>
                  <a:ea typeface="돋움체" panose="020B0609000101010101" pitchFamily="49" charset="-127"/>
                </a:defRPr>
              </a:lvl3pPr>
              <a:lvl4pPr marL="1600200" indent="-228600" eaLnBrk="0" hangingPunct="0">
                <a:defRPr kumimoji="1" sz="1200">
                  <a:solidFill>
                    <a:schemeClr val="tx1"/>
                  </a:solidFill>
                  <a:latin typeface="Arial" panose="020B0604020202020204" pitchFamily="34" charset="0"/>
                  <a:ea typeface="돋움체" panose="020B0609000101010101" pitchFamily="49" charset="-127"/>
                </a:defRPr>
              </a:lvl4pPr>
              <a:lvl5pPr marL="2057400" indent="-228600" eaLnBrk="0" hangingPunct="0">
                <a:defRPr kumimoji="1" sz="1200">
                  <a:solidFill>
                    <a:schemeClr val="tx1"/>
                  </a:solidFill>
                  <a:latin typeface="Arial" panose="020B0604020202020204" pitchFamily="34" charset="0"/>
                  <a:ea typeface="돋움체" panose="020B0609000101010101" pitchFamily="49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200">
                  <a:solidFill>
                    <a:schemeClr val="tx1"/>
                  </a:solidFill>
                  <a:latin typeface="Arial" panose="020B0604020202020204" pitchFamily="34" charset="0"/>
                  <a:ea typeface="돋움체" panose="020B0609000101010101" pitchFamily="49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200">
                  <a:solidFill>
                    <a:schemeClr val="tx1"/>
                  </a:solidFill>
                  <a:latin typeface="Arial" panose="020B0604020202020204" pitchFamily="34" charset="0"/>
                  <a:ea typeface="돋움체" panose="020B0609000101010101" pitchFamily="49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200">
                  <a:solidFill>
                    <a:schemeClr val="tx1"/>
                  </a:solidFill>
                  <a:latin typeface="Arial" panose="020B0604020202020204" pitchFamily="34" charset="0"/>
                  <a:ea typeface="돋움체" panose="020B0609000101010101" pitchFamily="49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200">
                  <a:solidFill>
                    <a:schemeClr val="tx1"/>
                  </a:solidFill>
                  <a:latin typeface="Arial" panose="020B0604020202020204" pitchFamily="34" charset="0"/>
                  <a:ea typeface="돋움체" panose="020B0609000101010101" pitchFamily="49" charset="-127"/>
                </a:defRPr>
              </a:lvl9pPr>
            </a:lstStyle>
            <a:p>
              <a:pPr algn="ctr" eaLnBrk="1" hangingPunct="1"/>
              <a:r>
                <a:rPr lang="ko-KR" altLang="en-US" sz="1000" b="1">
                  <a:effectLst/>
                  <a:latin typeface="LG스마트체2.0 Regular" panose="020B0600000101010101" pitchFamily="50" charset="-127"/>
                  <a:ea typeface="LG스마트체2.0 Regular" panose="020B0600000101010101" pitchFamily="50" charset="-127"/>
                </a:rPr>
                <a:t>출하</a:t>
              </a:r>
              <a:r>
                <a:rPr lang="en-US" altLang="ko-KR" sz="1000" b="1">
                  <a:effectLst/>
                  <a:latin typeface="LG스마트체2.0 Regular" panose="020B0600000101010101" pitchFamily="50" charset="-127"/>
                  <a:ea typeface="LG스마트체2.0 Regular" panose="020B0600000101010101" pitchFamily="50" charset="-127"/>
                </a:rPr>
                <a:t>/</a:t>
              </a:r>
            </a:p>
            <a:p>
              <a:pPr algn="ctr" eaLnBrk="1" hangingPunct="1"/>
              <a:r>
                <a:rPr lang="ko-KR" altLang="en-US" sz="1000" b="1">
                  <a:effectLst/>
                  <a:latin typeface="LG스마트체2.0 Regular" panose="020B0600000101010101" pitchFamily="50" charset="-127"/>
                  <a:ea typeface="LG스마트체2.0 Regular" panose="020B0600000101010101" pitchFamily="50" charset="-127"/>
                </a:rPr>
                <a:t>자가사용</a:t>
              </a:r>
            </a:p>
          </p:txBody>
        </p:sp>
        <p:sp>
          <p:nvSpPr>
            <p:cNvPr id="145" name="자유형 144"/>
            <p:cNvSpPr/>
            <p:nvPr/>
          </p:nvSpPr>
          <p:spPr>
            <a:xfrm>
              <a:off x="6326150" y="2652676"/>
              <a:ext cx="180953" cy="704808"/>
            </a:xfrm>
            <a:custGeom>
              <a:avLst/>
              <a:gdLst>
                <a:gd name="connsiteX0" fmla="*/ 0 w 1112808"/>
                <a:gd name="connsiteY0" fmla="*/ 0 h 612476"/>
                <a:gd name="connsiteX1" fmla="*/ 0 w 1112808"/>
                <a:gd name="connsiteY1" fmla="*/ 612476 h 612476"/>
                <a:gd name="connsiteX2" fmla="*/ 1112808 w 1112808"/>
                <a:gd name="connsiteY2" fmla="*/ 612476 h 6124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12808" h="612476">
                  <a:moveTo>
                    <a:pt x="0" y="0"/>
                  </a:moveTo>
                  <a:lnTo>
                    <a:pt x="0" y="612476"/>
                  </a:lnTo>
                  <a:lnTo>
                    <a:pt x="1112808" y="612476"/>
                  </a:lnTo>
                </a:path>
              </a:pathLst>
            </a:custGeom>
            <a:noFill/>
            <a:ln w="19050">
              <a:solidFill>
                <a:schemeClr val="tx1"/>
              </a:solidFill>
              <a:tailEnd type="triangl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 b="1">
                <a:effectLst/>
                <a:latin typeface="LG스마트체2.0 Regular" panose="020B0600000101010101" pitchFamily="50" charset="-127"/>
                <a:ea typeface="LG스마트체2.0 Regular" panose="020B0600000101010101" pitchFamily="50" charset="-127"/>
              </a:endParaRPr>
            </a:p>
          </p:txBody>
        </p:sp>
        <p:sp>
          <p:nvSpPr>
            <p:cNvPr id="153" name="TextBox 123"/>
            <p:cNvSpPr txBox="1">
              <a:spLocks noChangeArrowheads="1"/>
            </p:cNvSpPr>
            <p:nvPr/>
          </p:nvSpPr>
          <p:spPr bwMode="auto">
            <a:xfrm>
              <a:off x="6506715" y="4581128"/>
              <a:ext cx="1368152" cy="432048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kumimoji="1" sz="1200">
                  <a:solidFill>
                    <a:schemeClr val="tx1"/>
                  </a:solidFill>
                  <a:latin typeface="Arial" panose="020B0604020202020204" pitchFamily="34" charset="0"/>
                  <a:ea typeface="돋움체" panose="020B0609000101010101" pitchFamily="49" charset="-127"/>
                </a:defRPr>
              </a:lvl1pPr>
              <a:lvl2pPr marL="742950" indent="-285750" eaLnBrk="0" hangingPunct="0">
                <a:defRPr kumimoji="1" sz="1200">
                  <a:solidFill>
                    <a:schemeClr val="tx1"/>
                  </a:solidFill>
                  <a:latin typeface="Arial" panose="020B0604020202020204" pitchFamily="34" charset="0"/>
                  <a:ea typeface="돋움체" panose="020B0609000101010101" pitchFamily="49" charset="-127"/>
                </a:defRPr>
              </a:lvl2pPr>
              <a:lvl3pPr marL="1143000" indent="-228600" eaLnBrk="0" hangingPunct="0">
                <a:defRPr kumimoji="1" sz="1200">
                  <a:solidFill>
                    <a:schemeClr val="tx1"/>
                  </a:solidFill>
                  <a:latin typeface="Arial" panose="020B0604020202020204" pitchFamily="34" charset="0"/>
                  <a:ea typeface="돋움체" panose="020B0609000101010101" pitchFamily="49" charset="-127"/>
                </a:defRPr>
              </a:lvl3pPr>
              <a:lvl4pPr marL="1600200" indent="-228600" eaLnBrk="0" hangingPunct="0">
                <a:defRPr kumimoji="1" sz="1200">
                  <a:solidFill>
                    <a:schemeClr val="tx1"/>
                  </a:solidFill>
                  <a:latin typeface="Arial" panose="020B0604020202020204" pitchFamily="34" charset="0"/>
                  <a:ea typeface="돋움체" panose="020B0609000101010101" pitchFamily="49" charset="-127"/>
                </a:defRPr>
              </a:lvl4pPr>
              <a:lvl5pPr marL="2057400" indent="-228600" eaLnBrk="0" hangingPunct="0">
                <a:defRPr kumimoji="1" sz="1200">
                  <a:solidFill>
                    <a:schemeClr val="tx1"/>
                  </a:solidFill>
                  <a:latin typeface="Arial" panose="020B0604020202020204" pitchFamily="34" charset="0"/>
                  <a:ea typeface="돋움체" panose="020B0609000101010101" pitchFamily="49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200">
                  <a:solidFill>
                    <a:schemeClr val="tx1"/>
                  </a:solidFill>
                  <a:latin typeface="Arial" panose="020B0604020202020204" pitchFamily="34" charset="0"/>
                  <a:ea typeface="돋움체" panose="020B0609000101010101" pitchFamily="49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200">
                  <a:solidFill>
                    <a:schemeClr val="tx1"/>
                  </a:solidFill>
                  <a:latin typeface="Arial" panose="020B0604020202020204" pitchFamily="34" charset="0"/>
                  <a:ea typeface="돋움체" panose="020B0609000101010101" pitchFamily="49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200">
                  <a:solidFill>
                    <a:schemeClr val="tx1"/>
                  </a:solidFill>
                  <a:latin typeface="Arial" panose="020B0604020202020204" pitchFamily="34" charset="0"/>
                  <a:ea typeface="돋움체" panose="020B0609000101010101" pitchFamily="49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200">
                  <a:solidFill>
                    <a:schemeClr val="tx1"/>
                  </a:solidFill>
                  <a:latin typeface="Arial" panose="020B0604020202020204" pitchFamily="34" charset="0"/>
                  <a:ea typeface="돋움체" panose="020B0609000101010101" pitchFamily="49" charset="-127"/>
                </a:defRPr>
              </a:lvl9pPr>
            </a:lstStyle>
            <a:p>
              <a:pPr algn="ctr" eaLnBrk="1" hangingPunct="1"/>
              <a:r>
                <a:rPr lang="ko-KR" altLang="en-US" b="1">
                  <a:effectLst/>
                  <a:latin typeface="LG스마트체2.0 Regular" panose="020B0600000101010101" pitchFamily="50" charset="-127"/>
                  <a:ea typeface="LG스마트체2.0 Regular" panose="020B0600000101010101" pitchFamily="50" charset="-127"/>
                </a:rPr>
                <a:t>가성소다저장</a:t>
              </a:r>
            </a:p>
          </p:txBody>
        </p:sp>
        <p:cxnSp>
          <p:nvCxnSpPr>
            <p:cNvPr id="154" name="직선 화살표 연결선 153"/>
            <p:cNvCxnSpPr/>
            <p:nvPr/>
          </p:nvCxnSpPr>
          <p:spPr>
            <a:xfrm>
              <a:off x="7875364" y="4797262"/>
              <a:ext cx="360319" cy="0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tailEnd type="triangl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55" name="TextBox 125"/>
            <p:cNvSpPr txBox="1">
              <a:spLocks noChangeArrowheads="1"/>
            </p:cNvSpPr>
            <p:nvPr/>
          </p:nvSpPr>
          <p:spPr bwMode="auto">
            <a:xfrm>
              <a:off x="8272129" y="4581128"/>
              <a:ext cx="642183" cy="4371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kumimoji="1" sz="1200">
                  <a:solidFill>
                    <a:schemeClr val="tx1"/>
                  </a:solidFill>
                  <a:latin typeface="Arial" panose="020B0604020202020204" pitchFamily="34" charset="0"/>
                  <a:ea typeface="돋움체" panose="020B0609000101010101" pitchFamily="49" charset="-127"/>
                </a:defRPr>
              </a:lvl1pPr>
              <a:lvl2pPr marL="742950" indent="-285750" eaLnBrk="0" hangingPunct="0">
                <a:defRPr kumimoji="1" sz="1200">
                  <a:solidFill>
                    <a:schemeClr val="tx1"/>
                  </a:solidFill>
                  <a:latin typeface="Arial" panose="020B0604020202020204" pitchFamily="34" charset="0"/>
                  <a:ea typeface="돋움체" panose="020B0609000101010101" pitchFamily="49" charset="-127"/>
                </a:defRPr>
              </a:lvl2pPr>
              <a:lvl3pPr marL="1143000" indent="-228600" eaLnBrk="0" hangingPunct="0">
                <a:defRPr kumimoji="1" sz="1200">
                  <a:solidFill>
                    <a:schemeClr val="tx1"/>
                  </a:solidFill>
                  <a:latin typeface="Arial" panose="020B0604020202020204" pitchFamily="34" charset="0"/>
                  <a:ea typeface="돋움체" panose="020B0609000101010101" pitchFamily="49" charset="-127"/>
                </a:defRPr>
              </a:lvl3pPr>
              <a:lvl4pPr marL="1600200" indent="-228600" eaLnBrk="0" hangingPunct="0">
                <a:defRPr kumimoji="1" sz="1200">
                  <a:solidFill>
                    <a:schemeClr val="tx1"/>
                  </a:solidFill>
                  <a:latin typeface="Arial" panose="020B0604020202020204" pitchFamily="34" charset="0"/>
                  <a:ea typeface="돋움체" panose="020B0609000101010101" pitchFamily="49" charset="-127"/>
                </a:defRPr>
              </a:lvl4pPr>
              <a:lvl5pPr marL="2057400" indent="-228600" eaLnBrk="0" hangingPunct="0">
                <a:defRPr kumimoji="1" sz="1200">
                  <a:solidFill>
                    <a:schemeClr val="tx1"/>
                  </a:solidFill>
                  <a:latin typeface="Arial" panose="020B0604020202020204" pitchFamily="34" charset="0"/>
                  <a:ea typeface="돋움체" panose="020B0609000101010101" pitchFamily="49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200">
                  <a:solidFill>
                    <a:schemeClr val="tx1"/>
                  </a:solidFill>
                  <a:latin typeface="Arial" panose="020B0604020202020204" pitchFamily="34" charset="0"/>
                  <a:ea typeface="돋움체" panose="020B0609000101010101" pitchFamily="49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200">
                  <a:solidFill>
                    <a:schemeClr val="tx1"/>
                  </a:solidFill>
                  <a:latin typeface="Arial" panose="020B0604020202020204" pitchFamily="34" charset="0"/>
                  <a:ea typeface="돋움체" panose="020B0609000101010101" pitchFamily="49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200">
                  <a:solidFill>
                    <a:schemeClr val="tx1"/>
                  </a:solidFill>
                  <a:latin typeface="Arial" panose="020B0604020202020204" pitchFamily="34" charset="0"/>
                  <a:ea typeface="돋움체" panose="020B0609000101010101" pitchFamily="49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200">
                  <a:solidFill>
                    <a:schemeClr val="tx1"/>
                  </a:solidFill>
                  <a:latin typeface="Arial" panose="020B0604020202020204" pitchFamily="34" charset="0"/>
                  <a:ea typeface="돋움체" panose="020B0609000101010101" pitchFamily="49" charset="-127"/>
                </a:defRPr>
              </a:lvl9pPr>
            </a:lstStyle>
            <a:p>
              <a:pPr algn="ctr" eaLnBrk="1" hangingPunct="1"/>
              <a:r>
                <a:rPr lang="ko-KR" altLang="en-US" sz="1000" b="1">
                  <a:effectLst/>
                  <a:latin typeface="LG스마트체2.0 Regular" panose="020B0600000101010101" pitchFamily="50" charset="-127"/>
                  <a:ea typeface="LG스마트체2.0 Regular" panose="020B0600000101010101" pitchFamily="50" charset="-127"/>
                </a:rPr>
                <a:t>출하</a:t>
              </a:r>
              <a:r>
                <a:rPr lang="en-US" altLang="ko-KR" sz="1000" b="1">
                  <a:effectLst/>
                  <a:latin typeface="LG스마트체2.0 Regular" panose="020B0600000101010101" pitchFamily="50" charset="-127"/>
                  <a:ea typeface="LG스마트체2.0 Regular" panose="020B0600000101010101" pitchFamily="50" charset="-127"/>
                </a:rPr>
                <a:t>/</a:t>
              </a:r>
            </a:p>
            <a:p>
              <a:pPr algn="ctr" eaLnBrk="1" hangingPunct="1"/>
              <a:r>
                <a:rPr lang="ko-KR" altLang="en-US" sz="1000" b="1">
                  <a:effectLst/>
                  <a:latin typeface="LG스마트체2.0 Regular" panose="020B0600000101010101" pitchFamily="50" charset="-127"/>
                  <a:ea typeface="LG스마트체2.0 Regular" panose="020B0600000101010101" pitchFamily="50" charset="-127"/>
                </a:rPr>
                <a:t>자가사용</a:t>
              </a:r>
            </a:p>
          </p:txBody>
        </p:sp>
        <p:sp>
          <p:nvSpPr>
            <p:cNvPr id="156" name="TextBox 126"/>
            <p:cNvSpPr txBox="1">
              <a:spLocks noChangeArrowheads="1"/>
            </p:cNvSpPr>
            <p:nvPr/>
          </p:nvSpPr>
          <p:spPr bwMode="auto">
            <a:xfrm>
              <a:off x="6506715" y="3862001"/>
              <a:ext cx="1368152" cy="432048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kumimoji="1" sz="1200">
                  <a:solidFill>
                    <a:schemeClr val="tx1"/>
                  </a:solidFill>
                  <a:latin typeface="Arial" panose="020B0604020202020204" pitchFamily="34" charset="0"/>
                  <a:ea typeface="돋움체" panose="020B0609000101010101" pitchFamily="49" charset="-127"/>
                </a:defRPr>
              </a:lvl1pPr>
              <a:lvl2pPr marL="742950" indent="-285750" eaLnBrk="0" hangingPunct="0">
                <a:defRPr kumimoji="1" sz="1200">
                  <a:solidFill>
                    <a:schemeClr val="tx1"/>
                  </a:solidFill>
                  <a:latin typeface="Arial" panose="020B0604020202020204" pitchFamily="34" charset="0"/>
                  <a:ea typeface="돋움체" panose="020B0609000101010101" pitchFamily="49" charset="-127"/>
                </a:defRPr>
              </a:lvl2pPr>
              <a:lvl3pPr marL="1143000" indent="-228600" eaLnBrk="0" hangingPunct="0">
                <a:defRPr kumimoji="1" sz="1200">
                  <a:solidFill>
                    <a:schemeClr val="tx1"/>
                  </a:solidFill>
                  <a:latin typeface="Arial" panose="020B0604020202020204" pitchFamily="34" charset="0"/>
                  <a:ea typeface="돋움체" panose="020B0609000101010101" pitchFamily="49" charset="-127"/>
                </a:defRPr>
              </a:lvl3pPr>
              <a:lvl4pPr marL="1600200" indent="-228600" eaLnBrk="0" hangingPunct="0">
                <a:defRPr kumimoji="1" sz="1200">
                  <a:solidFill>
                    <a:schemeClr val="tx1"/>
                  </a:solidFill>
                  <a:latin typeface="Arial" panose="020B0604020202020204" pitchFamily="34" charset="0"/>
                  <a:ea typeface="돋움체" panose="020B0609000101010101" pitchFamily="49" charset="-127"/>
                </a:defRPr>
              </a:lvl4pPr>
              <a:lvl5pPr marL="2057400" indent="-228600" eaLnBrk="0" hangingPunct="0">
                <a:defRPr kumimoji="1" sz="1200">
                  <a:solidFill>
                    <a:schemeClr val="tx1"/>
                  </a:solidFill>
                  <a:latin typeface="Arial" panose="020B0604020202020204" pitchFamily="34" charset="0"/>
                  <a:ea typeface="돋움체" panose="020B0609000101010101" pitchFamily="49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200">
                  <a:solidFill>
                    <a:schemeClr val="tx1"/>
                  </a:solidFill>
                  <a:latin typeface="Arial" panose="020B0604020202020204" pitchFamily="34" charset="0"/>
                  <a:ea typeface="돋움체" panose="020B0609000101010101" pitchFamily="49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200">
                  <a:solidFill>
                    <a:schemeClr val="tx1"/>
                  </a:solidFill>
                  <a:latin typeface="Arial" panose="020B0604020202020204" pitchFamily="34" charset="0"/>
                  <a:ea typeface="돋움체" panose="020B0609000101010101" pitchFamily="49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200">
                  <a:solidFill>
                    <a:schemeClr val="tx1"/>
                  </a:solidFill>
                  <a:latin typeface="Arial" panose="020B0604020202020204" pitchFamily="34" charset="0"/>
                  <a:ea typeface="돋움체" panose="020B0609000101010101" pitchFamily="49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200">
                  <a:solidFill>
                    <a:schemeClr val="tx1"/>
                  </a:solidFill>
                  <a:latin typeface="Arial" panose="020B0604020202020204" pitchFamily="34" charset="0"/>
                  <a:ea typeface="돋움체" panose="020B0609000101010101" pitchFamily="49" charset="-127"/>
                </a:defRPr>
              </a:lvl9pPr>
            </a:lstStyle>
            <a:p>
              <a:pPr algn="ctr" eaLnBrk="1" hangingPunct="1"/>
              <a:r>
                <a:rPr lang="en-US" altLang="ko-KR" b="1">
                  <a:effectLst/>
                  <a:latin typeface="LG스마트체2.0 Regular" panose="020B0600000101010101" pitchFamily="50" charset="-127"/>
                  <a:ea typeface="LG스마트체2.0 Regular" panose="020B0600000101010101" pitchFamily="50" charset="-127"/>
                </a:rPr>
                <a:t>EDC</a:t>
              </a:r>
              <a:r>
                <a:rPr lang="ko-KR" altLang="en-US" b="1">
                  <a:effectLst/>
                  <a:latin typeface="LG스마트체2.0 Regular" panose="020B0600000101010101" pitchFamily="50" charset="-127"/>
                  <a:ea typeface="LG스마트체2.0 Regular" panose="020B0600000101010101" pitchFamily="50" charset="-127"/>
                </a:rPr>
                <a:t>제조공정</a:t>
              </a:r>
            </a:p>
          </p:txBody>
        </p:sp>
        <p:sp>
          <p:nvSpPr>
            <p:cNvPr id="157" name="자유형 156"/>
            <p:cNvSpPr/>
            <p:nvPr/>
          </p:nvSpPr>
          <p:spPr>
            <a:xfrm>
              <a:off x="6326150" y="3363834"/>
              <a:ext cx="187302" cy="712746"/>
            </a:xfrm>
            <a:custGeom>
              <a:avLst/>
              <a:gdLst>
                <a:gd name="connsiteX0" fmla="*/ 0 w 1112808"/>
                <a:gd name="connsiteY0" fmla="*/ 0 h 612476"/>
                <a:gd name="connsiteX1" fmla="*/ 0 w 1112808"/>
                <a:gd name="connsiteY1" fmla="*/ 612476 h 612476"/>
                <a:gd name="connsiteX2" fmla="*/ 1112808 w 1112808"/>
                <a:gd name="connsiteY2" fmla="*/ 612476 h 6124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12808" h="612476">
                  <a:moveTo>
                    <a:pt x="0" y="0"/>
                  </a:moveTo>
                  <a:lnTo>
                    <a:pt x="0" y="612476"/>
                  </a:lnTo>
                  <a:lnTo>
                    <a:pt x="1112808" y="612476"/>
                  </a:lnTo>
                </a:path>
              </a:pathLst>
            </a:custGeom>
            <a:noFill/>
            <a:ln w="19050">
              <a:solidFill>
                <a:schemeClr val="tx1"/>
              </a:solidFill>
              <a:tailEnd type="triangl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 b="1">
                <a:effectLst/>
                <a:latin typeface="LG스마트체2.0 Regular" panose="020B0600000101010101" pitchFamily="50" charset="-127"/>
                <a:ea typeface="LG스마트체2.0 Regular" panose="020B0600000101010101" pitchFamily="50" charset="-127"/>
              </a:endParaRPr>
            </a:p>
          </p:txBody>
        </p:sp>
        <p:sp>
          <p:nvSpPr>
            <p:cNvPr id="158" name="TextBox 128"/>
            <p:cNvSpPr txBox="1">
              <a:spLocks noChangeArrowheads="1"/>
            </p:cNvSpPr>
            <p:nvPr/>
          </p:nvSpPr>
          <p:spPr bwMode="auto">
            <a:xfrm>
              <a:off x="8272129" y="5251266"/>
              <a:ext cx="642183" cy="6052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kumimoji="1" sz="1200">
                  <a:solidFill>
                    <a:schemeClr val="tx1"/>
                  </a:solidFill>
                  <a:latin typeface="Arial" panose="020B0604020202020204" pitchFamily="34" charset="0"/>
                  <a:ea typeface="돋움체" panose="020B0609000101010101" pitchFamily="49" charset="-127"/>
                </a:defRPr>
              </a:lvl1pPr>
              <a:lvl2pPr marL="742950" indent="-285750" eaLnBrk="0" hangingPunct="0">
                <a:defRPr kumimoji="1" sz="1200">
                  <a:solidFill>
                    <a:schemeClr val="tx1"/>
                  </a:solidFill>
                  <a:latin typeface="Arial" panose="020B0604020202020204" pitchFamily="34" charset="0"/>
                  <a:ea typeface="돋움체" panose="020B0609000101010101" pitchFamily="49" charset="-127"/>
                </a:defRPr>
              </a:lvl2pPr>
              <a:lvl3pPr marL="1143000" indent="-228600" eaLnBrk="0" hangingPunct="0">
                <a:defRPr kumimoji="1" sz="1200">
                  <a:solidFill>
                    <a:schemeClr val="tx1"/>
                  </a:solidFill>
                  <a:latin typeface="Arial" panose="020B0604020202020204" pitchFamily="34" charset="0"/>
                  <a:ea typeface="돋움체" panose="020B0609000101010101" pitchFamily="49" charset="-127"/>
                </a:defRPr>
              </a:lvl3pPr>
              <a:lvl4pPr marL="1600200" indent="-228600" eaLnBrk="0" hangingPunct="0">
                <a:defRPr kumimoji="1" sz="1200">
                  <a:solidFill>
                    <a:schemeClr val="tx1"/>
                  </a:solidFill>
                  <a:latin typeface="Arial" panose="020B0604020202020204" pitchFamily="34" charset="0"/>
                  <a:ea typeface="돋움체" panose="020B0609000101010101" pitchFamily="49" charset="-127"/>
                </a:defRPr>
              </a:lvl4pPr>
              <a:lvl5pPr marL="2057400" indent="-228600" eaLnBrk="0" hangingPunct="0">
                <a:defRPr kumimoji="1" sz="1200">
                  <a:solidFill>
                    <a:schemeClr val="tx1"/>
                  </a:solidFill>
                  <a:latin typeface="Arial" panose="020B0604020202020204" pitchFamily="34" charset="0"/>
                  <a:ea typeface="돋움체" panose="020B0609000101010101" pitchFamily="49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200">
                  <a:solidFill>
                    <a:schemeClr val="tx1"/>
                  </a:solidFill>
                  <a:latin typeface="Arial" panose="020B0604020202020204" pitchFamily="34" charset="0"/>
                  <a:ea typeface="돋움체" panose="020B0609000101010101" pitchFamily="49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200">
                  <a:solidFill>
                    <a:schemeClr val="tx1"/>
                  </a:solidFill>
                  <a:latin typeface="Arial" panose="020B0604020202020204" pitchFamily="34" charset="0"/>
                  <a:ea typeface="돋움체" panose="020B0609000101010101" pitchFamily="49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200">
                  <a:solidFill>
                    <a:schemeClr val="tx1"/>
                  </a:solidFill>
                  <a:latin typeface="Arial" panose="020B0604020202020204" pitchFamily="34" charset="0"/>
                  <a:ea typeface="돋움체" panose="020B0609000101010101" pitchFamily="49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200">
                  <a:solidFill>
                    <a:schemeClr val="tx1"/>
                  </a:solidFill>
                  <a:latin typeface="Arial" panose="020B0604020202020204" pitchFamily="34" charset="0"/>
                  <a:ea typeface="돋움체" panose="020B0609000101010101" pitchFamily="49" charset="-127"/>
                </a:defRPr>
              </a:lvl9pPr>
            </a:lstStyle>
            <a:p>
              <a:pPr algn="ctr" eaLnBrk="1" hangingPunct="1"/>
              <a:r>
                <a:rPr lang="en-US" altLang="ko-KR" sz="1000" b="1">
                  <a:effectLst/>
                  <a:latin typeface="LG스마트체2.0 Regular" panose="020B0600000101010101" pitchFamily="50" charset="-127"/>
                  <a:ea typeface="LG스마트체2.0 Regular" panose="020B0600000101010101" pitchFamily="50" charset="-127"/>
                </a:rPr>
                <a:t>NaOCl</a:t>
              </a:r>
            </a:p>
            <a:p>
              <a:pPr algn="ctr" eaLnBrk="1" hangingPunct="1"/>
              <a:r>
                <a:rPr lang="ko-KR" altLang="en-US" sz="1000" b="1">
                  <a:effectLst/>
                  <a:latin typeface="LG스마트체2.0 Regular" panose="020B0600000101010101" pitchFamily="50" charset="-127"/>
                  <a:ea typeface="LG스마트체2.0 Regular" panose="020B0600000101010101" pitchFamily="50" charset="-127"/>
                </a:rPr>
                <a:t>출하</a:t>
              </a:r>
              <a:r>
                <a:rPr lang="en-US" altLang="ko-KR" sz="1000" b="1">
                  <a:effectLst/>
                  <a:latin typeface="LG스마트체2.0 Regular" panose="020B0600000101010101" pitchFamily="50" charset="-127"/>
                  <a:ea typeface="LG스마트체2.0 Regular" panose="020B0600000101010101" pitchFamily="50" charset="-127"/>
                </a:rPr>
                <a:t>/</a:t>
              </a:r>
            </a:p>
            <a:p>
              <a:pPr algn="ctr" eaLnBrk="1" hangingPunct="1"/>
              <a:r>
                <a:rPr lang="ko-KR" altLang="en-US" sz="1000" b="1">
                  <a:effectLst/>
                  <a:latin typeface="LG스마트체2.0 Regular" panose="020B0600000101010101" pitchFamily="50" charset="-127"/>
                  <a:ea typeface="LG스마트체2.0 Regular" panose="020B0600000101010101" pitchFamily="50" charset="-127"/>
                </a:rPr>
                <a:t>자가사용</a:t>
              </a:r>
              <a:endParaRPr lang="en-US" altLang="ko-KR" sz="1000" b="1">
                <a:effectLst/>
                <a:latin typeface="LG스마트체2.0 Regular" panose="020B0600000101010101" pitchFamily="50" charset="-127"/>
                <a:ea typeface="LG스마트체2.0 Regular" panose="020B0600000101010101" pitchFamily="50" charset="-127"/>
              </a:endParaRPr>
            </a:p>
          </p:txBody>
        </p:sp>
        <p:cxnSp>
          <p:nvCxnSpPr>
            <p:cNvPr id="159" name="직선 화살표 연결선 158"/>
            <p:cNvCxnSpPr/>
            <p:nvPr/>
          </p:nvCxnSpPr>
          <p:spPr>
            <a:xfrm>
              <a:off x="6172181" y="5533818"/>
              <a:ext cx="2063501" cy="0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tailEnd type="triangl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160" name="직선 화살표 연결선 159"/>
            <p:cNvCxnSpPr/>
            <p:nvPr/>
          </p:nvCxnSpPr>
          <p:spPr>
            <a:xfrm>
              <a:off x="7875364" y="4092454"/>
              <a:ext cx="360319" cy="0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tailEnd type="triangl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61" name="TextBox 131"/>
            <p:cNvSpPr txBox="1">
              <a:spLocks noChangeArrowheads="1"/>
            </p:cNvSpPr>
            <p:nvPr/>
          </p:nvSpPr>
          <p:spPr bwMode="auto">
            <a:xfrm>
              <a:off x="8387256" y="3887040"/>
              <a:ext cx="411931" cy="4371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kumimoji="1" sz="1200">
                  <a:solidFill>
                    <a:schemeClr val="tx1"/>
                  </a:solidFill>
                  <a:latin typeface="Arial" panose="020B0604020202020204" pitchFamily="34" charset="0"/>
                  <a:ea typeface="돋움체" panose="020B0609000101010101" pitchFamily="49" charset="-127"/>
                </a:defRPr>
              </a:lvl1pPr>
              <a:lvl2pPr marL="742950" indent="-285750" eaLnBrk="0" hangingPunct="0">
                <a:defRPr kumimoji="1" sz="1200">
                  <a:solidFill>
                    <a:schemeClr val="tx1"/>
                  </a:solidFill>
                  <a:latin typeface="Arial" panose="020B0604020202020204" pitchFamily="34" charset="0"/>
                  <a:ea typeface="돋움체" panose="020B0609000101010101" pitchFamily="49" charset="-127"/>
                </a:defRPr>
              </a:lvl2pPr>
              <a:lvl3pPr marL="1143000" indent="-228600" eaLnBrk="0" hangingPunct="0">
                <a:defRPr kumimoji="1" sz="1200">
                  <a:solidFill>
                    <a:schemeClr val="tx1"/>
                  </a:solidFill>
                  <a:latin typeface="Arial" panose="020B0604020202020204" pitchFamily="34" charset="0"/>
                  <a:ea typeface="돋움체" panose="020B0609000101010101" pitchFamily="49" charset="-127"/>
                </a:defRPr>
              </a:lvl3pPr>
              <a:lvl4pPr marL="1600200" indent="-228600" eaLnBrk="0" hangingPunct="0">
                <a:defRPr kumimoji="1" sz="1200">
                  <a:solidFill>
                    <a:schemeClr val="tx1"/>
                  </a:solidFill>
                  <a:latin typeface="Arial" panose="020B0604020202020204" pitchFamily="34" charset="0"/>
                  <a:ea typeface="돋움체" panose="020B0609000101010101" pitchFamily="49" charset="-127"/>
                </a:defRPr>
              </a:lvl4pPr>
              <a:lvl5pPr marL="2057400" indent="-228600" eaLnBrk="0" hangingPunct="0">
                <a:defRPr kumimoji="1" sz="1200">
                  <a:solidFill>
                    <a:schemeClr val="tx1"/>
                  </a:solidFill>
                  <a:latin typeface="Arial" panose="020B0604020202020204" pitchFamily="34" charset="0"/>
                  <a:ea typeface="돋움체" panose="020B0609000101010101" pitchFamily="49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200">
                  <a:solidFill>
                    <a:schemeClr val="tx1"/>
                  </a:solidFill>
                  <a:latin typeface="Arial" panose="020B0604020202020204" pitchFamily="34" charset="0"/>
                  <a:ea typeface="돋움체" panose="020B0609000101010101" pitchFamily="49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200">
                  <a:solidFill>
                    <a:schemeClr val="tx1"/>
                  </a:solidFill>
                  <a:latin typeface="Arial" panose="020B0604020202020204" pitchFamily="34" charset="0"/>
                  <a:ea typeface="돋움체" panose="020B0609000101010101" pitchFamily="49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200">
                  <a:solidFill>
                    <a:schemeClr val="tx1"/>
                  </a:solidFill>
                  <a:latin typeface="Arial" panose="020B0604020202020204" pitchFamily="34" charset="0"/>
                  <a:ea typeface="돋움체" panose="020B0609000101010101" pitchFamily="49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200">
                  <a:solidFill>
                    <a:schemeClr val="tx1"/>
                  </a:solidFill>
                  <a:latin typeface="Arial" panose="020B0604020202020204" pitchFamily="34" charset="0"/>
                  <a:ea typeface="돋움체" panose="020B0609000101010101" pitchFamily="49" charset="-127"/>
                </a:defRPr>
              </a:lvl9pPr>
            </a:lstStyle>
            <a:p>
              <a:pPr algn="ctr" eaLnBrk="1" hangingPunct="1"/>
              <a:r>
                <a:rPr lang="ko-KR" altLang="en-US" sz="1000" b="1">
                  <a:effectLst/>
                  <a:latin typeface="LG스마트체2.0 Regular" panose="020B0600000101010101" pitchFamily="50" charset="-127"/>
                  <a:ea typeface="LG스마트체2.0 Regular" panose="020B0600000101010101" pitchFamily="50" charset="-127"/>
                </a:rPr>
                <a:t>사내</a:t>
              </a:r>
              <a:endParaRPr lang="en-US" altLang="ko-KR" sz="1000" b="1">
                <a:effectLst/>
                <a:latin typeface="LG스마트체2.0 Regular" panose="020B0600000101010101" pitchFamily="50" charset="-127"/>
                <a:ea typeface="LG스마트체2.0 Regular" panose="020B0600000101010101" pitchFamily="50" charset="-127"/>
              </a:endParaRPr>
            </a:p>
            <a:p>
              <a:pPr algn="ctr" eaLnBrk="1" hangingPunct="1"/>
              <a:r>
                <a:rPr lang="ko-KR" altLang="en-US" sz="1000" b="1">
                  <a:effectLst/>
                  <a:latin typeface="LG스마트체2.0 Regular" panose="020B0600000101010101" pitchFamily="50" charset="-127"/>
                  <a:ea typeface="LG스마트체2.0 Regular" panose="020B0600000101010101" pitchFamily="50" charset="-127"/>
                </a:rPr>
                <a:t>이송</a:t>
              </a:r>
            </a:p>
          </p:txBody>
        </p:sp>
      </p:grpSp>
      <p:grpSp>
        <p:nvGrpSpPr>
          <p:cNvPr id="5" name="그룹 4"/>
          <p:cNvGrpSpPr/>
          <p:nvPr/>
        </p:nvGrpSpPr>
        <p:grpSpPr>
          <a:xfrm>
            <a:off x="17948" y="4196883"/>
            <a:ext cx="9899521" cy="2576082"/>
            <a:chOff x="17948" y="4471207"/>
            <a:chExt cx="9899521" cy="2576082"/>
          </a:xfrm>
        </p:grpSpPr>
        <p:sp>
          <p:nvSpPr>
            <p:cNvPr id="162" name="Line 35"/>
            <p:cNvSpPr>
              <a:spLocks noChangeShapeType="1"/>
            </p:cNvSpPr>
            <p:nvPr/>
          </p:nvSpPr>
          <p:spPr bwMode="auto">
            <a:xfrm flipH="1">
              <a:off x="1689237" y="4471207"/>
              <a:ext cx="9980" cy="257608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ko-KR" altLang="en-US">
                <a:latin typeface="LG스마트체 Regular" pitchFamily="50" charset="-127"/>
                <a:ea typeface="LG스마트체 Regular" pitchFamily="50" charset="-127"/>
              </a:endParaRPr>
            </a:p>
          </p:txBody>
        </p:sp>
        <p:sp>
          <p:nvSpPr>
            <p:cNvPr id="163" name="Line 37"/>
            <p:cNvSpPr>
              <a:spLocks noChangeShapeType="1"/>
            </p:cNvSpPr>
            <p:nvPr/>
          </p:nvSpPr>
          <p:spPr bwMode="auto">
            <a:xfrm flipH="1">
              <a:off x="4983833" y="4486498"/>
              <a:ext cx="8237" cy="255347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ko-KR" altLang="en-US">
                <a:latin typeface="LG스마트체 Regular" pitchFamily="50" charset="-127"/>
                <a:ea typeface="LG스마트체 Regular" pitchFamily="50" charset="-127"/>
              </a:endParaRPr>
            </a:p>
          </p:txBody>
        </p:sp>
        <p:sp>
          <p:nvSpPr>
            <p:cNvPr id="164" name="Line 38"/>
            <p:cNvSpPr>
              <a:spLocks noChangeShapeType="1"/>
            </p:cNvSpPr>
            <p:nvPr/>
          </p:nvSpPr>
          <p:spPr bwMode="auto">
            <a:xfrm>
              <a:off x="62398" y="4787306"/>
              <a:ext cx="977113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ko-KR" altLang="en-US" sz="1200">
                <a:latin typeface="LG스마트체 Regular" pitchFamily="50" charset="-127"/>
                <a:ea typeface="LG스마트체 Regular" pitchFamily="50" charset="-127"/>
              </a:endParaRPr>
            </a:p>
          </p:txBody>
        </p:sp>
        <p:sp>
          <p:nvSpPr>
            <p:cNvPr id="165" name="Text Box 39"/>
            <p:cNvSpPr txBox="1">
              <a:spLocks noChangeArrowheads="1"/>
            </p:cNvSpPr>
            <p:nvPr/>
          </p:nvSpPr>
          <p:spPr bwMode="auto">
            <a:xfrm>
              <a:off x="393548" y="4505528"/>
              <a:ext cx="993775" cy="276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algn="l" eaLnBrk="0" hangingPunct="0">
                <a:spcBef>
                  <a:spcPct val="20000"/>
                </a:spcBef>
                <a:defRPr kumimoji="1" sz="1200" b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1pPr>
              <a:lvl2pPr marL="742950" indent="-285750" algn="l" eaLnBrk="0" hangingPunct="0">
                <a:spcBef>
                  <a:spcPct val="20000"/>
                </a:spcBef>
                <a:defRPr kumimoji="1" sz="1200" b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2pPr>
              <a:lvl3pPr marL="1143000" indent="-228600" algn="l" eaLnBrk="0" hangingPunct="0">
                <a:spcBef>
                  <a:spcPct val="20000"/>
                </a:spcBef>
                <a:defRPr kumimoji="1" sz="1200" b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3pPr>
              <a:lvl4pPr marL="1600200" indent="-228600" algn="l" eaLnBrk="0" hangingPunct="0">
                <a:spcBef>
                  <a:spcPct val="20000"/>
                </a:spcBef>
                <a:defRPr kumimoji="1" sz="1200" b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4pPr>
              <a:lvl5pPr marL="2057400" indent="-228600" algn="l" eaLnBrk="0" hangingPunct="0">
                <a:spcBef>
                  <a:spcPct val="20000"/>
                </a:spcBef>
                <a:defRPr kumimoji="1" sz="1200" b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defRPr kumimoji="1" sz="1200" b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defRPr kumimoji="1" sz="1200" b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defRPr kumimoji="1" sz="1200" b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defRPr kumimoji="1" sz="1200" b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ko-KR" altLang="en-US" dirty="0">
                  <a:latin typeface="LG스마트체 Regular" pitchFamily="50" charset="-127"/>
                  <a:ea typeface="LG스마트체 Regular" pitchFamily="50" charset="-127"/>
                </a:rPr>
                <a:t>염수정제공정</a:t>
              </a:r>
            </a:p>
          </p:txBody>
        </p:sp>
        <p:sp>
          <p:nvSpPr>
            <p:cNvPr id="166" name="Text Box 40"/>
            <p:cNvSpPr txBox="1">
              <a:spLocks noChangeArrowheads="1"/>
            </p:cNvSpPr>
            <p:nvPr/>
          </p:nvSpPr>
          <p:spPr bwMode="auto">
            <a:xfrm>
              <a:off x="17948" y="4782544"/>
              <a:ext cx="1738651" cy="21236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algn="l" eaLnBrk="0" hangingPunct="0">
                <a:spcBef>
                  <a:spcPct val="20000"/>
                </a:spcBef>
                <a:defRPr kumimoji="1" sz="1200" b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1pPr>
              <a:lvl2pPr marL="742950" indent="-285750" algn="l" eaLnBrk="0" hangingPunct="0">
                <a:spcBef>
                  <a:spcPct val="20000"/>
                </a:spcBef>
                <a:defRPr kumimoji="1" sz="1200" b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2pPr>
              <a:lvl3pPr marL="1143000" indent="-228600" algn="l" eaLnBrk="0" hangingPunct="0">
                <a:spcBef>
                  <a:spcPct val="20000"/>
                </a:spcBef>
                <a:defRPr kumimoji="1" sz="1200" b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3pPr>
              <a:lvl4pPr marL="1600200" indent="-228600" algn="l" eaLnBrk="0" hangingPunct="0">
                <a:spcBef>
                  <a:spcPct val="20000"/>
                </a:spcBef>
                <a:defRPr kumimoji="1" sz="1200" b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4pPr>
              <a:lvl5pPr marL="2057400" indent="-228600" algn="l" eaLnBrk="0" hangingPunct="0">
                <a:spcBef>
                  <a:spcPct val="20000"/>
                </a:spcBef>
                <a:defRPr kumimoji="1" sz="1200" b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defRPr kumimoji="1" sz="1200" b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defRPr kumimoji="1" sz="1200" b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defRPr kumimoji="1" sz="1200" b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defRPr kumimoji="1" sz="1200" b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9pPr>
            </a:lstStyle>
            <a:p>
              <a:pPr algn="just" eaLnBrk="1" hangingPunct="1">
                <a:lnSpc>
                  <a:spcPct val="110000"/>
                </a:lnSpc>
                <a:spcBef>
                  <a:spcPct val="0"/>
                </a:spcBef>
                <a:buFontTx/>
                <a:buNone/>
              </a:pPr>
              <a:r>
                <a:rPr lang="ko-KR" altLang="en-US" sz="1000" dirty="0">
                  <a:latin typeface="LG스마트체 Regular" pitchFamily="50" charset="-127"/>
                  <a:ea typeface="LG스마트체 Regular" pitchFamily="50" charset="-127"/>
                </a:rPr>
                <a:t>◎ 공정 개요</a:t>
              </a:r>
            </a:p>
            <a:p>
              <a:pPr algn="just" eaLnBrk="1" hangingPunct="1">
                <a:lnSpc>
                  <a:spcPct val="110000"/>
                </a:lnSpc>
                <a:spcBef>
                  <a:spcPct val="0"/>
                </a:spcBef>
                <a:buFontTx/>
                <a:buNone/>
              </a:pPr>
              <a:r>
                <a:rPr lang="ko-KR" altLang="en-US" sz="1000" b="0" smtClean="0">
                  <a:latin typeface="LG스마트체 Regular" pitchFamily="50" charset="-127"/>
                  <a:ea typeface="LG스마트체 Regular" pitchFamily="50" charset="-127"/>
                </a:rPr>
                <a:t>염수중의 부유물질과</a:t>
              </a:r>
              <a:endParaRPr lang="en-US" altLang="ko-KR" sz="1000" b="0" smtClean="0">
                <a:latin typeface="LG스마트체 Regular" pitchFamily="50" charset="-127"/>
                <a:ea typeface="LG스마트체 Regular" pitchFamily="50" charset="-127"/>
              </a:endParaRPr>
            </a:p>
            <a:p>
              <a:pPr algn="just" eaLnBrk="1" hangingPunct="1">
                <a:lnSpc>
                  <a:spcPct val="110000"/>
                </a:lnSpc>
                <a:spcBef>
                  <a:spcPct val="0"/>
                </a:spcBef>
                <a:buFontTx/>
                <a:buNone/>
              </a:pPr>
              <a:r>
                <a:rPr lang="ko-KR" altLang="en-US" sz="1000" b="0" smtClean="0">
                  <a:latin typeface="LG스마트체 Regular" pitchFamily="50" charset="-127"/>
                  <a:ea typeface="LG스마트체 Regular" pitchFamily="50" charset="-127"/>
                </a:rPr>
                <a:t>중금속은 전기분해공정의</a:t>
              </a:r>
              <a:endParaRPr lang="en-US" altLang="ko-KR" sz="1000" b="0" smtClean="0">
                <a:latin typeface="LG스마트체 Regular" pitchFamily="50" charset="-127"/>
                <a:ea typeface="LG스마트체 Regular" pitchFamily="50" charset="-127"/>
              </a:endParaRPr>
            </a:p>
            <a:p>
              <a:pPr algn="just" eaLnBrk="1" hangingPunct="1">
                <a:lnSpc>
                  <a:spcPct val="110000"/>
                </a:lnSpc>
                <a:spcBef>
                  <a:spcPct val="0"/>
                </a:spcBef>
                <a:buFontTx/>
                <a:buNone/>
              </a:pPr>
              <a:r>
                <a:rPr lang="en-US" altLang="ko-KR" sz="1000" b="0" smtClean="0">
                  <a:latin typeface="LG스마트체 Regular" pitchFamily="50" charset="-127"/>
                  <a:ea typeface="LG스마트체 Regular" pitchFamily="50" charset="-127"/>
                </a:rPr>
                <a:t>Membrane</a:t>
              </a:r>
              <a:r>
                <a:rPr lang="ko-KR" altLang="en-US" sz="1000" b="0" dirty="0">
                  <a:latin typeface="LG스마트체 Regular" pitchFamily="50" charset="-127"/>
                  <a:ea typeface="LG스마트체 Regular" pitchFamily="50" charset="-127"/>
                </a:rPr>
                <a:t>에 </a:t>
              </a:r>
              <a:r>
                <a:rPr lang="ko-KR" altLang="en-US" sz="1000" b="0">
                  <a:latin typeface="LG스마트체 Regular" pitchFamily="50" charset="-127"/>
                  <a:ea typeface="LG스마트체 Regular" pitchFamily="50" charset="-127"/>
                </a:rPr>
                <a:t>치명적 </a:t>
              </a:r>
              <a:r>
                <a:rPr lang="ko-KR" altLang="en-US" sz="1000" b="0" smtClean="0">
                  <a:latin typeface="LG스마트체 Regular" pitchFamily="50" charset="-127"/>
                  <a:ea typeface="LG스마트체 Regular" pitchFamily="50" charset="-127"/>
                </a:rPr>
                <a:t>손상을</a:t>
              </a:r>
              <a:endParaRPr lang="en-US" altLang="ko-KR" sz="1000" b="0" smtClean="0">
                <a:latin typeface="LG스마트체 Regular" pitchFamily="50" charset="-127"/>
                <a:ea typeface="LG스마트체 Regular" pitchFamily="50" charset="-127"/>
              </a:endParaRPr>
            </a:p>
            <a:p>
              <a:pPr algn="just" eaLnBrk="1" hangingPunct="1">
                <a:lnSpc>
                  <a:spcPct val="110000"/>
                </a:lnSpc>
                <a:spcBef>
                  <a:spcPct val="0"/>
                </a:spcBef>
                <a:buFontTx/>
                <a:buNone/>
              </a:pPr>
              <a:r>
                <a:rPr lang="ko-KR" altLang="en-US" sz="1000" b="0" smtClean="0">
                  <a:latin typeface="LG스마트체 Regular" pitchFamily="50" charset="-127"/>
                  <a:ea typeface="LG스마트체 Regular" pitchFamily="50" charset="-127"/>
                </a:rPr>
                <a:t>입히므로 이 공정에서는</a:t>
              </a:r>
              <a:endParaRPr lang="en-US" altLang="ko-KR" sz="1000" b="0" smtClean="0">
                <a:latin typeface="LG스마트체 Regular" pitchFamily="50" charset="-127"/>
                <a:ea typeface="LG스마트체 Regular" pitchFamily="50" charset="-127"/>
              </a:endParaRPr>
            </a:p>
            <a:p>
              <a:pPr algn="just" eaLnBrk="1" hangingPunct="1">
                <a:lnSpc>
                  <a:spcPct val="110000"/>
                </a:lnSpc>
                <a:spcBef>
                  <a:spcPct val="0"/>
                </a:spcBef>
                <a:buFontTx/>
                <a:buNone/>
              </a:pPr>
              <a:r>
                <a:rPr lang="en-US" altLang="ko-KR" sz="1000" b="0" smtClean="0">
                  <a:latin typeface="LG스마트체 Regular" pitchFamily="50" charset="-127"/>
                  <a:ea typeface="LG스마트체 Regular" pitchFamily="50" charset="-127"/>
                </a:rPr>
                <a:t>Chemical </a:t>
              </a:r>
              <a:r>
                <a:rPr lang="ko-KR" altLang="en-US" sz="1000" b="0" smtClean="0">
                  <a:latin typeface="LG스마트체 Regular" pitchFamily="50" charset="-127"/>
                  <a:ea typeface="LG스마트체 Regular" pitchFamily="50" charset="-127"/>
                </a:rPr>
                <a:t>처리와</a:t>
              </a:r>
              <a:endParaRPr lang="en-US" altLang="ko-KR" sz="1000" b="0" smtClean="0">
                <a:latin typeface="LG스마트체 Regular" pitchFamily="50" charset="-127"/>
                <a:ea typeface="LG스마트체 Regular" pitchFamily="50" charset="-127"/>
              </a:endParaRPr>
            </a:p>
            <a:p>
              <a:pPr algn="just" eaLnBrk="1" hangingPunct="1">
                <a:lnSpc>
                  <a:spcPct val="110000"/>
                </a:lnSpc>
                <a:spcBef>
                  <a:spcPct val="0"/>
                </a:spcBef>
                <a:buFontTx/>
                <a:buNone/>
              </a:pPr>
              <a:r>
                <a:rPr lang="ko-KR" altLang="en-US" sz="1000" b="0" smtClean="0">
                  <a:latin typeface="LG스마트체 Regular" pitchFamily="50" charset="-127"/>
                  <a:ea typeface="LG스마트체 Regular" pitchFamily="50" charset="-127"/>
                </a:rPr>
                <a:t>여과</a:t>
              </a:r>
              <a:r>
                <a:rPr lang="en-US" altLang="ko-KR" sz="1000" b="0" dirty="0">
                  <a:latin typeface="LG스마트체 Regular" pitchFamily="50" charset="-127"/>
                  <a:ea typeface="LG스마트체 Regular" pitchFamily="50" charset="-127"/>
                </a:rPr>
                <a:t>/</a:t>
              </a:r>
              <a:r>
                <a:rPr lang="ko-KR" altLang="en-US" sz="1000" b="0" dirty="0">
                  <a:latin typeface="LG스마트체 Regular" pitchFamily="50" charset="-127"/>
                  <a:ea typeface="LG스마트체 Regular" pitchFamily="50" charset="-127"/>
                </a:rPr>
                <a:t>이온교환 </a:t>
              </a:r>
              <a:r>
                <a:rPr lang="ko-KR" altLang="en-US" sz="1000" b="0" dirty="0" smtClean="0">
                  <a:latin typeface="LG스마트체 Regular" pitchFamily="50" charset="-127"/>
                  <a:ea typeface="LG스마트체 Regular" pitchFamily="50" charset="-127"/>
                </a:rPr>
                <a:t>등의 방법으로 정제함</a:t>
              </a:r>
              <a:endParaRPr lang="en-US" altLang="ko-KR" sz="1000" b="0" dirty="0" smtClean="0">
                <a:latin typeface="LG스마트체 Regular" pitchFamily="50" charset="-127"/>
                <a:ea typeface="LG스마트체 Regular" pitchFamily="50" charset="-127"/>
              </a:endParaRPr>
            </a:p>
            <a:p>
              <a:pPr algn="just" eaLnBrk="1" hangingPunct="1">
                <a:lnSpc>
                  <a:spcPct val="110000"/>
                </a:lnSpc>
                <a:spcBef>
                  <a:spcPct val="0"/>
                </a:spcBef>
                <a:buFontTx/>
                <a:buNone/>
              </a:pPr>
              <a:endParaRPr lang="ko-KR" altLang="en-US" sz="1000" b="0" dirty="0">
                <a:latin typeface="LG스마트체 Regular" pitchFamily="50" charset="-127"/>
                <a:ea typeface="LG스마트체 Regular" pitchFamily="50" charset="-127"/>
              </a:endParaRPr>
            </a:p>
            <a:p>
              <a:pPr algn="just" eaLnBrk="1" hangingPunct="1">
                <a:lnSpc>
                  <a:spcPct val="110000"/>
                </a:lnSpc>
                <a:spcBef>
                  <a:spcPct val="0"/>
                </a:spcBef>
                <a:buFontTx/>
                <a:buNone/>
              </a:pPr>
              <a:r>
                <a:rPr lang="ko-KR" altLang="en-US" sz="1000" dirty="0">
                  <a:latin typeface="LG스마트체 Regular" pitchFamily="50" charset="-127"/>
                  <a:ea typeface="LG스마트체 Regular" pitchFamily="50" charset="-127"/>
                </a:rPr>
                <a:t>◎ 주요 설비</a:t>
              </a:r>
            </a:p>
            <a:p>
              <a:pPr algn="just" eaLnBrk="1" hangingPunct="1">
                <a:lnSpc>
                  <a:spcPct val="110000"/>
                </a:lnSpc>
                <a:spcBef>
                  <a:spcPct val="0"/>
                </a:spcBef>
                <a:buFontTx/>
                <a:buNone/>
              </a:pPr>
              <a:r>
                <a:rPr lang="ko-KR" altLang="en-US" sz="1000" b="0" dirty="0" smtClean="0">
                  <a:latin typeface="LG스마트체 Regular" pitchFamily="50" charset="-127"/>
                  <a:ea typeface="LG스마트체 Regular" pitchFamily="50" charset="-127"/>
                </a:rPr>
                <a:t>염수반응기</a:t>
              </a:r>
              <a:r>
                <a:rPr lang="en-US" altLang="ko-KR" sz="1000" b="0" dirty="0">
                  <a:latin typeface="LG스마트체 Regular" pitchFamily="50" charset="-127"/>
                  <a:ea typeface="LG스마트체 Regular" pitchFamily="50" charset="-127"/>
                </a:rPr>
                <a:t>, </a:t>
              </a:r>
              <a:r>
                <a:rPr lang="ko-KR" altLang="en-US" sz="1000" b="0" dirty="0" err="1">
                  <a:latin typeface="LG스마트체 Regular" pitchFamily="50" charset="-127"/>
                  <a:ea typeface="LG스마트체 Regular" pitchFamily="50" charset="-127"/>
                </a:rPr>
                <a:t>침전조</a:t>
              </a:r>
              <a:r>
                <a:rPr lang="en-US" altLang="ko-KR" sz="1000" b="0" dirty="0">
                  <a:latin typeface="LG스마트체 Regular" pitchFamily="50" charset="-127"/>
                  <a:ea typeface="LG스마트체 Regular" pitchFamily="50" charset="-127"/>
                </a:rPr>
                <a:t>,</a:t>
              </a:r>
            </a:p>
            <a:p>
              <a:pPr algn="just" eaLnBrk="1" hangingPunct="1">
                <a:lnSpc>
                  <a:spcPct val="110000"/>
                </a:lnSpc>
                <a:spcBef>
                  <a:spcPct val="0"/>
                </a:spcBef>
                <a:buFontTx/>
                <a:buNone/>
              </a:pPr>
              <a:r>
                <a:rPr lang="en-US" altLang="ko-KR" sz="1000" b="0" dirty="0" smtClean="0">
                  <a:latin typeface="LG스마트체 Regular" pitchFamily="50" charset="-127"/>
                  <a:ea typeface="LG스마트체 Regular" pitchFamily="50" charset="-127"/>
                </a:rPr>
                <a:t>Brine Filter, </a:t>
              </a:r>
              <a:r>
                <a:rPr lang="ko-KR" altLang="en-US" sz="1000" b="0" dirty="0" err="1">
                  <a:latin typeface="LG스마트체 Regular" pitchFamily="50" charset="-127"/>
                  <a:ea typeface="LG스마트체 Regular" pitchFamily="50" charset="-127"/>
                </a:rPr>
                <a:t>이온교환수지탑</a:t>
              </a:r>
              <a:r>
                <a:rPr lang="ko-KR" altLang="en-US" sz="1000" b="0" dirty="0">
                  <a:latin typeface="LG스마트체 Regular" pitchFamily="50" charset="-127"/>
                  <a:ea typeface="LG스마트체 Regular" pitchFamily="50" charset="-127"/>
                </a:rPr>
                <a:t>  </a:t>
              </a:r>
            </a:p>
          </p:txBody>
        </p:sp>
        <p:sp>
          <p:nvSpPr>
            <p:cNvPr id="167" name="Text Box 41"/>
            <p:cNvSpPr txBox="1">
              <a:spLocks noChangeArrowheads="1"/>
            </p:cNvSpPr>
            <p:nvPr/>
          </p:nvSpPr>
          <p:spPr bwMode="auto">
            <a:xfrm>
              <a:off x="2119644" y="4505528"/>
              <a:ext cx="993775" cy="276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algn="l" eaLnBrk="0" hangingPunct="0">
                <a:spcBef>
                  <a:spcPct val="20000"/>
                </a:spcBef>
                <a:defRPr kumimoji="1" sz="1200" b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1pPr>
              <a:lvl2pPr marL="742950" indent="-285750" algn="l" eaLnBrk="0" hangingPunct="0">
                <a:spcBef>
                  <a:spcPct val="20000"/>
                </a:spcBef>
                <a:defRPr kumimoji="1" sz="1200" b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2pPr>
              <a:lvl3pPr marL="1143000" indent="-228600" algn="l" eaLnBrk="0" hangingPunct="0">
                <a:spcBef>
                  <a:spcPct val="20000"/>
                </a:spcBef>
                <a:defRPr kumimoji="1" sz="1200" b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3pPr>
              <a:lvl4pPr marL="1600200" indent="-228600" algn="l" eaLnBrk="0" hangingPunct="0">
                <a:spcBef>
                  <a:spcPct val="20000"/>
                </a:spcBef>
                <a:defRPr kumimoji="1" sz="1200" b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4pPr>
              <a:lvl5pPr marL="2057400" indent="-228600" algn="l" eaLnBrk="0" hangingPunct="0">
                <a:spcBef>
                  <a:spcPct val="20000"/>
                </a:spcBef>
                <a:defRPr kumimoji="1" sz="1200" b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defRPr kumimoji="1" sz="1200" b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defRPr kumimoji="1" sz="1200" b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defRPr kumimoji="1" sz="1200" b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defRPr kumimoji="1" sz="1200" b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ko-KR" altLang="en-US" dirty="0">
                  <a:latin typeface="LG스마트체 Regular" pitchFamily="50" charset="-127"/>
                  <a:ea typeface="LG스마트체 Regular" pitchFamily="50" charset="-127"/>
                </a:rPr>
                <a:t>전기분해공정</a:t>
              </a:r>
            </a:p>
          </p:txBody>
        </p:sp>
        <p:sp>
          <p:nvSpPr>
            <p:cNvPr id="168" name="Text Box 42"/>
            <p:cNvSpPr txBox="1">
              <a:spLocks noChangeArrowheads="1"/>
            </p:cNvSpPr>
            <p:nvPr/>
          </p:nvSpPr>
          <p:spPr bwMode="auto">
            <a:xfrm>
              <a:off x="1648876" y="4774532"/>
              <a:ext cx="1943695" cy="18189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algn="l" eaLnBrk="0" hangingPunct="0">
                <a:spcBef>
                  <a:spcPct val="20000"/>
                </a:spcBef>
                <a:defRPr kumimoji="1" sz="1200" b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1pPr>
              <a:lvl2pPr marL="742950" indent="-285750" algn="l" eaLnBrk="0" hangingPunct="0">
                <a:spcBef>
                  <a:spcPct val="20000"/>
                </a:spcBef>
                <a:defRPr kumimoji="1" sz="1200" b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2pPr>
              <a:lvl3pPr marL="1143000" indent="-228600" algn="l" eaLnBrk="0" hangingPunct="0">
                <a:spcBef>
                  <a:spcPct val="20000"/>
                </a:spcBef>
                <a:defRPr kumimoji="1" sz="1200" b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3pPr>
              <a:lvl4pPr marL="1600200" indent="-228600" algn="l" eaLnBrk="0" hangingPunct="0">
                <a:spcBef>
                  <a:spcPct val="20000"/>
                </a:spcBef>
                <a:defRPr kumimoji="1" sz="1200" b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4pPr>
              <a:lvl5pPr marL="2057400" indent="-228600" algn="l" eaLnBrk="0" hangingPunct="0">
                <a:spcBef>
                  <a:spcPct val="20000"/>
                </a:spcBef>
                <a:defRPr kumimoji="1" sz="1200" b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defRPr kumimoji="1" sz="1200" b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defRPr kumimoji="1" sz="1200" b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defRPr kumimoji="1" sz="1200" b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defRPr kumimoji="1" sz="1200" b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9pPr>
            </a:lstStyle>
            <a:p>
              <a:pPr eaLnBrk="1" hangingPunct="1">
                <a:lnSpc>
                  <a:spcPct val="110000"/>
                </a:lnSpc>
                <a:spcBef>
                  <a:spcPct val="0"/>
                </a:spcBef>
                <a:buFontTx/>
                <a:buNone/>
              </a:pPr>
              <a:r>
                <a:rPr lang="ko-KR" altLang="en-US" sz="1000" dirty="0">
                  <a:latin typeface="LG스마트체 Regular" pitchFamily="50" charset="-127"/>
                  <a:ea typeface="LG스마트체 Regular" pitchFamily="50" charset="-127"/>
                </a:rPr>
                <a:t>◎ 공정 개요</a:t>
              </a:r>
              <a:endParaRPr lang="ko-KR" altLang="en-US" sz="1000" b="0" dirty="0">
                <a:latin typeface="LG스마트체 Regular" pitchFamily="50" charset="-127"/>
                <a:ea typeface="LG스마트체 Regular" pitchFamily="50" charset="-127"/>
              </a:endParaRPr>
            </a:p>
            <a:p>
              <a:pPr eaLnBrk="1" hangingPunct="1">
                <a:lnSpc>
                  <a:spcPct val="110000"/>
                </a:lnSpc>
                <a:spcBef>
                  <a:spcPct val="0"/>
                </a:spcBef>
                <a:buFontTx/>
                <a:buNone/>
              </a:pPr>
              <a:r>
                <a:rPr lang="ko-KR" altLang="en-US" sz="1000" b="0" dirty="0" smtClean="0">
                  <a:latin typeface="LG스마트체 Regular" pitchFamily="50" charset="-127"/>
                  <a:ea typeface="LG스마트체 Regular" pitchFamily="50" charset="-127"/>
                </a:rPr>
                <a:t>정제된 염수</a:t>
              </a:r>
              <a:r>
                <a:rPr lang="ko-KR" altLang="en-US" sz="1000" b="0" dirty="0">
                  <a:latin typeface="LG스마트체 Regular" pitchFamily="50" charset="-127"/>
                  <a:ea typeface="LG스마트체 Regular" pitchFamily="50" charset="-127"/>
                </a:rPr>
                <a:t>를</a:t>
              </a:r>
              <a:r>
                <a:rPr lang="ko-KR" altLang="en-US" sz="1000" b="0" dirty="0" smtClean="0">
                  <a:latin typeface="LG스마트체 Regular" pitchFamily="50" charset="-127"/>
                  <a:ea typeface="LG스마트체 Regular" pitchFamily="50" charset="-127"/>
                </a:rPr>
                <a:t> </a:t>
              </a:r>
              <a:r>
                <a:rPr lang="ko-KR" altLang="en-US" sz="1000" b="0" dirty="0" err="1">
                  <a:latin typeface="LG스마트체 Regular" pitchFamily="50" charset="-127"/>
                  <a:ea typeface="LG스마트체 Regular" pitchFamily="50" charset="-127"/>
                </a:rPr>
                <a:t>전해조로</a:t>
              </a:r>
              <a:r>
                <a:rPr lang="ko-KR" altLang="en-US" sz="1000" b="0" dirty="0">
                  <a:latin typeface="LG스마트체 Regular" pitchFamily="50" charset="-127"/>
                  <a:ea typeface="LG스마트체 Regular" pitchFamily="50" charset="-127"/>
                </a:rPr>
                <a:t> </a:t>
              </a:r>
              <a:r>
                <a:rPr lang="ko-KR" altLang="en-US" sz="1000" b="0" dirty="0" smtClean="0">
                  <a:latin typeface="LG스마트체 Regular" pitchFamily="50" charset="-127"/>
                  <a:ea typeface="LG스마트체 Regular" pitchFamily="50" charset="-127"/>
                </a:rPr>
                <a:t>공급하여</a:t>
              </a:r>
              <a:endParaRPr lang="en-US" altLang="ko-KR" sz="1000" b="0" dirty="0" smtClean="0">
                <a:latin typeface="LG스마트체 Regular" pitchFamily="50" charset="-127"/>
                <a:ea typeface="LG스마트체 Regular" pitchFamily="50" charset="-127"/>
              </a:endParaRPr>
            </a:p>
            <a:p>
              <a:pPr eaLnBrk="1" hangingPunct="1">
                <a:lnSpc>
                  <a:spcPct val="110000"/>
                </a:lnSpc>
                <a:spcBef>
                  <a:spcPct val="0"/>
                </a:spcBef>
                <a:buFontTx/>
                <a:buNone/>
              </a:pPr>
              <a:r>
                <a:rPr lang="ko-KR" altLang="en-US" sz="1000" b="0" dirty="0" smtClean="0">
                  <a:latin typeface="LG스마트체 Regular" pitchFamily="50" charset="-127"/>
                  <a:ea typeface="LG스마트체 Regular" pitchFamily="50" charset="-127"/>
                </a:rPr>
                <a:t>전기분해하여 </a:t>
              </a:r>
              <a:r>
                <a:rPr lang="en-US" altLang="ko-KR" sz="1000" b="0" dirty="0" smtClean="0">
                  <a:latin typeface="LG스마트체 Regular" pitchFamily="50" charset="-127"/>
                  <a:ea typeface="LG스마트체 Regular" pitchFamily="50" charset="-127"/>
                </a:rPr>
                <a:t>Cathode</a:t>
              </a:r>
              <a:r>
                <a:rPr lang="ko-KR" altLang="en-US" sz="1000" b="0" dirty="0" smtClean="0">
                  <a:latin typeface="LG스마트체 Regular" pitchFamily="50" charset="-127"/>
                  <a:ea typeface="LG스마트체 Regular" pitchFamily="50" charset="-127"/>
                </a:rPr>
                <a:t>에서는 </a:t>
              </a:r>
              <a:r>
                <a:rPr lang="en-US" altLang="ko-KR" sz="1000" b="0" dirty="0" smtClean="0">
                  <a:latin typeface="LG스마트체 Regular" pitchFamily="50" charset="-127"/>
                  <a:ea typeface="LG스마트체 Regular" pitchFamily="50" charset="-127"/>
                </a:rPr>
                <a:t>H</a:t>
              </a:r>
              <a:r>
                <a:rPr lang="en-US" altLang="ko-KR" sz="1000" b="0" baseline="-25000" dirty="0" smtClean="0">
                  <a:latin typeface="LG스마트체 Regular" pitchFamily="50" charset="-127"/>
                  <a:ea typeface="LG스마트체 Regular" pitchFamily="50" charset="-127"/>
                </a:rPr>
                <a:t>2</a:t>
              </a:r>
              <a:r>
                <a:rPr lang="en-US" altLang="ko-KR" sz="1000" b="0" dirty="0" smtClean="0">
                  <a:latin typeface="LG스마트체 Regular" pitchFamily="50" charset="-127"/>
                  <a:ea typeface="LG스마트체 Regular" pitchFamily="50" charset="-127"/>
                </a:rPr>
                <a:t> gas</a:t>
              </a:r>
              <a:r>
                <a:rPr lang="ko-KR" altLang="en-US" sz="1000" b="0" dirty="0" smtClean="0">
                  <a:latin typeface="LG스마트체 Regular" pitchFamily="50" charset="-127"/>
                  <a:ea typeface="LG스마트체 Regular" pitchFamily="50" charset="-127"/>
                </a:rPr>
                <a:t>와 </a:t>
              </a:r>
              <a:r>
                <a:rPr lang="en-US" altLang="ko-KR" sz="1000" b="0" dirty="0" err="1" smtClean="0">
                  <a:latin typeface="LG스마트체 Regular" pitchFamily="50" charset="-127"/>
                  <a:ea typeface="LG스마트체 Regular" pitchFamily="50" charset="-127"/>
                </a:rPr>
                <a:t>NaOH</a:t>
              </a:r>
              <a:r>
                <a:rPr lang="en-US" altLang="ko-KR" sz="1000" b="0" dirty="0" smtClean="0">
                  <a:latin typeface="LG스마트체 Regular" pitchFamily="50" charset="-127"/>
                  <a:ea typeface="LG스마트체 Regular" pitchFamily="50" charset="-127"/>
                </a:rPr>
                <a:t>(32%)</a:t>
              </a:r>
              <a:r>
                <a:rPr lang="ko-KR" altLang="en-US" sz="1000" b="0" dirty="0" smtClean="0">
                  <a:latin typeface="LG스마트체 Regular" pitchFamily="50" charset="-127"/>
                  <a:ea typeface="LG스마트체 Regular" pitchFamily="50" charset="-127"/>
                </a:rPr>
                <a:t>가 </a:t>
              </a:r>
              <a:r>
                <a:rPr lang="en-US" altLang="ko-KR" sz="1000" b="0" dirty="0" smtClean="0">
                  <a:latin typeface="LG스마트체 Regular" pitchFamily="50" charset="-127"/>
                  <a:ea typeface="LG스마트체 Regular" pitchFamily="50" charset="-127"/>
                </a:rPr>
                <a:t>Anode</a:t>
              </a:r>
              <a:r>
                <a:rPr lang="ko-KR" altLang="en-US" sz="1000" b="0" dirty="0" smtClean="0">
                  <a:latin typeface="LG스마트체 Regular" pitchFamily="50" charset="-127"/>
                  <a:ea typeface="LG스마트체 Regular" pitchFamily="50" charset="-127"/>
                </a:rPr>
                <a:t>에서는 </a:t>
              </a:r>
              <a:r>
                <a:rPr lang="en-US" altLang="ko-KR" sz="1000" b="0" dirty="0" smtClean="0">
                  <a:latin typeface="LG스마트체 Regular" pitchFamily="50" charset="-127"/>
                  <a:ea typeface="LG스마트체 Regular" pitchFamily="50" charset="-127"/>
                </a:rPr>
                <a:t>Cl</a:t>
              </a:r>
              <a:r>
                <a:rPr lang="en-US" altLang="ko-KR" sz="1000" b="0" baseline="-25000" dirty="0" smtClean="0">
                  <a:latin typeface="LG스마트체 Regular" pitchFamily="50" charset="-127"/>
                  <a:ea typeface="LG스마트체 Regular" pitchFamily="50" charset="-127"/>
                </a:rPr>
                <a:t>2</a:t>
              </a:r>
              <a:r>
                <a:rPr lang="en-US" altLang="ko-KR" sz="1000" b="0" dirty="0" smtClean="0">
                  <a:latin typeface="LG스마트체 Regular" pitchFamily="50" charset="-127"/>
                  <a:ea typeface="LG스마트체 Regular" pitchFamily="50" charset="-127"/>
                </a:rPr>
                <a:t> gas</a:t>
              </a:r>
              <a:r>
                <a:rPr lang="ko-KR" altLang="en-US" sz="1000" b="0" dirty="0" smtClean="0">
                  <a:latin typeface="LG스마트체 Regular" pitchFamily="50" charset="-127"/>
                  <a:ea typeface="LG스마트체 Regular" pitchFamily="50" charset="-127"/>
                </a:rPr>
                <a:t>가 각각 생성되고 기체 액체를 분리하여 다음 공정으로 이송함</a:t>
              </a:r>
              <a:r>
                <a:rPr lang="en-US" altLang="ko-KR" sz="1000" b="0" dirty="0" smtClean="0">
                  <a:latin typeface="LG스마트체 Regular" pitchFamily="50" charset="-127"/>
                  <a:ea typeface="LG스마트체 Regular" pitchFamily="50" charset="-127"/>
                </a:rPr>
                <a:t>.</a:t>
              </a:r>
            </a:p>
            <a:p>
              <a:pPr eaLnBrk="1" hangingPunct="1">
                <a:lnSpc>
                  <a:spcPct val="110000"/>
                </a:lnSpc>
                <a:spcBef>
                  <a:spcPct val="0"/>
                </a:spcBef>
                <a:buFontTx/>
                <a:buNone/>
              </a:pPr>
              <a:endParaRPr lang="ko-KR" altLang="en-US" sz="1000" b="0" dirty="0">
                <a:latin typeface="LG스마트체 Regular" pitchFamily="50" charset="-127"/>
                <a:ea typeface="LG스마트체 Regular" pitchFamily="50" charset="-127"/>
              </a:endParaRPr>
            </a:p>
            <a:p>
              <a:pPr eaLnBrk="1" hangingPunct="1">
                <a:lnSpc>
                  <a:spcPct val="110000"/>
                </a:lnSpc>
                <a:spcBef>
                  <a:spcPct val="0"/>
                </a:spcBef>
                <a:buFontTx/>
                <a:buNone/>
              </a:pPr>
              <a:r>
                <a:rPr lang="ko-KR" altLang="en-US" sz="1000" dirty="0">
                  <a:latin typeface="LG스마트체 Regular" pitchFamily="50" charset="-127"/>
                  <a:ea typeface="LG스마트체 Regular" pitchFamily="50" charset="-127"/>
                </a:rPr>
                <a:t>◎ 주요 </a:t>
              </a:r>
              <a:r>
                <a:rPr lang="ko-KR" altLang="en-US" sz="1000" dirty="0" smtClean="0">
                  <a:latin typeface="LG스마트체 Regular" pitchFamily="50" charset="-127"/>
                  <a:ea typeface="LG스마트체 Regular" pitchFamily="50" charset="-127"/>
                </a:rPr>
                <a:t>설비</a:t>
              </a:r>
              <a:endParaRPr lang="en-US" altLang="ko-KR" sz="1000" b="0" dirty="0">
                <a:latin typeface="LG스마트체 Regular" pitchFamily="50" charset="-127"/>
                <a:ea typeface="LG스마트체 Regular" pitchFamily="50" charset="-127"/>
              </a:endParaRPr>
            </a:p>
            <a:p>
              <a:pPr eaLnBrk="1" hangingPunct="1">
                <a:lnSpc>
                  <a:spcPct val="110000"/>
                </a:lnSpc>
                <a:spcBef>
                  <a:spcPct val="0"/>
                </a:spcBef>
                <a:buFontTx/>
                <a:buNone/>
              </a:pPr>
              <a:r>
                <a:rPr lang="ko-KR" altLang="en-US" sz="1000" b="0" dirty="0" err="1" smtClean="0">
                  <a:latin typeface="LG스마트체 Regular" pitchFamily="50" charset="-127"/>
                  <a:ea typeface="LG스마트체 Regular" pitchFamily="50" charset="-127"/>
                </a:rPr>
                <a:t>전해조</a:t>
              </a:r>
              <a:r>
                <a:rPr lang="en-US" altLang="ko-KR" sz="1000" b="0" dirty="0">
                  <a:latin typeface="LG스마트체 Regular" pitchFamily="50" charset="-127"/>
                  <a:ea typeface="LG스마트체 Regular" pitchFamily="50" charset="-127"/>
                </a:rPr>
                <a:t>, </a:t>
              </a:r>
              <a:r>
                <a:rPr lang="ko-KR" altLang="en-US" sz="1000" b="0" dirty="0" smtClean="0">
                  <a:latin typeface="LG스마트체 Regular" pitchFamily="50" charset="-127"/>
                  <a:ea typeface="LG스마트체 Regular" pitchFamily="50" charset="-127"/>
                </a:rPr>
                <a:t>정류기</a:t>
              </a:r>
              <a:r>
                <a:rPr lang="en-US" altLang="ko-KR" sz="1000" b="0" dirty="0" smtClean="0">
                  <a:latin typeface="LG스마트체 Regular" pitchFamily="50" charset="-127"/>
                  <a:ea typeface="LG스마트체 Regular" pitchFamily="50" charset="-127"/>
                </a:rPr>
                <a:t>, </a:t>
              </a:r>
              <a:r>
                <a:rPr lang="ko-KR" altLang="en-US" sz="1000" b="0" dirty="0" smtClean="0">
                  <a:latin typeface="LG스마트체 Regular" pitchFamily="50" charset="-127"/>
                  <a:ea typeface="LG스마트체 Regular" pitchFamily="50" charset="-127"/>
                </a:rPr>
                <a:t>변압기  </a:t>
              </a:r>
              <a:endParaRPr lang="ko-KR" altLang="en-US" sz="1000" b="0" dirty="0">
                <a:latin typeface="LG스마트체 Regular" pitchFamily="50" charset="-127"/>
                <a:ea typeface="LG스마트체 Regular" pitchFamily="50" charset="-127"/>
              </a:endParaRPr>
            </a:p>
          </p:txBody>
        </p:sp>
        <p:sp>
          <p:nvSpPr>
            <p:cNvPr id="169" name="Text Box 43"/>
            <p:cNvSpPr txBox="1">
              <a:spLocks noChangeArrowheads="1"/>
            </p:cNvSpPr>
            <p:nvPr/>
          </p:nvSpPr>
          <p:spPr bwMode="auto">
            <a:xfrm>
              <a:off x="3402492" y="4754354"/>
              <a:ext cx="1656185" cy="22929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algn="l" eaLnBrk="0" hangingPunct="0">
                <a:spcBef>
                  <a:spcPct val="20000"/>
                </a:spcBef>
                <a:defRPr kumimoji="1" sz="1200" b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1pPr>
              <a:lvl2pPr marL="742950" indent="-285750" algn="l" eaLnBrk="0" hangingPunct="0">
                <a:spcBef>
                  <a:spcPct val="20000"/>
                </a:spcBef>
                <a:defRPr kumimoji="1" sz="1200" b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2pPr>
              <a:lvl3pPr marL="1143000" indent="-228600" algn="l" eaLnBrk="0" hangingPunct="0">
                <a:spcBef>
                  <a:spcPct val="20000"/>
                </a:spcBef>
                <a:defRPr kumimoji="1" sz="1200" b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3pPr>
              <a:lvl4pPr marL="1600200" indent="-228600" algn="l" eaLnBrk="0" hangingPunct="0">
                <a:spcBef>
                  <a:spcPct val="20000"/>
                </a:spcBef>
                <a:defRPr kumimoji="1" sz="1200" b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4pPr>
              <a:lvl5pPr marL="2057400" indent="-228600" algn="l" eaLnBrk="0" hangingPunct="0">
                <a:spcBef>
                  <a:spcPct val="20000"/>
                </a:spcBef>
                <a:defRPr kumimoji="1" sz="1200" b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defRPr kumimoji="1" sz="1200" b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defRPr kumimoji="1" sz="1200" b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defRPr kumimoji="1" sz="1200" b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defRPr kumimoji="1" sz="1200" b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9pPr>
            </a:lstStyle>
            <a:p>
              <a:pPr eaLnBrk="1" hangingPunct="1">
                <a:lnSpc>
                  <a:spcPct val="110000"/>
                </a:lnSpc>
                <a:spcBef>
                  <a:spcPct val="0"/>
                </a:spcBef>
                <a:buFontTx/>
                <a:buNone/>
              </a:pPr>
              <a:r>
                <a:rPr lang="ko-KR" altLang="en-US" sz="1000" dirty="0">
                  <a:latin typeface="LG스마트체 Regular" pitchFamily="50" charset="-127"/>
                  <a:ea typeface="LG스마트체 Regular" pitchFamily="50" charset="-127"/>
                </a:rPr>
                <a:t>◎ </a:t>
              </a:r>
              <a:r>
                <a:rPr lang="en-US" altLang="ko-KR" sz="1000" dirty="0">
                  <a:latin typeface="LG스마트체 Regular" pitchFamily="50" charset="-127"/>
                  <a:ea typeface="LG스마트체 Regular" pitchFamily="50" charset="-127"/>
                </a:rPr>
                <a:t>H</a:t>
              </a:r>
              <a:r>
                <a:rPr lang="en-US" altLang="ko-KR" sz="1000" baseline="-25000" dirty="0">
                  <a:latin typeface="LG스마트체 Regular" pitchFamily="50" charset="-127"/>
                  <a:ea typeface="LG스마트체 Regular" pitchFamily="50" charset="-127"/>
                </a:rPr>
                <a:t>2</a:t>
              </a:r>
              <a:r>
                <a:rPr lang="en-US" altLang="ko-KR" sz="1000" dirty="0">
                  <a:latin typeface="LG스마트체 Regular" pitchFamily="50" charset="-127"/>
                  <a:ea typeface="LG스마트체 Regular" pitchFamily="50" charset="-127"/>
                </a:rPr>
                <a:t> </a:t>
              </a:r>
              <a:r>
                <a:rPr lang="en-US" altLang="ko-KR" sz="1000" dirty="0" smtClean="0">
                  <a:latin typeface="LG스마트체 Regular" pitchFamily="50" charset="-127"/>
                  <a:ea typeface="LG스마트체 Regular" pitchFamily="50" charset="-127"/>
                </a:rPr>
                <a:t>gas</a:t>
              </a:r>
              <a:endParaRPr lang="en-US" altLang="ko-KR" sz="1000" b="0" dirty="0">
                <a:latin typeface="LG스마트체 Regular" pitchFamily="50" charset="-127"/>
                <a:ea typeface="LG스마트체 Regular" pitchFamily="50" charset="-127"/>
              </a:endParaRPr>
            </a:p>
            <a:p>
              <a:pPr eaLnBrk="1" hangingPunct="1">
                <a:lnSpc>
                  <a:spcPct val="110000"/>
                </a:lnSpc>
                <a:spcBef>
                  <a:spcPct val="0"/>
                </a:spcBef>
                <a:buFontTx/>
                <a:buNone/>
              </a:pPr>
              <a:r>
                <a:rPr lang="en-US" altLang="ko-KR" sz="1000" b="0" dirty="0" smtClean="0">
                  <a:latin typeface="LG스마트체 Regular" pitchFamily="50" charset="-127"/>
                  <a:ea typeface="LG스마트체 Regular" pitchFamily="50" charset="-127"/>
                </a:rPr>
                <a:t>H</a:t>
              </a:r>
              <a:r>
                <a:rPr lang="en-US" altLang="ko-KR" sz="1000" b="0" baseline="-25000" dirty="0" smtClean="0">
                  <a:latin typeface="LG스마트체 Regular" pitchFamily="50" charset="-127"/>
                  <a:ea typeface="LG스마트체 Regular" pitchFamily="50" charset="-127"/>
                </a:rPr>
                <a:t>2</a:t>
              </a:r>
              <a:r>
                <a:rPr lang="en-US" altLang="ko-KR" sz="1000" b="0" dirty="0" smtClean="0">
                  <a:latin typeface="LG스마트체 Regular" pitchFamily="50" charset="-127"/>
                  <a:ea typeface="LG스마트체 Regular" pitchFamily="50" charset="-127"/>
                </a:rPr>
                <a:t> </a:t>
              </a:r>
              <a:r>
                <a:rPr lang="en-US" altLang="ko-KR" sz="1000" b="0" dirty="0">
                  <a:latin typeface="LG스마트체 Regular" pitchFamily="50" charset="-127"/>
                  <a:ea typeface="LG스마트체 Regular" pitchFamily="50" charset="-127"/>
                </a:rPr>
                <a:t>gas</a:t>
              </a:r>
              <a:r>
                <a:rPr lang="ko-KR" altLang="en-US" sz="1000" b="0" dirty="0">
                  <a:latin typeface="LG스마트체 Regular" pitchFamily="50" charset="-127"/>
                  <a:ea typeface="LG스마트체 Regular" pitchFamily="50" charset="-127"/>
                </a:rPr>
                <a:t>는 정제</a:t>
              </a:r>
              <a:r>
                <a:rPr lang="en-US" altLang="ko-KR" sz="1000" b="0" dirty="0">
                  <a:latin typeface="LG스마트체 Regular" pitchFamily="50" charset="-127"/>
                  <a:ea typeface="LG스마트체 Regular" pitchFamily="50" charset="-127"/>
                </a:rPr>
                <a:t>, </a:t>
              </a:r>
              <a:r>
                <a:rPr lang="ko-KR" altLang="en-US" sz="1000" b="0" dirty="0">
                  <a:latin typeface="LG스마트체 Regular" pitchFamily="50" charset="-127"/>
                  <a:ea typeface="LG스마트체 Regular" pitchFamily="50" charset="-127"/>
                </a:rPr>
                <a:t>압축 후 </a:t>
              </a:r>
              <a:r>
                <a:rPr lang="ko-KR" altLang="en-US" sz="1000" b="0" dirty="0" smtClean="0">
                  <a:latin typeface="LG스마트체 Regular" pitchFamily="50" charset="-127"/>
                  <a:ea typeface="LG스마트체 Regular" pitchFamily="50" charset="-127"/>
                </a:rPr>
                <a:t>외부 </a:t>
              </a:r>
              <a:endParaRPr lang="en-US" altLang="ko-KR" sz="1000" b="0" dirty="0" smtClean="0">
                <a:latin typeface="LG스마트체 Regular" pitchFamily="50" charset="-127"/>
                <a:ea typeface="LG스마트체 Regular" pitchFamily="50" charset="-127"/>
              </a:endParaRPr>
            </a:p>
            <a:p>
              <a:pPr eaLnBrk="1" hangingPunct="1">
                <a:lnSpc>
                  <a:spcPct val="110000"/>
                </a:lnSpc>
                <a:spcBef>
                  <a:spcPct val="0"/>
                </a:spcBef>
                <a:buFontTx/>
                <a:buNone/>
              </a:pPr>
              <a:r>
                <a:rPr lang="ko-KR" altLang="en-US" sz="1000" b="0" dirty="0" smtClean="0">
                  <a:latin typeface="LG스마트체 Regular" pitchFamily="50" charset="-127"/>
                  <a:ea typeface="LG스마트체 Regular" pitchFamily="50" charset="-127"/>
                </a:rPr>
                <a:t>판매함</a:t>
              </a:r>
              <a:r>
                <a:rPr lang="en-US" altLang="ko-KR" sz="1000" b="0" dirty="0" smtClean="0">
                  <a:latin typeface="LG스마트체 Regular" pitchFamily="50" charset="-127"/>
                  <a:ea typeface="LG스마트체 Regular" pitchFamily="50" charset="-127"/>
                </a:rPr>
                <a:t>. </a:t>
              </a:r>
              <a:endParaRPr lang="en-US" altLang="ko-KR" sz="1000" b="0" dirty="0">
                <a:latin typeface="LG스마트체 Regular" pitchFamily="50" charset="-127"/>
                <a:ea typeface="LG스마트체 Regular" pitchFamily="50" charset="-127"/>
              </a:endParaRPr>
            </a:p>
            <a:p>
              <a:pPr eaLnBrk="1" hangingPunct="1">
                <a:lnSpc>
                  <a:spcPct val="110000"/>
                </a:lnSpc>
                <a:spcBef>
                  <a:spcPct val="0"/>
                </a:spcBef>
                <a:buFontTx/>
                <a:buNone/>
              </a:pPr>
              <a:r>
                <a:rPr lang="en-US" altLang="ko-KR" sz="1000" dirty="0">
                  <a:latin typeface="LG스마트체 Regular" pitchFamily="50" charset="-127"/>
                  <a:ea typeface="LG스마트체 Regular" pitchFamily="50" charset="-127"/>
                </a:rPr>
                <a:t>◎ 32% </a:t>
              </a:r>
              <a:r>
                <a:rPr lang="en-US" altLang="ko-KR" sz="1000" dirty="0" err="1">
                  <a:latin typeface="LG스마트체 Regular" pitchFamily="50" charset="-127"/>
                  <a:ea typeface="LG스마트체 Regular" pitchFamily="50" charset="-127"/>
                </a:rPr>
                <a:t>NaOH</a:t>
              </a:r>
              <a:endParaRPr lang="en-US" altLang="ko-KR" sz="1000" b="0" dirty="0">
                <a:latin typeface="LG스마트체 Regular" pitchFamily="50" charset="-127"/>
                <a:ea typeface="LG스마트체 Regular" pitchFamily="50" charset="-127"/>
              </a:endParaRPr>
            </a:p>
            <a:p>
              <a:pPr eaLnBrk="1" hangingPunct="1">
                <a:lnSpc>
                  <a:spcPct val="110000"/>
                </a:lnSpc>
                <a:spcBef>
                  <a:spcPct val="0"/>
                </a:spcBef>
                <a:buFontTx/>
                <a:buNone/>
              </a:pPr>
              <a:r>
                <a:rPr lang="en-US" altLang="ko-KR" sz="1000" b="0" dirty="0" smtClean="0">
                  <a:latin typeface="LG스마트체 Regular" pitchFamily="50" charset="-127"/>
                  <a:ea typeface="LG스마트체 Regular" pitchFamily="50" charset="-127"/>
                </a:rPr>
                <a:t>32</a:t>
              </a:r>
              <a:r>
                <a:rPr lang="en-US" altLang="ko-KR" sz="1000" b="0" dirty="0">
                  <a:latin typeface="LG스마트체 Regular" pitchFamily="50" charset="-127"/>
                  <a:ea typeface="LG스마트체 Regular" pitchFamily="50" charset="-127"/>
                </a:rPr>
                <a:t>% </a:t>
              </a:r>
              <a:r>
                <a:rPr lang="ko-KR" altLang="en-US" sz="1000" b="0" dirty="0" smtClean="0">
                  <a:latin typeface="LG스마트체 Regular" pitchFamily="50" charset="-127"/>
                  <a:ea typeface="LG스마트체 Regular" pitchFamily="50" charset="-127"/>
                </a:rPr>
                <a:t>또는 </a:t>
              </a:r>
              <a:r>
                <a:rPr lang="en-US" altLang="ko-KR" sz="1000" b="0" dirty="0" smtClean="0">
                  <a:latin typeface="LG스마트체 Regular" pitchFamily="50" charset="-127"/>
                  <a:ea typeface="LG스마트체 Regular" pitchFamily="50" charset="-127"/>
                </a:rPr>
                <a:t>50%</a:t>
              </a:r>
              <a:r>
                <a:rPr lang="ko-KR" altLang="en-US" sz="1000" b="0" dirty="0" smtClean="0">
                  <a:latin typeface="LG스마트체 Regular" pitchFamily="50" charset="-127"/>
                  <a:ea typeface="LG스마트체 Regular" pitchFamily="50" charset="-127"/>
                </a:rPr>
                <a:t>로</a:t>
              </a:r>
              <a:r>
                <a:rPr lang="en-US" altLang="ko-KR" sz="1000" b="0" dirty="0" smtClean="0">
                  <a:latin typeface="LG스마트체 Regular" pitchFamily="50" charset="-127"/>
                  <a:ea typeface="LG스마트체 Regular" pitchFamily="50" charset="-127"/>
                </a:rPr>
                <a:t> </a:t>
              </a:r>
              <a:r>
                <a:rPr lang="ko-KR" altLang="en-US" sz="1000" b="0" dirty="0" smtClean="0">
                  <a:latin typeface="LG스마트체 Regular" pitchFamily="50" charset="-127"/>
                  <a:ea typeface="LG스마트체 Regular" pitchFamily="50" charset="-127"/>
                </a:rPr>
                <a:t>농축하여 판매함</a:t>
              </a:r>
              <a:r>
                <a:rPr lang="en-US" altLang="ko-KR" sz="1000" b="0" dirty="0" smtClean="0">
                  <a:latin typeface="LG스마트체 Regular" pitchFamily="50" charset="-127"/>
                  <a:ea typeface="LG스마트체 Regular" pitchFamily="50" charset="-127"/>
                </a:rPr>
                <a:t>.</a:t>
              </a:r>
            </a:p>
            <a:p>
              <a:pPr eaLnBrk="1" hangingPunct="1">
                <a:lnSpc>
                  <a:spcPct val="110000"/>
                </a:lnSpc>
                <a:spcBef>
                  <a:spcPct val="0"/>
                </a:spcBef>
                <a:buFontTx/>
                <a:buNone/>
              </a:pPr>
              <a:endParaRPr lang="en-US" altLang="ko-KR" sz="1000" b="0" dirty="0">
                <a:latin typeface="LG스마트체 Regular" pitchFamily="50" charset="-127"/>
                <a:ea typeface="LG스마트체 Regular" pitchFamily="50" charset="-127"/>
              </a:endParaRPr>
            </a:p>
            <a:p>
              <a:pPr eaLnBrk="1" hangingPunct="1">
                <a:lnSpc>
                  <a:spcPct val="110000"/>
                </a:lnSpc>
                <a:spcBef>
                  <a:spcPct val="0"/>
                </a:spcBef>
                <a:buFontTx/>
                <a:buNone/>
              </a:pPr>
              <a:endParaRPr lang="en-US" altLang="ko-KR" sz="1000" b="0" dirty="0" smtClean="0">
                <a:latin typeface="LG스마트체 Regular" pitchFamily="50" charset="-127"/>
                <a:ea typeface="LG스마트체 Regular" pitchFamily="50" charset="-127"/>
              </a:endParaRPr>
            </a:p>
            <a:p>
              <a:pPr eaLnBrk="1" hangingPunct="1">
                <a:lnSpc>
                  <a:spcPct val="110000"/>
                </a:lnSpc>
                <a:spcBef>
                  <a:spcPct val="0"/>
                </a:spcBef>
                <a:buFontTx/>
                <a:buNone/>
              </a:pPr>
              <a:r>
                <a:rPr lang="ko-KR" altLang="en-US" sz="1000" dirty="0">
                  <a:latin typeface="LG스마트체 Regular" pitchFamily="50" charset="-127"/>
                  <a:ea typeface="LG스마트체 Regular" pitchFamily="50" charset="-127"/>
                </a:rPr>
                <a:t>◎ </a:t>
              </a:r>
              <a:r>
                <a:rPr lang="en-US" altLang="ko-KR" sz="1000" dirty="0">
                  <a:latin typeface="LG스마트체 Regular" pitchFamily="50" charset="-127"/>
                  <a:ea typeface="LG스마트체 Regular" pitchFamily="50" charset="-127"/>
                </a:rPr>
                <a:t>Cl</a:t>
              </a:r>
              <a:r>
                <a:rPr lang="en-US" altLang="ko-KR" sz="1000" baseline="-25000" dirty="0">
                  <a:latin typeface="LG스마트체 Regular" pitchFamily="50" charset="-127"/>
                  <a:ea typeface="LG스마트체 Regular" pitchFamily="50" charset="-127"/>
                </a:rPr>
                <a:t>2</a:t>
              </a:r>
              <a:r>
                <a:rPr lang="en-US" altLang="ko-KR" sz="1000" dirty="0">
                  <a:latin typeface="LG스마트체 Regular" pitchFamily="50" charset="-127"/>
                  <a:ea typeface="LG스마트체 Regular" pitchFamily="50" charset="-127"/>
                </a:rPr>
                <a:t> gas </a:t>
              </a:r>
              <a:endParaRPr lang="en-US" altLang="ko-KR" sz="1000" b="0" dirty="0">
                <a:latin typeface="LG스마트체 Regular" pitchFamily="50" charset="-127"/>
                <a:ea typeface="LG스마트체 Regular" pitchFamily="50" charset="-127"/>
              </a:endParaRPr>
            </a:p>
            <a:p>
              <a:pPr eaLnBrk="1" hangingPunct="1">
                <a:lnSpc>
                  <a:spcPct val="110000"/>
                </a:lnSpc>
                <a:spcBef>
                  <a:spcPct val="0"/>
                </a:spcBef>
                <a:buFontTx/>
                <a:buNone/>
              </a:pPr>
              <a:r>
                <a:rPr lang="en-US" altLang="ko-KR" sz="1000" b="0" dirty="0">
                  <a:latin typeface="LG스마트체 Regular" pitchFamily="50" charset="-127"/>
                  <a:ea typeface="LG스마트체 Regular" pitchFamily="50" charset="-127"/>
                </a:rPr>
                <a:t>Cl</a:t>
              </a:r>
              <a:r>
                <a:rPr lang="en-US" altLang="ko-KR" sz="1000" b="0" baseline="-25000" dirty="0">
                  <a:latin typeface="LG스마트체 Regular" pitchFamily="50" charset="-127"/>
                  <a:ea typeface="LG스마트체 Regular" pitchFamily="50" charset="-127"/>
                </a:rPr>
                <a:t>2</a:t>
              </a:r>
              <a:r>
                <a:rPr lang="en-US" altLang="ko-KR" sz="1000" b="0" dirty="0">
                  <a:latin typeface="LG스마트체 Regular" pitchFamily="50" charset="-127"/>
                  <a:ea typeface="LG스마트체 Regular" pitchFamily="50" charset="-127"/>
                </a:rPr>
                <a:t> </a:t>
              </a:r>
              <a:r>
                <a:rPr lang="en-US" altLang="ko-KR" sz="1000" b="0">
                  <a:latin typeface="LG스마트체 Regular" pitchFamily="50" charset="-127"/>
                  <a:ea typeface="LG스마트체 Regular" pitchFamily="50" charset="-127"/>
                </a:rPr>
                <a:t>Gas</a:t>
              </a:r>
              <a:r>
                <a:rPr lang="ko-KR" altLang="en-US" sz="1000" b="0" smtClean="0">
                  <a:latin typeface="LG스마트체 Regular" pitchFamily="50" charset="-127"/>
                  <a:ea typeface="LG스마트체 Regular" pitchFamily="50" charset="-127"/>
                </a:rPr>
                <a:t>는 냉각</a:t>
              </a:r>
              <a:r>
                <a:rPr lang="en-US" altLang="ko-KR" sz="1000" b="0" dirty="0">
                  <a:latin typeface="LG스마트체 Regular" pitchFamily="50" charset="-127"/>
                  <a:ea typeface="LG스마트체 Regular" pitchFamily="50" charset="-127"/>
                </a:rPr>
                <a:t>/</a:t>
              </a:r>
              <a:r>
                <a:rPr lang="ko-KR" altLang="en-US" sz="1000" b="0">
                  <a:latin typeface="LG스마트체 Regular" pitchFamily="50" charset="-127"/>
                  <a:ea typeface="LG스마트체 Regular" pitchFamily="50" charset="-127"/>
                </a:rPr>
                <a:t>건조</a:t>
              </a:r>
              <a:r>
                <a:rPr lang="en-US" altLang="ko-KR" sz="1000" b="0" smtClean="0">
                  <a:latin typeface="LG스마트체 Regular" pitchFamily="50" charset="-127"/>
                  <a:ea typeface="LG스마트체 Regular" pitchFamily="50" charset="-127"/>
                </a:rPr>
                <a:t>/</a:t>
              </a:r>
              <a:r>
                <a:rPr lang="ko-KR" altLang="en-US" sz="1000" b="0" smtClean="0">
                  <a:latin typeface="LG스마트체 Regular" pitchFamily="50" charset="-127"/>
                  <a:ea typeface="LG스마트체 Regular" pitchFamily="50" charset="-127"/>
                </a:rPr>
                <a:t>압축</a:t>
              </a:r>
              <a:endParaRPr lang="en-US" altLang="ko-KR" sz="1000" b="0" smtClean="0">
                <a:latin typeface="LG스마트체 Regular" pitchFamily="50" charset="-127"/>
                <a:ea typeface="LG스마트체 Regular" pitchFamily="50" charset="-127"/>
              </a:endParaRPr>
            </a:p>
            <a:p>
              <a:pPr eaLnBrk="1" hangingPunct="1">
                <a:lnSpc>
                  <a:spcPct val="110000"/>
                </a:lnSpc>
                <a:spcBef>
                  <a:spcPct val="0"/>
                </a:spcBef>
                <a:buFontTx/>
                <a:buNone/>
              </a:pPr>
              <a:r>
                <a:rPr lang="ko-KR" altLang="en-US" sz="1000" b="0" smtClean="0">
                  <a:latin typeface="LG스마트체 Regular" pitchFamily="50" charset="-127"/>
                  <a:ea typeface="LG스마트체 Regular" pitchFamily="50" charset="-127"/>
                </a:rPr>
                <a:t>공정을 거쳐</a:t>
              </a:r>
              <a:endParaRPr lang="en-US" altLang="ko-KR" sz="1000" b="0" smtClean="0">
                <a:latin typeface="LG스마트체 Regular" pitchFamily="50" charset="-127"/>
                <a:ea typeface="LG스마트체 Regular" pitchFamily="50" charset="-127"/>
              </a:endParaRPr>
            </a:p>
            <a:p>
              <a:pPr eaLnBrk="1" hangingPunct="1">
                <a:lnSpc>
                  <a:spcPct val="110000"/>
                </a:lnSpc>
                <a:spcBef>
                  <a:spcPct val="0"/>
                </a:spcBef>
                <a:buFontTx/>
                <a:buNone/>
              </a:pPr>
              <a:r>
                <a:rPr lang="en-US" altLang="ko-KR" sz="1000" b="0" smtClean="0">
                  <a:latin typeface="LG스마트체 Regular" pitchFamily="50" charset="-127"/>
                  <a:ea typeface="LG스마트체 Regular" pitchFamily="50" charset="-127"/>
                </a:rPr>
                <a:t>EDC</a:t>
              </a:r>
              <a:r>
                <a:rPr lang="en-US" altLang="ko-KR" sz="1000" b="0" dirty="0" smtClean="0">
                  <a:latin typeface="LG스마트체 Regular" pitchFamily="50" charset="-127"/>
                  <a:ea typeface="LG스마트체 Regular" pitchFamily="50" charset="-127"/>
                </a:rPr>
                <a:t>/</a:t>
              </a:r>
              <a:r>
                <a:rPr lang="ko-KR" altLang="en-US" sz="1000" b="0" dirty="0" err="1" smtClean="0">
                  <a:latin typeface="LG스마트체 Regular" pitchFamily="50" charset="-127"/>
                  <a:ea typeface="LG스마트체 Regular" pitchFamily="50" charset="-127"/>
                </a:rPr>
                <a:t>액염</a:t>
              </a:r>
              <a:r>
                <a:rPr lang="en-US" altLang="ko-KR" sz="1000" b="0" smtClean="0">
                  <a:latin typeface="LG스마트체 Regular" pitchFamily="50" charset="-127"/>
                  <a:ea typeface="LG스마트체 Regular" pitchFamily="50" charset="-127"/>
                </a:rPr>
                <a:t>/</a:t>
              </a:r>
              <a:r>
                <a:rPr lang="ko-KR" altLang="en-US" sz="1000" b="0" smtClean="0">
                  <a:latin typeface="LG스마트체 Regular" pitchFamily="50" charset="-127"/>
                  <a:ea typeface="LG스마트체 Regular" pitchFamily="50" charset="-127"/>
                </a:rPr>
                <a:t>염산합성</a:t>
              </a:r>
              <a:r>
                <a:rPr lang="ko-KR" altLang="en-US" sz="1000" b="0" dirty="0">
                  <a:latin typeface="LG스마트체 Regular" pitchFamily="50" charset="-127"/>
                  <a:ea typeface="LG스마트체 Regular" pitchFamily="50" charset="-127"/>
                </a:rPr>
                <a:t> </a:t>
              </a:r>
              <a:r>
                <a:rPr lang="ko-KR" altLang="en-US" sz="1000" b="0" smtClean="0">
                  <a:latin typeface="LG스마트체 Regular" pitchFamily="50" charset="-127"/>
                  <a:ea typeface="LG스마트체 Regular" pitchFamily="50" charset="-127"/>
                </a:rPr>
                <a:t>공정으로 </a:t>
              </a:r>
              <a:r>
                <a:rPr lang="ko-KR" altLang="en-US" sz="1000" b="0" dirty="0" smtClean="0">
                  <a:latin typeface="LG스마트체 Regular" pitchFamily="50" charset="-127"/>
                  <a:ea typeface="LG스마트체 Regular" pitchFamily="50" charset="-127"/>
                </a:rPr>
                <a:t>이송함</a:t>
              </a:r>
              <a:r>
                <a:rPr lang="en-US" altLang="ko-KR" sz="1000" b="0" dirty="0" smtClean="0">
                  <a:latin typeface="LG스마트체 Regular" pitchFamily="50" charset="-127"/>
                  <a:ea typeface="LG스마트체 Regular" pitchFamily="50" charset="-127"/>
                </a:rPr>
                <a:t>.</a:t>
              </a:r>
            </a:p>
          </p:txBody>
        </p:sp>
        <p:sp>
          <p:nvSpPr>
            <p:cNvPr id="170" name="Text Box 44"/>
            <p:cNvSpPr txBox="1">
              <a:spLocks noChangeArrowheads="1"/>
            </p:cNvSpPr>
            <p:nvPr/>
          </p:nvSpPr>
          <p:spPr bwMode="auto">
            <a:xfrm>
              <a:off x="3580159" y="4505141"/>
              <a:ext cx="1324402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algn="l" eaLnBrk="0" hangingPunct="0">
                <a:spcBef>
                  <a:spcPct val="20000"/>
                </a:spcBef>
                <a:defRPr kumimoji="1" sz="1200" b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1pPr>
              <a:lvl2pPr marL="742950" indent="-285750" algn="l" eaLnBrk="0" hangingPunct="0">
                <a:spcBef>
                  <a:spcPct val="20000"/>
                </a:spcBef>
                <a:defRPr kumimoji="1" sz="1200" b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2pPr>
              <a:lvl3pPr marL="1143000" indent="-228600" algn="l" eaLnBrk="0" hangingPunct="0">
                <a:spcBef>
                  <a:spcPct val="20000"/>
                </a:spcBef>
                <a:defRPr kumimoji="1" sz="1200" b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3pPr>
              <a:lvl4pPr marL="1600200" indent="-228600" algn="l" eaLnBrk="0" hangingPunct="0">
                <a:spcBef>
                  <a:spcPct val="20000"/>
                </a:spcBef>
                <a:defRPr kumimoji="1" sz="1200" b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4pPr>
              <a:lvl5pPr marL="2057400" indent="-228600" algn="l" eaLnBrk="0" hangingPunct="0">
                <a:spcBef>
                  <a:spcPct val="20000"/>
                </a:spcBef>
                <a:defRPr kumimoji="1" sz="1200" b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defRPr kumimoji="1" sz="1200" b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defRPr kumimoji="1" sz="1200" b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defRPr kumimoji="1" sz="1200" b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defRPr kumimoji="1" sz="1200" b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ko-KR" dirty="0">
                  <a:latin typeface="LG스마트체 Regular" pitchFamily="50" charset="-127"/>
                  <a:ea typeface="LG스마트체 Regular" pitchFamily="50" charset="-127"/>
                </a:rPr>
                <a:t>Product </a:t>
              </a:r>
              <a:r>
                <a:rPr lang="en-US" altLang="ko-KR" dirty="0" smtClean="0">
                  <a:latin typeface="LG스마트체 Regular" pitchFamily="50" charset="-127"/>
                  <a:ea typeface="LG스마트체 Regular" pitchFamily="50" charset="-127"/>
                </a:rPr>
                <a:t>Cathode</a:t>
              </a:r>
              <a:endParaRPr lang="en-US" altLang="ko-KR" dirty="0">
                <a:latin typeface="LG스마트체 Regular" pitchFamily="50" charset="-127"/>
                <a:ea typeface="LG스마트체 Regular" pitchFamily="50" charset="-127"/>
              </a:endParaRPr>
            </a:p>
          </p:txBody>
        </p:sp>
        <p:sp>
          <p:nvSpPr>
            <p:cNvPr id="171" name="Rectangle 34"/>
            <p:cNvSpPr>
              <a:spLocks noChangeArrowheads="1"/>
            </p:cNvSpPr>
            <p:nvPr/>
          </p:nvSpPr>
          <p:spPr bwMode="auto">
            <a:xfrm>
              <a:off x="70867" y="4474145"/>
              <a:ext cx="9762661" cy="256582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algn="l" eaLnBrk="0" hangingPunct="0">
                <a:spcBef>
                  <a:spcPct val="20000"/>
                </a:spcBef>
                <a:defRPr kumimoji="1" sz="1200" b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1pPr>
              <a:lvl2pPr marL="742950" indent="-285750" algn="l" eaLnBrk="0" hangingPunct="0">
                <a:spcBef>
                  <a:spcPct val="20000"/>
                </a:spcBef>
                <a:defRPr kumimoji="1" sz="1200" b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2pPr>
              <a:lvl3pPr marL="1143000" indent="-228600" algn="l" eaLnBrk="0" hangingPunct="0">
                <a:spcBef>
                  <a:spcPct val="20000"/>
                </a:spcBef>
                <a:defRPr kumimoji="1" sz="1200" b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3pPr>
              <a:lvl4pPr marL="1600200" indent="-228600" algn="l" eaLnBrk="0" hangingPunct="0">
                <a:spcBef>
                  <a:spcPct val="20000"/>
                </a:spcBef>
                <a:defRPr kumimoji="1" sz="1200" b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4pPr>
              <a:lvl5pPr marL="2057400" indent="-228600" algn="l" eaLnBrk="0" hangingPunct="0">
                <a:spcBef>
                  <a:spcPct val="20000"/>
                </a:spcBef>
                <a:defRPr kumimoji="1" sz="1200" b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defRPr kumimoji="1" sz="1200" b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defRPr kumimoji="1" sz="1200" b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defRPr kumimoji="1" sz="1200" b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defRPr kumimoji="1" sz="1200" b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9pPr>
            </a:lstStyle>
            <a:p>
              <a:pPr algn="r" eaLnBrk="1" hangingPunct="1">
                <a:spcBef>
                  <a:spcPct val="0"/>
                </a:spcBef>
                <a:buFontTx/>
                <a:buNone/>
              </a:pPr>
              <a:endParaRPr lang="ko-KR" altLang="en-US" sz="1000" dirty="0">
                <a:latin typeface="LG스마트체 Regular" pitchFamily="50" charset="-127"/>
                <a:ea typeface="LG스마트체 Regular" pitchFamily="50" charset="-127"/>
              </a:endParaRPr>
            </a:p>
          </p:txBody>
        </p:sp>
        <p:sp>
          <p:nvSpPr>
            <p:cNvPr id="172" name="Line 36"/>
            <p:cNvSpPr>
              <a:spLocks noChangeShapeType="1"/>
            </p:cNvSpPr>
            <p:nvPr/>
          </p:nvSpPr>
          <p:spPr bwMode="auto">
            <a:xfrm flipH="1">
              <a:off x="3473441" y="4480732"/>
              <a:ext cx="3023" cy="256655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ko-KR" altLang="en-US">
                <a:latin typeface="LG스마트체 Regular" pitchFamily="50" charset="-127"/>
                <a:ea typeface="LG스마트체 Regular" pitchFamily="50" charset="-127"/>
              </a:endParaRPr>
            </a:p>
          </p:txBody>
        </p:sp>
        <p:sp>
          <p:nvSpPr>
            <p:cNvPr id="173" name="Line 37"/>
            <p:cNvSpPr>
              <a:spLocks noChangeShapeType="1"/>
            </p:cNvSpPr>
            <p:nvPr/>
          </p:nvSpPr>
          <p:spPr bwMode="auto">
            <a:xfrm flipH="1">
              <a:off x="6701421" y="4505140"/>
              <a:ext cx="2090" cy="254214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ko-KR" altLang="en-US">
                <a:latin typeface="LG스마트체 Regular" pitchFamily="50" charset="-127"/>
                <a:ea typeface="LG스마트체 Regular" pitchFamily="50" charset="-127"/>
              </a:endParaRPr>
            </a:p>
          </p:txBody>
        </p:sp>
        <p:sp>
          <p:nvSpPr>
            <p:cNvPr id="174" name="Text Box 40"/>
            <p:cNvSpPr txBox="1">
              <a:spLocks noChangeArrowheads="1"/>
            </p:cNvSpPr>
            <p:nvPr/>
          </p:nvSpPr>
          <p:spPr bwMode="auto">
            <a:xfrm>
              <a:off x="4921957" y="4756769"/>
              <a:ext cx="1851874" cy="19882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algn="l" eaLnBrk="0" hangingPunct="0">
                <a:spcBef>
                  <a:spcPct val="20000"/>
                </a:spcBef>
                <a:defRPr kumimoji="1" sz="1200" b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1pPr>
              <a:lvl2pPr marL="742950" indent="-285750" algn="l" eaLnBrk="0" hangingPunct="0">
                <a:spcBef>
                  <a:spcPct val="20000"/>
                </a:spcBef>
                <a:defRPr kumimoji="1" sz="1200" b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2pPr>
              <a:lvl3pPr marL="1143000" indent="-228600" algn="l" eaLnBrk="0" hangingPunct="0">
                <a:spcBef>
                  <a:spcPct val="20000"/>
                </a:spcBef>
                <a:defRPr kumimoji="1" sz="1200" b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3pPr>
              <a:lvl4pPr marL="1600200" indent="-228600" algn="l" eaLnBrk="0" hangingPunct="0">
                <a:spcBef>
                  <a:spcPct val="20000"/>
                </a:spcBef>
                <a:defRPr kumimoji="1" sz="1200" b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4pPr>
              <a:lvl5pPr marL="2057400" indent="-228600" algn="l" eaLnBrk="0" hangingPunct="0">
                <a:spcBef>
                  <a:spcPct val="20000"/>
                </a:spcBef>
                <a:defRPr kumimoji="1" sz="1200" b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defRPr kumimoji="1" sz="1200" b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defRPr kumimoji="1" sz="1200" b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defRPr kumimoji="1" sz="1200" b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defRPr kumimoji="1" sz="1200" b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9pPr>
            </a:lstStyle>
            <a:p>
              <a:pPr algn="just" eaLnBrk="1" hangingPunct="1">
                <a:lnSpc>
                  <a:spcPct val="110000"/>
                </a:lnSpc>
                <a:spcBef>
                  <a:spcPct val="0"/>
                </a:spcBef>
                <a:buFontTx/>
                <a:buNone/>
              </a:pPr>
              <a:r>
                <a:rPr lang="ko-KR" altLang="en-US" sz="1000" dirty="0">
                  <a:latin typeface="LG스마트체 Regular" pitchFamily="50" charset="-127"/>
                  <a:ea typeface="LG스마트체 Regular" pitchFamily="50" charset="-127"/>
                </a:rPr>
                <a:t>◎ 공정 개요</a:t>
              </a:r>
            </a:p>
            <a:p>
              <a:pPr algn="just" eaLnBrk="1" hangingPunct="1">
                <a:lnSpc>
                  <a:spcPct val="110000"/>
                </a:lnSpc>
                <a:spcBef>
                  <a:spcPct val="0"/>
                </a:spcBef>
                <a:buFontTx/>
                <a:buNone/>
              </a:pPr>
              <a:r>
                <a:rPr lang="ko-KR" altLang="en-US" sz="1000" b="0" dirty="0" err="1" smtClean="0">
                  <a:latin typeface="LG스마트체 Regular" pitchFamily="50" charset="-127"/>
                  <a:ea typeface="LG스마트체 Regular" pitchFamily="50" charset="-127"/>
                </a:rPr>
                <a:t>전해조에서</a:t>
              </a:r>
              <a:r>
                <a:rPr lang="ko-KR" altLang="en-US" sz="1000" b="0" dirty="0" smtClean="0">
                  <a:latin typeface="LG스마트체 Regular" pitchFamily="50" charset="-127"/>
                  <a:ea typeface="LG스마트체 Regular" pitchFamily="50" charset="-127"/>
                </a:rPr>
                <a:t> 생성된 </a:t>
              </a:r>
              <a:r>
                <a:rPr lang="en-US" altLang="ko-KR" sz="1000" b="0" dirty="0">
                  <a:latin typeface="LG스마트체 Regular" pitchFamily="50" charset="-127"/>
                  <a:ea typeface="LG스마트체 Regular" pitchFamily="50" charset="-127"/>
                </a:rPr>
                <a:t>Cl</a:t>
              </a:r>
              <a:r>
                <a:rPr lang="en-US" altLang="ko-KR" sz="1000" b="0" baseline="-25000" dirty="0">
                  <a:latin typeface="LG스마트체 Regular" pitchFamily="50" charset="-127"/>
                  <a:ea typeface="LG스마트체 Regular" pitchFamily="50" charset="-127"/>
                </a:rPr>
                <a:t>2</a:t>
              </a:r>
              <a:r>
                <a:rPr lang="en-US" altLang="ko-KR" sz="1000" b="0" dirty="0">
                  <a:latin typeface="LG스마트체 Regular" pitchFamily="50" charset="-127"/>
                  <a:ea typeface="LG스마트체 Regular" pitchFamily="50" charset="-127"/>
                </a:rPr>
                <a:t> gas</a:t>
              </a:r>
              <a:r>
                <a:rPr lang="ko-KR" altLang="en-US" sz="1000" b="0" dirty="0" smtClean="0">
                  <a:latin typeface="LG스마트체 Regular" pitchFamily="50" charset="-127"/>
                  <a:ea typeface="LG스마트체 Regular" pitchFamily="50" charset="-127"/>
                </a:rPr>
                <a:t>와 에틸렌을 직접 반응시켜 </a:t>
              </a:r>
              <a:r>
                <a:rPr lang="en-US" altLang="ko-KR" sz="1000" b="0" dirty="0" smtClean="0">
                  <a:latin typeface="LG스마트체 Regular" pitchFamily="50" charset="-127"/>
                  <a:ea typeface="LG스마트체 Regular" pitchFamily="50" charset="-127"/>
                </a:rPr>
                <a:t>EDC</a:t>
              </a:r>
              <a:r>
                <a:rPr lang="ko-KR" altLang="en-US" sz="1000" b="0" dirty="0">
                  <a:latin typeface="LG스마트체 Regular" pitchFamily="50" charset="-127"/>
                  <a:ea typeface="LG스마트체 Regular" pitchFamily="50" charset="-127"/>
                </a:rPr>
                <a:t>를 </a:t>
              </a:r>
              <a:r>
                <a:rPr lang="ko-KR" altLang="en-US" sz="1000" b="0" dirty="0" smtClean="0">
                  <a:latin typeface="LG스마트체 Regular" pitchFamily="50" charset="-127"/>
                  <a:ea typeface="LG스마트체 Regular" pitchFamily="50" charset="-127"/>
                </a:rPr>
                <a:t>합성하고 </a:t>
              </a:r>
              <a:r>
                <a:rPr lang="ko-KR" altLang="en-US" sz="1000" b="0" dirty="0">
                  <a:latin typeface="LG스마트체 Regular" pitchFamily="50" charset="-127"/>
                  <a:ea typeface="LG스마트체 Regular" pitchFamily="50" charset="-127"/>
                </a:rPr>
                <a:t>반응기에서 생성된 </a:t>
              </a:r>
              <a:r>
                <a:rPr lang="en-US" altLang="ko-KR" sz="1000" b="0" dirty="0">
                  <a:latin typeface="LG스마트체 Regular" pitchFamily="50" charset="-127"/>
                  <a:ea typeface="LG스마트체 Regular" pitchFamily="50" charset="-127"/>
                </a:rPr>
                <a:t>EDC</a:t>
              </a:r>
              <a:r>
                <a:rPr lang="ko-KR" altLang="en-US" sz="1000" b="0" dirty="0">
                  <a:latin typeface="LG스마트체 Regular" pitchFamily="50" charset="-127"/>
                  <a:ea typeface="LG스마트체 Regular" pitchFamily="50" charset="-127"/>
                </a:rPr>
                <a:t>의 불순물을 제거하여 </a:t>
              </a:r>
              <a:r>
                <a:rPr lang="en-US" altLang="ko-KR" sz="1000" b="0" dirty="0">
                  <a:latin typeface="LG스마트체 Regular" pitchFamily="50" charset="-127"/>
                  <a:ea typeface="LG스마트체 Regular" pitchFamily="50" charset="-127"/>
                </a:rPr>
                <a:t>99.9% </a:t>
              </a:r>
              <a:r>
                <a:rPr lang="ko-KR" altLang="en-US" sz="1000" b="0" dirty="0">
                  <a:latin typeface="LG스마트체 Regular" pitchFamily="50" charset="-127"/>
                  <a:ea typeface="LG스마트체 Regular" pitchFamily="50" charset="-127"/>
                </a:rPr>
                <a:t>순도로 </a:t>
              </a:r>
              <a:r>
                <a:rPr lang="ko-KR" altLang="en-US" sz="1000" b="0" dirty="0" smtClean="0">
                  <a:latin typeface="LG스마트체 Regular" pitchFamily="50" charset="-127"/>
                  <a:ea typeface="LG스마트체 Regular" pitchFamily="50" charset="-127"/>
                </a:rPr>
                <a:t>정제함</a:t>
              </a:r>
              <a:r>
                <a:rPr lang="en-US" altLang="ko-KR" sz="1000" b="0" dirty="0" smtClean="0">
                  <a:latin typeface="LG스마트체 Regular" pitchFamily="50" charset="-127"/>
                  <a:ea typeface="LG스마트체 Regular" pitchFamily="50" charset="-127"/>
                </a:rPr>
                <a:t>.</a:t>
              </a:r>
            </a:p>
            <a:p>
              <a:pPr algn="just" eaLnBrk="1" hangingPunct="1">
                <a:lnSpc>
                  <a:spcPct val="110000"/>
                </a:lnSpc>
                <a:spcBef>
                  <a:spcPct val="0"/>
                </a:spcBef>
                <a:buFontTx/>
                <a:buNone/>
              </a:pPr>
              <a:endParaRPr lang="en-US" altLang="ko-KR" sz="1000" b="0" dirty="0" smtClean="0">
                <a:latin typeface="LG스마트체 Regular" pitchFamily="50" charset="-127"/>
                <a:ea typeface="LG스마트체 Regular" pitchFamily="50" charset="-127"/>
              </a:endParaRPr>
            </a:p>
            <a:p>
              <a:pPr algn="just" eaLnBrk="1" hangingPunct="1">
                <a:lnSpc>
                  <a:spcPct val="110000"/>
                </a:lnSpc>
                <a:spcBef>
                  <a:spcPct val="0"/>
                </a:spcBef>
                <a:buFontTx/>
                <a:buNone/>
              </a:pPr>
              <a:endParaRPr lang="ko-KR" altLang="en-US" sz="1000" b="0" dirty="0">
                <a:latin typeface="LG스마트체 Regular" pitchFamily="50" charset="-127"/>
                <a:ea typeface="LG스마트체 Regular" pitchFamily="50" charset="-127"/>
              </a:endParaRPr>
            </a:p>
            <a:p>
              <a:pPr algn="just" eaLnBrk="1" hangingPunct="1">
                <a:lnSpc>
                  <a:spcPct val="110000"/>
                </a:lnSpc>
                <a:spcBef>
                  <a:spcPct val="0"/>
                </a:spcBef>
                <a:buFontTx/>
                <a:buNone/>
              </a:pPr>
              <a:r>
                <a:rPr lang="ko-KR" altLang="en-US" sz="1000" dirty="0">
                  <a:latin typeface="LG스마트체 Regular" pitchFamily="50" charset="-127"/>
                  <a:ea typeface="LG스마트체 Regular" pitchFamily="50" charset="-127"/>
                </a:rPr>
                <a:t>◎ 주요 설비</a:t>
              </a:r>
            </a:p>
            <a:p>
              <a:pPr algn="just" eaLnBrk="1" hangingPunct="1">
                <a:lnSpc>
                  <a:spcPct val="110000"/>
                </a:lnSpc>
                <a:spcBef>
                  <a:spcPct val="0"/>
                </a:spcBef>
                <a:buFontTx/>
                <a:buNone/>
              </a:pPr>
              <a:r>
                <a:rPr lang="en-US" altLang="ko-KR" sz="1000" b="0" dirty="0" smtClean="0">
                  <a:latin typeface="LG스마트체 Regular" pitchFamily="50" charset="-127"/>
                  <a:ea typeface="LG스마트체 Regular" pitchFamily="50" charset="-127"/>
                </a:rPr>
                <a:t>DC Reactor, Ethylene</a:t>
              </a:r>
            </a:p>
            <a:p>
              <a:pPr algn="just" eaLnBrk="1" hangingPunct="1">
                <a:lnSpc>
                  <a:spcPct val="110000"/>
                </a:lnSpc>
                <a:spcBef>
                  <a:spcPct val="0"/>
                </a:spcBef>
                <a:buFontTx/>
                <a:buNone/>
              </a:pPr>
              <a:r>
                <a:rPr lang="en-US" altLang="ko-KR" sz="1000" b="0" dirty="0" smtClean="0">
                  <a:latin typeface="LG스마트체 Regular" pitchFamily="50" charset="-127"/>
                  <a:ea typeface="LG스마트체 Regular" pitchFamily="50" charset="-127"/>
                </a:rPr>
                <a:t> Scrubber, Condense</a:t>
              </a:r>
              <a:r>
                <a:rPr lang="en-US" altLang="ko-KR" sz="1000" b="0" dirty="0">
                  <a:latin typeface="LG스마트체 Regular" pitchFamily="50" charset="-127"/>
                  <a:ea typeface="LG스마트체 Regular" pitchFamily="50" charset="-127"/>
                </a:rPr>
                <a:t>, </a:t>
              </a:r>
              <a:r>
                <a:rPr lang="en-US" altLang="ko-KR" sz="1000" b="0" dirty="0" smtClean="0">
                  <a:latin typeface="LG스마트체 Regular" pitchFamily="50" charset="-127"/>
                  <a:ea typeface="LG스마트체 Regular" pitchFamily="50" charset="-127"/>
                </a:rPr>
                <a:t>Column</a:t>
              </a:r>
            </a:p>
          </p:txBody>
        </p:sp>
        <p:sp>
          <p:nvSpPr>
            <p:cNvPr id="175" name="Text Box 45"/>
            <p:cNvSpPr txBox="1">
              <a:spLocks noChangeArrowheads="1"/>
            </p:cNvSpPr>
            <p:nvPr/>
          </p:nvSpPr>
          <p:spPr bwMode="auto">
            <a:xfrm>
              <a:off x="5412020" y="4505141"/>
              <a:ext cx="784189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algn="l" eaLnBrk="0" hangingPunct="0">
                <a:spcBef>
                  <a:spcPct val="20000"/>
                </a:spcBef>
                <a:defRPr kumimoji="1" sz="1200" b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1pPr>
              <a:lvl2pPr marL="742950" indent="-285750" algn="l" eaLnBrk="0" hangingPunct="0">
                <a:spcBef>
                  <a:spcPct val="20000"/>
                </a:spcBef>
                <a:defRPr kumimoji="1" sz="1200" b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2pPr>
              <a:lvl3pPr marL="1143000" indent="-228600" algn="l" eaLnBrk="0" hangingPunct="0">
                <a:spcBef>
                  <a:spcPct val="20000"/>
                </a:spcBef>
                <a:defRPr kumimoji="1" sz="1200" b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3pPr>
              <a:lvl4pPr marL="1600200" indent="-228600" algn="l" eaLnBrk="0" hangingPunct="0">
                <a:spcBef>
                  <a:spcPct val="20000"/>
                </a:spcBef>
                <a:defRPr kumimoji="1" sz="1200" b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4pPr>
              <a:lvl5pPr marL="2057400" indent="-228600" algn="l" eaLnBrk="0" hangingPunct="0">
                <a:spcBef>
                  <a:spcPct val="20000"/>
                </a:spcBef>
                <a:defRPr kumimoji="1" sz="1200" b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defRPr kumimoji="1" sz="1200" b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defRPr kumimoji="1" sz="1200" b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defRPr kumimoji="1" sz="1200" b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defRPr kumimoji="1" sz="1200" b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ko-KR" dirty="0" smtClean="0">
                  <a:latin typeface="LG스마트체 Regular" pitchFamily="50" charset="-127"/>
                  <a:ea typeface="LG스마트체 Regular" pitchFamily="50" charset="-127"/>
                </a:rPr>
                <a:t>EDC</a:t>
              </a:r>
              <a:r>
                <a:rPr lang="ko-KR" altLang="en-US" dirty="0" smtClean="0">
                  <a:latin typeface="LG스마트체 Regular" pitchFamily="50" charset="-127"/>
                  <a:ea typeface="LG스마트체 Regular" pitchFamily="50" charset="-127"/>
                </a:rPr>
                <a:t> 공정</a:t>
              </a:r>
              <a:endParaRPr lang="ko-KR" altLang="en-US" dirty="0">
                <a:latin typeface="LG스마트체 Regular" pitchFamily="50" charset="-127"/>
                <a:ea typeface="LG스마트체 Regular" pitchFamily="50" charset="-127"/>
              </a:endParaRPr>
            </a:p>
          </p:txBody>
        </p:sp>
        <p:sp>
          <p:nvSpPr>
            <p:cNvPr id="176" name="Line 37"/>
            <p:cNvSpPr>
              <a:spLocks noChangeShapeType="1"/>
            </p:cNvSpPr>
            <p:nvPr/>
          </p:nvSpPr>
          <p:spPr bwMode="auto">
            <a:xfrm>
              <a:off x="8283633" y="4491169"/>
              <a:ext cx="8777" cy="2548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ko-KR" altLang="en-US">
                <a:latin typeface="LG스마트체 Regular" pitchFamily="50" charset="-127"/>
                <a:ea typeface="LG스마트체 Regular" pitchFamily="50" charset="-127"/>
              </a:endParaRPr>
            </a:p>
          </p:txBody>
        </p:sp>
        <p:sp>
          <p:nvSpPr>
            <p:cNvPr id="177" name="Text Box 45"/>
            <p:cNvSpPr txBox="1">
              <a:spLocks noChangeArrowheads="1"/>
            </p:cNvSpPr>
            <p:nvPr/>
          </p:nvSpPr>
          <p:spPr bwMode="auto">
            <a:xfrm>
              <a:off x="7127200" y="4505141"/>
              <a:ext cx="764954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algn="l" eaLnBrk="0" hangingPunct="0">
                <a:spcBef>
                  <a:spcPct val="20000"/>
                </a:spcBef>
                <a:defRPr kumimoji="1" sz="1200" b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1pPr>
              <a:lvl2pPr marL="742950" indent="-285750" algn="l" eaLnBrk="0" hangingPunct="0">
                <a:spcBef>
                  <a:spcPct val="20000"/>
                </a:spcBef>
                <a:defRPr kumimoji="1" sz="1200" b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2pPr>
              <a:lvl3pPr marL="1143000" indent="-228600" algn="l" eaLnBrk="0" hangingPunct="0">
                <a:spcBef>
                  <a:spcPct val="20000"/>
                </a:spcBef>
                <a:defRPr kumimoji="1" sz="1200" b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3pPr>
              <a:lvl4pPr marL="1600200" indent="-228600" algn="l" eaLnBrk="0" hangingPunct="0">
                <a:spcBef>
                  <a:spcPct val="20000"/>
                </a:spcBef>
                <a:defRPr kumimoji="1" sz="1200" b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4pPr>
              <a:lvl5pPr marL="2057400" indent="-228600" algn="l" eaLnBrk="0" hangingPunct="0">
                <a:spcBef>
                  <a:spcPct val="20000"/>
                </a:spcBef>
                <a:defRPr kumimoji="1" sz="1200" b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defRPr kumimoji="1" sz="1200" b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defRPr kumimoji="1" sz="1200" b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defRPr kumimoji="1" sz="1200" b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defRPr kumimoji="1" sz="1200" b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ko-KR" altLang="en-US" dirty="0" err="1" smtClean="0">
                  <a:latin typeface="LG스마트체 Regular" pitchFamily="50" charset="-127"/>
                  <a:ea typeface="LG스마트체 Regular" pitchFamily="50" charset="-127"/>
                </a:rPr>
                <a:t>액염</a:t>
              </a:r>
              <a:r>
                <a:rPr lang="ko-KR" altLang="en-US" dirty="0" smtClean="0">
                  <a:latin typeface="LG스마트체 Regular" pitchFamily="50" charset="-127"/>
                  <a:ea typeface="LG스마트체 Regular" pitchFamily="50" charset="-127"/>
                </a:rPr>
                <a:t> 공정</a:t>
              </a:r>
              <a:endParaRPr lang="ko-KR" altLang="en-US" dirty="0">
                <a:latin typeface="LG스마트체 Regular" pitchFamily="50" charset="-127"/>
                <a:ea typeface="LG스마트체 Regular" pitchFamily="50" charset="-127"/>
              </a:endParaRPr>
            </a:p>
          </p:txBody>
        </p:sp>
        <p:sp>
          <p:nvSpPr>
            <p:cNvPr id="178" name="Text Box 40"/>
            <p:cNvSpPr txBox="1">
              <a:spLocks noChangeArrowheads="1"/>
            </p:cNvSpPr>
            <p:nvPr/>
          </p:nvSpPr>
          <p:spPr bwMode="auto">
            <a:xfrm>
              <a:off x="8234805" y="4760815"/>
              <a:ext cx="1682664" cy="17851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algn="l" eaLnBrk="0" hangingPunct="0">
                <a:spcBef>
                  <a:spcPct val="20000"/>
                </a:spcBef>
                <a:defRPr kumimoji="1" sz="1200" b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1pPr>
              <a:lvl2pPr marL="742950" indent="-285750" algn="l" eaLnBrk="0" hangingPunct="0">
                <a:spcBef>
                  <a:spcPct val="20000"/>
                </a:spcBef>
                <a:defRPr kumimoji="1" sz="1200" b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2pPr>
              <a:lvl3pPr marL="1143000" indent="-228600" algn="l" eaLnBrk="0" hangingPunct="0">
                <a:spcBef>
                  <a:spcPct val="20000"/>
                </a:spcBef>
                <a:defRPr kumimoji="1" sz="1200" b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3pPr>
              <a:lvl4pPr marL="1600200" indent="-228600" algn="l" eaLnBrk="0" hangingPunct="0">
                <a:spcBef>
                  <a:spcPct val="20000"/>
                </a:spcBef>
                <a:defRPr kumimoji="1" sz="1200" b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4pPr>
              <a:lvl5pPr marL="2057400" indent="-228600" algn="l" eaLnBrk="0" hangingPunct="0">
                <a:spcBef>
                  <a:spcPct val="20000"/>
                </a:spcBef>
                <a:defRPr kumimoji="1" sz="1200" b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defRPr kumimoji="1" sz="1200" b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defRPr kumimoji="1" sz="1200" b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defRPr kumimoji="1" sz="1200" b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defRPr kumimoji="1" sz="1200" b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9pPr>
            </a:lstStyle>
            <a:p>
              <a:pPr algn="just" eaLnBrk="1" hangingPunct="1">
                <a:lnSpc>
                  <a:spcPct val="110000"/>
                </a:lnSpc>
                <a:spcBef>
                  <a:spcPct val="0"/>
                </a:spcBef>
                <a:buFontTx/>
                <a:buNone/>
              </a:pPr>
              <a:r>
                <a:rPr lang="ko-KR" altLang="en-US" sz="1000" dirty="0">
                  <a:latin typeface="LG스마트체 Regular" pitchFamily="50" charset="-127"/>
                  <a:ea typeface="LG스마트체 Regular" pitchFamily="50" charset="-127"/>
                </a:rPr>
                <a:t>◎ 공정 </a:t>
              </a:r>
              <a:r>
                <a:rPr lang="ko-KR" altLang="en-US" sz="1000" dirty="0" smtClean="0">
                  <a:latin typeface="LG스마트체 Regular" pitchFamily="50" charset="-127"/>
                  <a:ea typeface="LG스마트체 Regular" pitchFamily="50" charset="-127"/>
                </a:rPr>
                <a:t>개요</a:t>
              </a:r>
              <a:endParaRPr lang="ko-KR" altLang="en-US" sz="1000" dirty="0">
                <a:latin typeface="LG스마트체 Regular" pitchFamily="50" charset="-127"/>
                <a:ea typeface="LG스마트체 Regular" pitchFamily="50" charset="-127"/>
              </a:endParaRPr>
            </a:p>
            <a:p>
              <a:pPr algn="just" eaLnBrk="1" hangingPunct="1">
                <a:lnSpc>
                  <a:spcPct val="110000"/>
                </a:lnSpc>
                <a:spcBef>
                  <a:spcPct val="0"/>
                </a:spcBef>
                <a:buFontTx/>
                <a:buNone/>
              </a:pPr>
              <a:r>
                <a:rPr lang="ko-KR" altLang="en-US" sz="1000" b="0" dirty="0" err="1" smtClean="0">
                  <a:latin typeface="LG스마트체 Regular" pitchFamily="50" charset="-127"/>
                  <a:ea typeface="LG스마트체 Regular" pitchFamily="50" charset="-127"/>
                </a:rPr>
                <a:t>전해조에서</a:t>
              </a:r>
              <a:r>
                <a:rPr lang="ko-KR" altLang="en-US" sz="1000" b="0" dirty="0" smtClean="0">
                  <a:latin typeface="LG스마트체 Regular" pitchFamily="50" charset="-127"/>
                  <a:ea typeface="LG스마트체 Regular" pitchFamily="50" charset="-127"/>
                </a:rPr>
                <a:t> 생산된 </a:t>
              </a:r>
              <a:r>
                <a:rPr lang="en-US" altLang="ko-KR" sz="1000" b="0" dirty="0" smtClean="0">
                  <a:latin typeface="LG스마트체 Regular" pitchFamily="50" charset="-127"/>
                  <a:ea typeface="LG스마트체 Regular" pitchFamily="50" charset="-127"/>
                </a:rPr>
                <a:t>H</a:t>
              </a:r>
              <a:r>
                <a:rPr lang="en-US" altLang="ko-KR" sz="1000" b="0" baseline="-25000" dirty="0" smtClean="0">
                  <a:latin typeface="LG스마트체 Regular" pitchFamily="50" charset="-127"/>
                  <a:ea typeface="LG스마트체 Regular" pitchFamily="50" charset="-127"/>
                </a:rPr>
                <a:t>2,</a:t>
              </a:r>
              <a:r>
                <a:rPr lang="en-US" altLang="ko-KR" sz="1000" b="0" dirty="0" smtClean="0">
                  <a:latin typeface="LG스마트체 Regular" pitchFamily="50" charset="-127"/>
                  <a:ea typeface="LG스마트체 Regular" pitchFamily="50" charset="-127"/>
                </a:rPr>
                <a:t> Cl</a:t>
              </a:r>
              <a:r>
                <a:rPr lang="en-US" altLang="ko-KR" sz="1000" b="0" baseline="-25000" dirty="0" smtClean="0">
                  <a:latin typeface="LG스마트체 Regular" pitchFamily="50" charset="-127"/>
                  <a:ea typeface="LG스마트체 Regular" pitchFamily="50" charset="-127"/>
                </a:rPr>
                <a:t>2</a:t>
              </a:r>
              <a:r>
                <a:rPr lang="ko-KR" altLang="en-US" sz="1000" b="0" dirty="0">
                  <a:latin typeface="LG스마트체 Regular" pitchFamily="50" charset="-127"/>
                  <a:ea typeface="LG스마트체 Regular" pitchFamily="50" charset="-127"/>
                </a:rPr>
                <a:t> </a:t>
              </a:r>
              <a:r>
                <a:rPr lang="en-US" altLang="ko-KR" sz="1000" b="0" dirty="0" smtClean="0">
                  <a:latin typeface="LG스마트체 Regular" pitchFamily="50" charset="-127"/>
                  <a:ea typeface="LG스마트체 Regular" pitchFamily="50" charset="-127"/>
                </a:rPr>
                <a:t>gas</a:t>
              </a:r>
              <a:r>
                <a:rPr lang="ko-KR" altLang="en-US" sz="1000" b="0" dirty="0" smtClean="0">
                  <a:latin typeface="LG스마트체 Regular" pitchFamily="50" charset="-127"/>
                  <a:ea typeface="LG스마트체 Regular" pitchFamily="50" charset="-127"/>
                </a:rPr>
                <a:t>를 </a:t>
              </a:r>
              <a:r>
                <a:rPr lang="ko-KR" altLang="en-US" sz="1000" b="0" dirty="0" err="1" smtClean="0">
                  <a:latin typeface="LG스마트체 Regular" pitchFamily="50" charset="-127"/>
                  <a:ea typeface="LG스마트체 Regular" pitchFamily="50" charset="-127"/>
                </a:rPr>
                <a:t>합성탑에서</a:t>
              </a:r>
              <a:r>
                <a:rPr lang="ko-KR" altLang="en-US" sz="1000" b="0" dirty="0" smtClean="0">
                  <a:latin typeface="LG스마트체 Regular" pitchFamily="50" charset="-127"/>
                  <a:ea typeface="LG스마트체 Regular" pitchFamily="50" charset="-127"/>
                </a:rPr>
                <a:t> </a:t>
              </a:r>
              <a:r>
                <a:rPr lang="en-US" altLang="ko-KR" sz="1000" b="0" dirty="0" smtClean="0">
                  <a:latin typeface="LG스마트체 Regular" pitchFamily="50" charset="-127"/>
                  <a:ea typeface="LG스마트체 Regular" pitchFamily="50" charset="-127"/>
                </a:rPr>
                <a:t>35% </a:t>
              </a:r>
              <a:r>
                <a:rPr lang="ko-KR" altLang="en-US" sz="1000" b="0" dirty="0" smtClean="0">
                  <a:latin typeface="LG스마트체 Regular" pitchFamily="50" charset="-127"/>
                  <a:ea typeface="LG스마트체 Regular" pitchFamily="50" charset="-127"/>
                </a:rPr>
                <a:t>염산을 만들어 판매함</a:t>
              </a:r>
              <a:r>
                <a:rPr lang="en-US" altLang="ko-KR" sz="1000" b="0" dirty="0" smtClean="0">
                  <a:latin typeface="LG스마트체 Regular" pitchFamily="50" charset="-127"/>
                  <a:ea typeface="LG스마트체 Regular" pitchFamily="50" charset="-127"/>
                </a:rPr>
                <a:t>.</a:t>
              </a:r>
            </a:p>
            <a:p>
              <a:pPr algn="just" eaLnBrk="1" hangingPunct="1">
                <a:lnSpc>
                  <a:spcPct val="110000"/>
                </a:lnSpc>
                <a:spcBef>
                  <a:spcPct val="0"/>
                </a:spcBef>
                <a:buFontTx/>
                <a:buNone/>
              </a:pPr>
              <a:endParaRPr lang="en-US" altLang="ko-KR" sz="1000" b="0" dirty="0" smtClean="0">
                <a:latin typeface="LG스마트체 Regular" pitchFamily="50" charset="-127"/>
                <a:ea typeface="LG스마트체 Regular" pitchFamily="50" charset="-127"/>
              </a:endParaRPr>
            </a:p>
            <a:p>
              <a:pPr algn="just" eaLnBrk="1" hangingPunct="1">
                <a:lnSpc>
                  <a:spcPct val="110000"/>
                </a:lnSpc>
                <a:spcBef>
                  <a:spcPct val="0"/>
                </a:spcBef>
                <a:buFontTx/>
                <a:buNone/>
              </a:pPr>
              <a:endParaRPr lang="en-US" altLang="ko-KR" sz="1000" b="0" dirty="0">
                <a:latin typeface="LG스마트체 Regular" pitchFamily="50" charset="-127"/>
                <a:ea typeface="LG스마트체 Regular" pitchFamily="50" charset="-127"/>
              </a:endParaRPr>
            </a:p>
            <a:p>
              <a:pPr algn="just" eaLnBrk="1" hangingPunct="1">
                <a:lnSpc>
                  <a:spcPct val="110000"/>
                </a:lnSpc>
                <a:spcBef>
                  <a:spcPct val="0"/>
                </a:spcBef>
                <a:buFontTx/>
                <a:buNone/>
              </a:pPr>
              <a:endParaRPr lang="en-US" altLang="ko-KR" sz="1000" b="0" dirty="0" smtClean="0">
                <a:latin typeface="LG스마트체 Regular" pitchFamily="50" charset="-127"/>
                <a:ea typeface="LG스마트체 Regular" pitchFamily="50" charset="-127"/>
              </a:endParaRPr>
            </a:p>
            <a:p>
              <a:pPr algn="just" eaLnBrk="1" hangingPunct="1">
                <a:lnSpc>
                  <a:spcPct val="110000"/>
                </a:lnSpc>
                <a:spcBef>
                  <a:spcPct val="0"/>
                </a:spcBef>
                <a:buFontTx/>
                <a:buNone/>
              </a:pPr>
              <a:endParaRPr lang="ko-KR" altLang="en-US" sz="1000" b="0" dirty="0">
                <a:latin typeface="LG스마트체 Regular" pitchFamily="50" charset="-127"/>
                <a:ea typeface="LG스마트체 Regular" pitchFamily="50" charset="-127"/>
              </a:endParaRPr>
            </a:p>
            <a:p>
              <a:pPr algn="just" eaLnBrk="1" hangingPunct="1">
                <a:lnSpc>
                  <a:spcPct val="110000"/>
                </a:lnSpc>
                <a:spcBef>
                  <a:spcPct val="0"/>
                </a:spcBef>
                <a:buFontTx/>
                <a:buNone/>
              </a:pPr>
              <a:r>
                <a:rPr lang="ko-KR" altLang="en-US" sz="1000" dirty="0">
                  <a:latin typeface="LG스마트체 Regular" pitchFamily="50" charset="-127"/>
                  <a:ea typeface="LG스마트체 Regular" pitchFamily="50" charset="-127"/>
                </a:rPr>
                <a:t>◎ 주요 설비</a:t>
              </a:r>
            </a:p>
            <a:p>
              <a:pPr algn="just" eaLnBrk="1" hangingPunct="1">
                <a:lnSpc>
                  <a:spcPct val="110000"/>
                </a:lnSpc>
                <a:spcBef>
                  <a:spcPct val="0"/>
                </a:spcBef>
                <a:buFontTx/>
                <a:buNone/>
              </a:pPr>
              <a:r>
                <a:rPr lang="ko-KR" altLang="en-US" sz="1000" b="0" dirty="0" err="1" smtClean="0">
                  <a:latin typeface="LG스마트체 Regular" pitchFamily="50" charset="-127"/>
                  <a:ea typeface="LG스마트체 Regular" pitchFamily="50" charset="-127"/>
                </a:rPr>
                <a:t>합성탑</a:t>
              </a:r>
              <a:r>
                <a:rPr lang="en-US" altLang="ko-KR" sz="1000" b="0" dirty="0" smtClean="0">
                  <a:latin typeface="LG스마트체 Regular" pitchFamily="50" charset="-127"/>
                  <a:ea typeface="LG스마트체 Regular" pitchFamily="50" charset="-127"/>
                </a:rPr>
                <a:t>, </a:t>
              </a:r>
              <a:r>
                <a:rPr lang="en-US" altLang="ko-KR" sz="1000" b="0" dirty="0">
                  <a:latin typeface="LG스마트체 Regular" pitchFamily="50" charset="-127"/>
                  <a:ea typeface="LG스마트체 Regular" pitchFamily="50" charset="-127"/>
                </a:rPr>
                <a:t>Scrubber</a:t>
              </a:r>
            </a:p>
          </p:txBody>
        </p:sp>
        <p:cxnSp>
          <p:nvCxnSpPr>
            <p:cNvPr id="179" name="직선 연결선 178"/>
            <p:cNvCxnSpPr/>
            <p:nvPr/>
          </p:nvCxnSpPr>
          <p:spPr bwMode="auto">
            <a:xfrm>
              <a:off x="3476464" y="5849722"/>
              <a:ext cx="1507369" cy="0"/>
            </a:xfrm>
            <a:prstGeom prst="line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80" name="직선 연결선 179"/>
            <p:cNvCxnSpPr/>
            <p:nvPr/>
          </p:nvCxnSpPr>
          <p:spPr bwMode="auto">
            <a:xfrm>
              <a:off x="3486177" y="6125546"/>
              <a:ext cx="1507369" cy="0"/>
            </a:xfrm>
            <a:prstGeom prst="line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181" name="Text Box 45"/>
            <p:cNvSpPr txBox="1">
              <a:spLocks noChangeArrowheads="1"/>
            </p:cNvSpPr>
            <p:nvPr/>
          </p:nvSpPr>
          <p:spPr bwMode="auto">
            <a:xfrm>
              <a:off x="3592055" y="5857042"/>
              <a:ext cx="1189749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algn="l" eaLnBrk="0" hangingPunct="0">
                <a:spcBef>
                  <a:spcPct val="20000"/>
                </a:spcBef>
                <a:defRPr kumimoji="1" sz="1200" b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1pPr>
              <a:lvl2pPr marL="742950" indent="-285750" algn="l" eaLnBrk="0" hangingPunct="0">
                <a:spcBef>
                  <a:spcPct val="20000"/>
                </a:spcBef>
                <a:defRPr kumimoji="1" sz="1200" b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2pPr>
              <a:lvl3pPr marL="1143000" indent="-228600" algn="l" eaLnBrk="0" hangingPunct="0">
                <a:spcBef>
                  <a:spcPct val="20000"/>
                </a:spcBef>
                <a:defRPr kumimoji="1" sz="1200" b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3pPr>
              <a:lvl4pPr marL="1600200" indent="-228600" algn="l" eaLnBrk="0" hangingPunct="0">
                <a:spcBef>
                  <a:spcPct val="20000"/>
                </a:spcBef>
                <a:defRPr kumimoji="1" sz="1200" b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4pPr>
              <a:lvl5pPr marL="2057400" indent="-228600" algn="l" eaLnBrk="0" hangingPunct="0">
                <a:spcBef>
                  <a:spcPct val="20000"/>
                </a:spcBef>
                <a:defRPr kumimoji="1" sz="1200" b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defRPr kumimoji="1" sz="1200" b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defRPr kumimoji="1" sz="1200" b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defRPr kumimoji="1" sz="1200" b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defRPr kumimoji="1" sz="1200" b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ko-KR" dirty="0">
                  <a:latin typeface="LG스마트체 Regular" pitchFamily="50" charset="-127"/>
                  <a:ea typeface="LG스마트체 Regular" pitchFamily="50" charset="-127"/>
                </a:rPr>
                <a:t>Product </a:t>
              </a:r>
              <a:r>
                <a:rPr lang="en-US" altLang="ko-KR" dirty="0" smtClean="0">
                  <a:latin typeface="LG스마트체 Regular" pitchFamily="50" charset="-127"/>
                  <a:ea typeface="LG스마트체 Regular" pitchFamily="50" charset="-127"/>
                </a:rPr>
                <a:t>Anode</a:t>
              </a:r>
              <a:endParaRPr lang="en-US" altLang="ko-KR" dirty="0">
                <a:latin typeface="LG스마트체 Regular" pitchFamily="50" charset="-127"/>
                <a:ea typeface="LG스마트체 Regular" pitchFamily="50" charset="-127"/>
              </a:endParaRPr>
            </a:p>
          </p:txBody>
        </p:sp>
        <p:sp>
          <p:nvSpPr>
            <p:cNvPr id="182" name="Text Box 40"/>
            <p:cNvSpPr txBox="1">
              <a:spLocks noChangeArrowheads="1"/>
            </p:cNvSpPr>
            <p:nvPr/>
          </p:nvSpPr>
          <p:spPr bwMode="auto">
            <a:xfrm>
              <a:off x="6647577" y="4751290"/>
              <a:ext cx="1754672" cy="19543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algn="l" eaLnBrk="0" hangingPunct="0">
                <a:spcBef>
                  <a:spcPct val="20000"/>
                </a:spcBef>
                <a:defRPr kumimoji="1" sz="1200" b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1pPr>
              <a:lvl2pPr marL="742950" indent="-285750" algn="l" eaLnBrk="0" hangingPunct="0">
                <a:spcBef>
                  <a:spcPct val="20000"/>
                </a:spcBef>
                <a:defRPr kumimoji="1" sz="1200" b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2pPr>
              <a:lvl3pPr marL="1143000" indent="-228600" algn="l" eaLnBrk="0" hangingPunct="0">
                <a:spcBef>
                  <a:spcPct val="20000"/>
                </a:spcBef>
                <a:defRPr kumimoji="1" sz="1200" b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3pPr>
              <a:lvl4pPr marL="1600200" indent="-228600" algn="l" eaLnBrk="0" hangingPunct="0">
                <a:spcBef>
                  <a:spcPct val="20000"/>
                </a:spcBef>
                <a:defRPr kumimoji="1" sz="1200" b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4pPr>
              <a:lvl5pPr marL="2057400" indent="-228600" algn="l" eaLnBrk="0" hangingPunct="0">
                <a:spcBef>
                  <a:spcPct val="20000"/>
                </a:spcBef>
                <a:defRPr kumimoji="1" sz="1200" b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defRPr kumimoji="1" sz="1200" b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defRPr kumimoji="1" sz="1200" b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defRPr kumimoji="1" sz="1200" b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defRPr kumimoji="1" sz="1200" b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9pPr>
            </a:lstStyle>
            <a:p>
              <a:pPr algn="just" eaLnBrk="1" hangingPunct="1">
                <a:lnSpc>
                  <a:spcPct val="110000"/>
                </a:lnSpc>
                <a:spcBef>
                  <a:spcPct val="0"/>
                </a:spcBef>
                <a:buFontTx/>
                <a:buNone/>
              </a:pPr>
              <a:r>
                <a:rPr lang="ko-KR" altLang="en-US" sz="1000" dirty="0">
                  <a:latin typeface="LG스마트체 Regular" pitchFamily="50" charset="-127"/>
                  <a:ea typeface="LG스마트체 Regular" pitchFamily="50" charset="-127"/>
                </a:rPr>
                <a:t>◎ 공정 개요</a:t>
              </a:r>
            </a:p>
            <a:p>
              <a:pPr lvl="0" eaLnBrk="1" hangingPunct="1">
                <a:lnSpc>
                  <a:spcPct val="110000"/>
                </a:lnSpc>
                <a:spcBef>
                  <a:spcPct val="0"/>
                </a:spcBef>
              </a:pPr>
              <a:r>
                <a:rPr lang="ko-KR" altLang="en-US" sz="1000" b="0" dirty="0" err="1" smtClean="0">
                  <a:latin typeface="LG스마트체 Regular" pitchFamily="50" charset="-127"/>
                  <a:ea typeface="LG스마트체 Regular" pitchFamily="50" charset="-127"/>
                </a:rPr>
                <a:t>전해조에서</a:t>
              </a:r>
              <a:r>
                <a:rPr lang="ko-KR" altLang="en-US" sz="1000" b="0" dirty="0" smtClean="0">
                  <a:latin typeface="LG스마트체 Regular" pitchFamily="50" charset="-127"/>
                  <a:ea typeface="LG스마트체 Regular" pitchFamily="50" charset="-127"/>
                </a:rPr>
                <a:t> 생산된 </a:t>
              </a:r>
              <a:r>
                <a:rPr lang="en-US" altLang="ko-KR" sz="1000" b="0" dirty="0" smtClean="0">
                  <a:latin typeface="LG스마트체 Regular" pitchFamily="50" charset="-127"/>
                  <a:ea typeface="LG스마트체 Regular" pitchFamily="50" charset="-127"/>
                </a:rPr>
                <a:t>Cl</a:t>
              </a:r>
              <a:r>
                <a:rPr lang="en-US" altLang="ko-KR" sz="1000" b="0" baseline="-25000" dirty="0" smtClean="0">
                  <a:latin typeface="LG스마트체 Regular" pitchFamily="50" charset="-127"/>
                  <a:ea typeface="LG스마트체 Regular" pitchFamily="50" charset="-127"/>
                </a:rPr>
                <a:t>2</a:t>
              </a:r>
              <a:r>
                <a:rPr lang="ko-KR" altLang="en-US" sz="1000" b="0" dirty="0" smtClean="0">
                  <a:latin typeface="LG스마트체 Regular" pitchFamily="50" charset="-127"/>
                  <a:ea typeface="LG스마트체 Regular" pitchFamily="50" charset="-127"/>
                </a:rPr>
                <a:t>를 냉동기</a:t>
              </a:r>
              <a:r>
                <a:rPr lang="en-US" altLang="ko-KR" sz="1000" b="0" dirty="0" smtClean="0">
                  <a:latin typeface="LG스마트체 Regular" pitchFamily="50" charset="-127"/>
                  <a:ea typeface="LG스마트체 Regular" pitchFamily="50" charset="-127"/>
                </a:rPr>
                <a:t>, </a:t>
              </a:r>
              <a:r>
                <a:rPr lang="ko-KR" altLang="en-US" sz="1000" b="0" dirty="0" smtClean="0">
                  <a:latin typeface="LG스마트체 Regular" pitchFamily="50" charset="-127"/>
                  <a:ea typeface="LG스마트체 Regular" pitchFamily="50" charset="-127"/>
                </a:rPr>
                <a:t>응축기</a:t>
              </a:r>
              <a:r>
                <a:rPr lang="en-US" altLang="ko-KR" sz="1000" b="0" dirty="0" smtClean="0">
                  <a:latin typeface="LG스마트체 Regular" pitchFamily="50" charset="-127"/>
                  <a:ea typeface="LG스마트체 Regular" pitchFamily="50" charset="-127"/>
                </a:rPr>
                <a:t>, </a:t>
              </a:r>
              <a:r>
                <a:rPr lang="ko-KR" altLang="en-US" sz="1000" b="0" dirty="0" smtClean="0">
                  <a:latin typeface="LG스마트체 Regular" pitchFamily="50" charset="-127"/>
                  <a:ea typeface="LG스마트체 Regular" pitchFamily="50" charset="-127"/>
                </a:rPr>
                <a:t>기화기에서 정제하여 판매함</a:t>
              </a:r>
              <a:r>
                <a:rPr lang="en-US" altLang="ko-KR" sz="1000" b="0" dirty="0" smtClean="0">
                  <a:latin typeface="LG스마트체 Regular" pitchFamily="50" charset="-127"/>
                  <a:ea typeface="LG스마트체 Regular" pitchFamily="50" charset="-127"/>
                </a:rPr>
                <a:t>.</a:t>
              </a:r>
              <a:endParaRPr lang="ko-KR" altLang="en-US" sz="1000" b="0" dirty="0">
                <a:latin typeface="LG스마트체 Regular" pitchFamily="50" charset="-127"/>
                <a:ea typeface="LG스마트체 Regular" pitchFamily="50" charset="-127"/>
              </a:endParaRPr>
            </a:p>
            <a:p>
              <a:pPr algn="just" eaLnBrk="1" hangingPunct="1">
                <a:lnSpc>
                  <a:spcPct val="110000"/>
                </a:lnSpc>
                <a:spcBef>
                  <a:spcPct val="0"/>
                </a:spcBef>
                <a:buFontTx/>
                <a:buNone/>
              </a:pPr>
              <a:endParaRPr lang="en-US" altLang="ko-KR" sz="1000" b="0" dirty="0" smtClean="0">
                <a:latin typeface="LG스마트체 Regular" pitchFamily="50" charset="-127"/>
                <a:ea typeface="LG스마트체 Regular" pitchFamily="50" charset="-127"/>
              </a:endParaRPr>
            </a:p>
            <a:p>
              <a:pPr algn="just" eaLnBrk="1" hangingPunct="1">
                <a:lnSpc>
                  <a:spcPct val="110000"/>
                </a:lnSpc>
                <a:spcBef>
                  <a:spcPct val="0"/>
                </a:spcBef>
                <a:buFontTx/>
                <a:buNone/>
              </a:pPr>
              <a:endParaRPr lang="en-US" altLang="ko-KR" sz="1000" b="0" dirty="0" smtClean="0">
                <a:latin typeface="LG스마트체 Regular" pitchFamily="50" charset="-127"/>
                <a:ea typeface="LG스마트체 Regular" pitchFamily="50" charset="-127"/>
              </a:endParaRPr>
            </a:p>
            <a:p>
              <a:pPr algn="just" eaLnBrk="1" hangingPunct="1">
                <a:lnSpc>
                  <a:spcPct val="110000"/>
                </a:lnSpc>
                <a:spcBef>
                  <a:spcPct val="0"/>
                </a:spcBef>
                <a:buFontTx/>
                <a:buNone/>
              </a:pPr>
              <a:endParaRPr lang="en-US" altLang="ko-KR" sz="1000" b="0" dirty="0">
                <a:latin typeface="LG스마트체 Regular" pitchFamily="50" charset="-127"/>
                <a:ea typeface="LG스마트체 Regular" pitchFamily="50" charset="-127"/>
              </a:endParaRPr>
            </a:p>
            <a:p>
              <a:pPr algn="just" eaLnBrk="1" hangingPunct="1">
                <a:lnSpc>
                  <a:spcPct val="110000"/>
                </a:lnSpc>
                <a:spcBef>
                  <a:spcPct val="0"/>
                </a:spcBef>
                <a:buFontTx/>
                <a:buNone/>
              </a:pPr>
              <a:endParaRPr lang="ko-KR" altLang="en-US" sz="1000" b="0" dirty="0">
                <a:latin typeface="LG스마트체 Regular" pitchFamily="50" charset="-127"/>
                <a:ea typeface="LG스마트체 Regular" pitchFamily="50" charset="-127"/>
              </a:endParaRPr>
            </a:p>
            <a:p>
              <a:pPr algn="just" eaLnBrk="1" hangingPunct="1">
                <a:lnSpc>
                  <a:spcPct val="110000"/>
                </a:lnSpc>
                <a:spcBef>
                  <a:spcPct val="0"/>
                </a:spcBef>
                <a:buFontTx/>
                <a:buNone/>
              </a:pPr>
              <a:r>
                <a:rPr lang="ko-KR" altLang="en-US" sz="1000" dirty="0">
                  <a:latin typeface="LG스마트체 Regular" pitchFamily="50" charset="-127"/>
                  <a:ea typeface="LG스마트체 Regular" pitchFamily="50" charset="-127"/>
                </a:rPr>
                <a:t>◎ 주요 설비</a:t>
              </a:r>
            </a:p>
            <a:p>
              <a:pPr algn="just" eaLnBrk="1" hangingPunct="1">
                <a:lnSpc>
                  <a:spcPct val="110000"/>
                </a:lnSpc>
                <a:spcBef>
                  <a:spcPct val="0"/>
                </a:spcBef>
                <a:buFontTx/>
                <a:buNone/>
              </a:pPr>
              <a:r>
                <a:rPr lang="ko-KR" altLang="en-US" sz="1000" b="0" dirty="0" smtClean="0">
                  <a:latin typeface="LG스마트체 Regular" pitchFamily="50" charset="-127"/>
                  <a:ea typeface="LG스마트체 Regular" pitchFamily="50" charset="-127"/>
                </a:rPr>
                <a:t>냉동기</a:t>
              </a:r>
              <a:r>
                <a:rPr lang="en-US" altLang="ko-KR" sz="1000" b="0" dirty="0" smtClean="0">
                  <a:latin typeface="LG스마트체 Regular" pitchFamily="50" charset="-127"/>
                  <a:ea typeface="LG스마트체 Regular" pitchFamily="50" charset="-127"/>
                </a:rPr>
                <a:t>, </a:t>
              </a:r>
              <a:r>
                <a:rPr lang="ko-KR" altLang="en-US" sz="1000" b="0" dirty="0" smtClean="0">
                  <a:latin typeface="LG스마트체 Regular" pitchFamily="50" charset="-127"/>
                  <a:ea typeface="LG스마트체 Regular" pitchFamily="50" charset="-127"/>
                </a:rPr>
                <a:t>응축기</a:t>
              </a:r>
              <a:r>
                <a:rPr lang="en-US" altLang="ko-KR" sz="1000" b="0" dirty="0" smtClean="0">
                  <a:latin typeface="LG스마트체 Regular" pitchFamily="50" charset="-127"/>
                  <a:ea typeface="LG스마트체 Regular" pitchFamily="50" charset="-127"/>
                </a:rPr>
                <a:t>, </a:t>
              </a:r>
              <a:r>
                <a:rPr lang="ko-KR" altLang="en-US" sz="1000" b="0" dirty="0" smtClean="0">
                  <a:latin typeface="LG스마트체 Regular" pitchFamily="50" charset="-127"/>
                  <a:ea typeface="LG스마트체 Regular" pitchFamily="50" charset="-127"/>
                </a:rPr>
                <a:t>기화기</a:t>
              </a:r>
              <a:endParaRPr lang="en-US" altLang="ko-KR" sz="1000" b="0" dirty="0" smtClean="0">
                <a:latin typeface="LG스마트체 Regular" pitchFamily="50" charset="-127"/>
                <a:ea typeface="LG스마트체 Regular" pitchFamily="50" charset="-127"/>
              </a:endParaRPr>
            </a:p>
            <a:p>
              <a:pPr algn="just" eaLnBrk="1" hangingPunct="1">
                <a:lnSpc>
                  <a:spcPct val="110000"/>
                </a:lnSpc>
                <a:spcBef>
                  <a:spcPct val="0"/>
                </a:spcBef>
                <a:buFontTx/>
                <a:buNone/>
              </a:pPr>
              <a:r>
                <a:rPr lang="ko-KR" altLang="en-US" sz="1000" b="0" dirty="0" smtClean="0">
                  <a:latin typeface="LG스마트체 Regular" pitchFamily="50" charset="-127"/>
                  <a:ea typeface="LG스마트체 Regular" pitchFamily="50" charset="-127"/>
                </a:rPr>
                <a:t>염소 저장 </a:t>
              </a:r>
              <a:r>
                <a:rPr lang="en-US" altLang="ko-KR" sz="1000" b="0" dirty="0" smtClean="0">
                  <a:latin typeface="LG스마트체 Regular" pitchFamily="50" charset="-127"/>
                  <a:ea typeface="LG스마트체 Regular" pitchFamily="50" charset="-127"/>
                </a:rPr>
                <a:t>Tank</a:t>
              </a:r>
              <a:endParaRPr lang="en-US" altLang="ko-KR" sz="1000" b="0" dirty="0">
                <a:latin typeface="LG스마트체 Regular" pitchFamily="50" charset="-127"/>
                <a:ea typeface="LG스마트체 Regular" pitchFamily="50" charset="-127"/>
              </a:endParaRPr>
            </a:p>
          </p:txBody>
        </p:sp>
        <p:sp>
          <p:nvSpPr>
            <p:cNvPr id="183" name="Text Box 45"/>
            <p:cNvSpPr txBox="1">
              <a:spLocks noChangeArrowheads="1"/>
            </p:cNvSpPr>
            <p:nvPr/>
          </p:nvSpPr>
          <p:spPr bwMode="auto">
            <a:xfrm>
              <a:off x="8585549" y="4499629"/>
              <a:ext cx="1047083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algn="l" eaLnBrk="0" hangingPunct="0">
                <a:spcBef>
                  <a:spcPct val="20000"/>
                </a:spcBef>
                <a:defRPr kumimoji="1" sz="1200" b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1pPr>
              <a:lvl2pPr marL="742950" indent="-285750" algn="l" eaLnBrk="0" hangingPunct="0">
                <a:spcBef>
                  <a:spcPct val="20000"/>
                </a:spcBef>
                <a:defRPr kumimoji="1" sz="1200" b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2pPr>
              <a:lvl3pPr marL="1143000" indent="-228600" algn="l" eaLnBrk="0" hangingPunct="0">
                <a:spcBef>
                  <a:spcPct val="20000"/>
                </a:spcBef>
                <a:defRPr kumimoji="1" sz="1200" b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3pPr>
              <a:lvl4pPr marL="1600200" indent="-228600" algn="l" eaLnBrk="0" hangingPunct="0">
                <a:spcBef>
                  <a:spcPct val="20000"/>
                </a:spcBef>
                <a:defRPr kumimoji="1" sz="1200" b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4pPr>
              <a:lvl5pPr marL="2057400" indent="-228600" algn="l" eaLnBrk="0" hangingPunct="0">
                <a:spcBef>
                  <a:spcPct val="20000"/>
                </a:spcBef>
                <a:defRPr kumimoji="1" sz="1200" b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defRPr kumimoji="1" sz="1200" b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defRPr kumimoji="1" sz="1200" b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defRPr kumimoji="1" sz="1200" b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defRPr kumimoji="1" sz="1200" b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ko-KR" dirty="0" err="1" smtClean="0">
                  <a:latin typeface="LG스마트체 Regular" pitchFamily="50" charset="-127"/>
                  <a:ea typeface="LG스마트체 Regular" pitchFamily="50" charset="-127"/>
                </a:rPr>
                <a:t>HCl</a:t>
              </a:r>
              <a:r>
                <a:rPr lang="en-US" altLang="ko-KR" dirty="0" smtClean="0">
                  <a:latin typeface="LG스마트체 Regular" pitchFamily="50" charset="-127"/>
                  <a:ea typeface="LG스마트체 Regular" pitchFamily="50" charset="-127"/>
                </a:rPr>
                <a:t> </a:t>
              </a:r>
              <a:r>
                <a:rPr lang="ko-KR" altLang="en-US" dirty="0" smtClean="0">
                  <a:latin typeface="LG스마트체 Regular" pitchFamily="50" charset="-127"/>
                  <a:ea typeface="LG스마트체 Regular" pitchFamily="50" charset="-127"/>
                </a:rPr>
                <a:t>합성 공정</a:t>
              </a:r>
              <a:endParaRPr lang="ko-KR" altLang="en-US" dirty="0">
                <a:latin typeface="LG스마트체 Regular" pitchFamily="50" charset="-127"/>
                <a:ea typeface="LG스마트체 Regular" pitchFamily="50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67173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Line 16"/>
          <p:cNvSpPr>
            <a:spLocks noChangeShapeType="1"/>
          </p:cNvSpPr>
          <p:nvPr/>
        </p:nvSpPr>
        <p:spPr bwMode="auto">
          <a:xfrm>
            <a:off x="0" y="434044"/>
            <a:ext cx="99060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ko-KR" altLang="en-US" sz="1463" dirty="0">
              <a:solidFill>
                <a:srgbClr val="000000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Adobe Devanagari" pitchFamily="18" charset="0"/>
            </a:endParaRPr>
          </a:p>
        </p:txBody>
      </p:sp>
      <p:sp>
        <p:nvSpPr>
          <p:cNvPr id="151" name="TextBox 150"/>
          <p:cNvSpPr txBox="1"/>
          <p:nvPr/>
        </p:nvSpPr>
        <p:spPr>
          <a:xfrm>
            <a:off x="162884" y="-47625"/>
            <a:ext cx="5157261" cy="526559"/>
          </a:xfrm>
          <a:prstGeom prst="rect">
            <a:avLst/>
          </a:prstGeom>
          <a:noFill/>
          <a:ln w="3175">
            <a:noFill/>
          </a:ln>
        </p:spPr>
        <p:txBody>
          <a:bodyPr wrap="square" rtlCol="0" anchor="ctr" anchorCtr="0">
            <a:noAutofit/>
          </a:bodyPr>
          <a:lstStyle/>
          <a:p>
            <a:r>
              <a:rPr lang="en-US" altLang="ko-KR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4.</a:t>
            </a:r>
            <a:r>
              <a:rPr lang="ko-KR" altLang="en-US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b="1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공정소개</a:t>
            </a:r>
            <a:endParaRPr lang="ko-KR" altLang="en-US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52" name="TextBox 151"/>
          <p:cNvSpPr txBox="1"/>
          <p:nvPr/>
        </p:nvSpPr>
        <p:spPr>
          <a:xfrm>
            <a:off x="5738813" y="-47625"/>
            <a:ext cx="3984663" cy="526559"/>
          </a:xfrm>
          <a:prstGeom prst="rect">
            <a:avLst/>
          </a:prstGeom>
          <a:noFill/>
          <a:ln w="3175">
            <a:noFill/>
          </a:ln>
        </p:spPr>
        <p:txBody>
          <a:bodyPr wrap="square" rtlCol="0" anchor="ctr" anchorCtr="0">
            <a:noAutofit/>
          </a:bodyPr>
          <a:lstStyle/>
          <a:p>
            <a:pPr algn="r"/>
            <a:r>
              <a:rPr lang="ko-KR" altLang="en-US" b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⑫ </a:t>
            </a:r>
            <a:r>
              <a:rPr lang="en-US" altLang="ko-KR" b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UT(Air </a:t>
            </a:r>
            <a:r>
              <a:rPr lang="ko-KR" altLang="en-US" b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공정</a:t>
            </a:r>
            <a:r>
              <a:rPr lang="en-US" altLang="ko-KR" b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endParaRPr lang="en-US" altLang="ko-KR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4113213" y="1487488"/>
            <a:ext cx="1592262" cy="242728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560388" y="1487488"/>
            <a:ext cx="3552825" cy="2427287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sp>
        <p:nvSpPr>
          <p:cNvPr id="7" name="TextBox 44"/>
          <p:cNvSpPr txBox="1">
            <a:spLocks noChangeArrowheads="1"/>
          </p:cNvSpPr>
          <p:nvPr/>
        </p:nvSpPr>
        <p:spPr bwMode="auto">
          <a:xfrm>
            <a:off x="68263" y="649288"/>
            <a:ext cx="3802062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r>
              <a:rPr lang="en-US" altLang="ko-KR" sz="160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1) Air </a:t>
            </a:r>
            <a:r>
              <a:rPr lang="ko-KR" altLang="en-US" sz="160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제조 공정도</a:t>
            </a:r>
          </a:p>
        </p:txBody>
      </p:sp>
      <p:grpSp>
        <p:nvGrpSpPr>
          <p:cNvPr id="8" name="그룹 45"/>
          <p:cNvGrpSpPr>
            <a:grpSpLocks/>
          </p:cNvGrpSpPr>
          <p:nvPr/>
        </p:nvGrpSpPr>
        <p:grpSpPr bwMode="auto">
          <a:xfrm>
            <a:off x="560388" y="4075113"/>
            <a:ext cx="7694612" cy="1979612"/>
            <a:chOff x="568294" y="4371575"/>
            <a:chExt cx="7695856" cy="1979150"/>
          </a:xfrm>
        </p:grpSpPr>
        <p:sp>
          <p:nvSpPr>
            <p:cNvPr id="9" name="TextBox 8"/>
            <p:cNvSpPr txBox="1">
              <a:spLocks noRot="1" noChangeAspect="1" noMove="1" noResize="1" noEditPoints="1" noAdjustHandles="1" noChangeArrowheads="1" noChangeShapeType="1" noTextEdit="1"/>
            </p:cNvSpPr>
            <p:nvPr/>
          </p:nvSpPr>
          <p:spPr>
            <a:xfrm>
              <a:off x="568294" y="4371575"/>
              <a:ext cx="7695856" cy="946413"/>
            </a:xfrm>
            <a:prstGeom prst="rect">
              <a:avLst/>
            </a:prstGeom>
            <a:blipFill>
              <a:blip r:embed="rId2"/>
              <a:stretch>
                <a:fillRect b="-3226"/>
              </a:stretch>
            </a:blipFill>
          </p:spPr>
          <p:txBody>
            <a:bodyPr/>
            <a:lstStyle/>
            <a:p>
              <a:pPr>
                <a:defRPr/>
              </a:pPr>
              <a:r>
                <a:rPr lang="ko-KR" altLang="en-US">
                  <a:noFill/>
                </a:rPr>
                <a:t> </a:t>
              </a: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568294" y="5330201"/>
              <a:ext cx="7695856" cy="415828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ko-KR" altLang="en-US" sz="1050" dirty="0"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② 수분제거공정</a:t>
              </a:r>
              <a:endParaRPr lang="en-US" altLang="ko-KR" sz="1050" dirty="0">
                <a:latin typeface="LG스마트체 Regular" panose="020B0600000101010101" pitchFamily="50" charset="-127"/>
                <a:ea typeface="LG스마트체 Regular" panose="020B0600000101010101" pitchFamily="50" charset="-127"/>
              </a:endParaRPr>
            </a:p>
            <a:p>
              <a:pPr>
                <a:defRPr/>
              </a:pPr>
              <a:r>
                <a:rPr lang="en-US" altLang="ko-KR" sz="1050" dirty="0"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 </a:t>
              </a:r>
              <a:r>
                <a:rPr lang="ko-KR" altLang="en-US" sz="1050" dirty="0"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압축공기의 수분 제거를 위해 </a:t>
              </a:r>
              <a:r>
                <a:rPr lang="ko-KR" altLang="en-US" sz="1050" dirty="0" err="1"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복합식</a:t>
              </a:r>
              <a:r>
                <a:rPr lang="en-US" altLang="ko-KR" sz="1050" dirty="0"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(</a:t>
              </a:r>
              <a:r>
                <a:rPr lang="ko-KR" altLang="en-US" sz="1050" dirty="0" err="1"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냉동식</a:t>
              </a:r>
              <a:r>
                <a:rPr lang="en-US" altLang="ko-KR" sz="1050" dirty="0"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+</a:t>
              </a:r>
              <a:r>
                <a:rPr lang="ko-KR" altLang="en-US" sz="1050" dirty="0" err="1"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흡수식</a:t>
              </a:r>
              <a:r>
                <a:rPr lang="en-US" altLang="ko-KR" sz="1050" dirty="0"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) Dryer </a:t>
              </a:r>
              <a:r>
                <a:rPr lang="ko-KR" altLang="en-US" sz="1050" dirty="0"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설비를 활용한다</a:t>
              </a:r>
              <a:r>
                <a:rPr lang="en-US" altLang="ko-KR" sz="1050" dirty="0"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.</a:t>
              </a:r>
              <a:endParaRPr lang="ko-KR" altLang="en-US" sz="1050" dirty="0">
                <a:latin typeface="LG스마트체 Regular" panose="020B0600000101010101" pitchFamily="50" charset="-127"/>
                <a:ea typeface="LG스마트체 Regular" panose="020B0600000101010101" pitchFamily="50" charset="-127"/>
              </a:endParaRPr>
            </a:p>
          </p:txBody>
        </p:sp>
        <p:sp>
          <p:nvSpPr>
            <p:cNvPr id="11" name="TextBox 10"/>
            <p:cNvSpPr txBox="1">
              <a:spLocks noRot="1" noChangeAspect="1" noMove="1" noResize="1" noEditPoints="1" noAdjustHandles="1" noChangeArrowheads="1" noChangeShapeType="1" noTextEdit="1"/>
            </p:cNvSpPr>
            <p:nvPr/>
          </p:nvSpPr>
          <p:spPr>
            <a:xfrm>
              <a:off x="568294" y="5773644"/>
              <a:ext cx="7695856" cy="577081"/>
            </a:xfrm>
            <a:prstGeom prst="rect">
              <a:avLst/>
            </a:prstGeom>
            <a:blipFill>
              <a:blip r:embed="rId3"/>
              <a:stretch>
                <a:fillRect b="-4211"/>
              </a:stretch>
            </a:blipFill>
          </p:spPr>
          <p:txBody>
            <a:bodyPr/>
            <a:lstStyle/>
            <a:p>
              <a:pPr>
                <a:defRPr/>
              </a:pPr>
              <a:r>
                <a:rPr lang="ko-KR" altLang="en-US">
                  <a:noFill/>
                </a:rPr>
                <a:t> </a:t>
              </a:r>
            </a:p>
          </p:txBody>
        </p:sp>
      </p:grpSp>
      <p:sp>
        <p:nvSpPr>
          <p:cNvPr id="12" name="TextBox 50"/>
          <p:cNvSpPr txBox="1">
            <a:spLocks noChangeArrowheads="1"/>
          </p:cNvSpPr>
          <p:nvPr/>
        </p:nvSpPr>
        <p:spPr bwMode="auto">
          <a:xfrm>
            <a:off x="5705475" y="3367088"/>
            <a:ext cx="2127250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r>
              <a:rPr lang="en-US" altLang="ko-KR" sz="120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High Compressor</a:t>
            </a:r>
            <a:endParaRPr lang="ko-KR" altLang="en-US" sz="120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sp>
        <p:nvSpPr>
          <p:cNvPr id="13" name="TextBox 51"/>
          <p:cNvSpPr txBox="1">
            <a:spLocks noChangeArrowheads="1"/>
          </p:cNvSpPr>
          <p:nvPr/>
        </p:nvSpPr>
        <p:spPr bwMode="auto">
          <a:xfrm>
            <a:off x="8796338" y="1027113"/>
            <a:ext cx="946150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r>
              <a:rPr lang="en-US" altLang="ko-KR" sz="120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Plant Air</a:t>
            </a:r>
            <a:endParaRPr lang="ko-KR" altLang="en-US" sz="120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cxnSp>
        <p:nvCxnSpPr>
          <p:cNvPr id="14" name="꺾인 연결선 13"/>
          <p:cNvCxnSpPr>
            <a:stCxn id="28" idx="0"/>
          </p:cNvCxnSpPr>
          <p:nvPr/>
        </p:nvCxnSpPr>
        <p:spPr>
          <a:xfrm rot="5400000" flipH="1" flipV="1">
            <a:off x="5638006" y="-970756"/>
            <a:ext cx="1027113" cy="5267325"/>
          </a:xfrm>
          <a:prstGeom prst="bentConnector2">
            <a:avLst/>
          </a:prstGeom>
          <a:ln w="25400">
            <a:solidFill>
              <a:schemeClr val="tx1">
                <a:lumMod val="65000"/>
                <a:lumOff val="3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직선 화살표 연결선 14"/>
          <p:cNvCxnSpPr/>
          <p:nvPr/>
        </p:nvCxnSpPr>
        <p:spPr>
          <a:xfrm flipH="1">
            <a:off x="6411913" y="2155825"/>
            <a:ext cx="0" cy="323850"/>
          </a:xfrm>
          <a:prstGeom prst="straightConnector1">
            <a:avLst/>
          </a:prstGeom>
          <a:ln w="25400">
            <a:solidFill>
              <a:schemeClr val="tx1">
                <a:lumMod val="65000"/>
                <a:lumOff val="3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670" t="28777" r="14854" b="25505"/>
          <a:stretch>
            <a:fillRect/>
          </a:stretch>
        </p:blipFill>
        <p:spPr bwMode="auto">
          <a:xfrm>
            <a:off x="4508500" y="2092325"/>
            <a:ext cx="858838" cy="1069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315" t="36569" r="52339" b="41081"/>
          <a:stretch>
            <a:fillRect/>
          </a:stretch>
        </p:blipFill>
        <p:spPr bwMode="auto">
          <a:xfrm>
            <a:off x="6140450" y="2382838"/>
            <a:ext cx="984250" cy="1039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TextBox 56"/>
          <p:cNvSpPr txBox="1">
            <a:spLocks noChangeArrowheads="1"/>
          </p:cNvSpPr>
          <p:nvPr/>
        </p:nvSpPr>
        <p:spPr bwMode="auto">
          <a:xfrm>
            <a:off x="4660900" y="3198813"/>
            <a:ext cx="833438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r>
              <a:rPr lang="en-US" altLang="ko-KR" sz="120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Dryer</a:t>
            </a:r>
            <a:endParaRPr lang="ko-KR" altLang="en-US" sz="120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cxnSp>
        <p:nvCxnSpPr>
          <p:cNvPr id="19" name="직선 화살표 연결선 18"/>
          <p:cNvCxnSpPr/>
          <p:nvPr/>
        </p:nvCxnSpPr>
        <p:spPr>
          <a:xfrm>
            <a:off x="5453063" y="2155825"/>
            <a:ext cx="3343275" cy="0"/>
          </a:xfrm>
          <a:prstGeom prst="straightConnector1">
            <a:avLst/>
          </a:prstGeom>
          <a:ln w="25400">
            <a:solidFill>
              <a:schemeClr val="tx1">
                <a:lumMod val="65000"/>
                <a:lumOff val="3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직선 화살표 연결선 19"/>
          <p:cNvCxnSpPr/>
          <p:nvPr/>
        </p:nvCxnSpPr>
        <p:spPr>
          <a:xfrm flipV="1">
            <a:off x="8062913" y="2157413"/>
            <a:ext cx="0" cy="469900"/>
          </a:xfrm>
          <a:prstGeom prst="straightConnector1">
            <a:avLst/>
          </a:prstGeom>
          <a:ln w="25400">
            <a:solidFill>
              <a:schemeClr val="tx1">
                <a:lumMod val="65000"/>
                <a:lumOff val="3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59"/>
          <p:cNvSpPr txBox="1">
            <a:spLocks noChangeArrowheads="1"/>
          </p:cNvSpPr>
          <p:nvPr/>
        </p:nvSpPr>
        <p:spPr bwMode="auto">
          <a:xfrm>
            <a:off x="7832725" y="3405188"/>
            <a:ext cx="11049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r>
              <a:rPr lang="en-US" altLang="ko-KR" sz="120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Receiver</a:t>
            </a:r>
            <a:endParaRPr lang="ko-KR" altLang="en-US" sz="120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pic>
        <p:nvPicPr>
          <p:cNvPr id="22" name="Picture 9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052" t="32590" r="65550" b="33705"/>
          <a:stretch>
            <a:fillRect/>
          </a:stretch>
        </p:blipFill>
        <p:spPr bwMode="auto">
          <a:xfrm>
            <a:off x="7832725" y="2557463"/>
            <a:ext cx="579438" cy="852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3" name="그룹 61"/>
          <p:cNvGrpSpPr>
            <a:grpSpLocks/>
          </p:cNvGrpSpPr>
          <p:nvPr/>
        </p:nvGrpSpPr>
        <p:grpSpPr bwMode="auto">
          <a:xfrm>
            <a:off x="595313" y="2058988"/>
            <a:ext cx="3552825" cy="1446212"/>
            <a:chOff x="222046" y="1362014"/>
            <a:chExt cx="3553853" cy="1446631"/>
          </a:xfrm>
        </p:grpSpPr>
        <p:cxnSp>
          <p:nvCxnSpPr>
            <p:cNvPr id="24" name="직선 화살표 연결선 23"/>
            <p:cNvCxnSpPr/>
            <p:nvPr/>
          </p:nvCxnSpPr>
          <p:spPr>
            <a:xfrm>
              <a:off x="604744" y="1984494"/>
              <a:ext cx="466860" cy="0"/>
            </a:xfrm>
            <a:prstGeom prst="straightConnector1">
              <a:avLst/>
            </a:prstGeom>
            <a:ln w="25400">
              <a:solidFill>
                <a:schemeClr val="tx1">
                  <a:lumMod val="65000"/>
                  <a:lumOff val="35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TextBox 63"/>
            <p:cNvSpPr txBox="1">
              <a:spLocks noChangeArrowheads="1"/>
            </p:cNvSpPr>
            <p:nvPr/>
          </p:nvSpPr>
          <p:spPr bwMode="auto">
            <a:xfrm>
              <a:off x="222046" y="1851588"/>
              <a:ext cx="587101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r>
                <a:rPr lang="en-US" altLang="ko-KR" sz="1200"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Air</a:t>
              </a:r>
              <a:endParaRPr lang="ko-KR" altLang="en-US" sz="1200">
                <a:latin typeface="LG스마트체 Regular" panose="020B0600000101010101" pitchFamily="50" charset="-127"/>
                <a:ea typeface="LG스마트체 Regular" panose="020B0600000101010101" pitchFamily="50" charset="-127"/>
              </a:endParaRPr>
            </a:p>
          </p:txBody>
        </p:sp>
        <p:sp>
          <p:nvSpPr>
            <p:cNvPr id="26" name="TextBox 64"/>
            <p:cNvSpPr txBox="1">
              <a:spLocks noChangeArrowheads="1"/>
            </p:cNvSpPr>
            <p:nvPr/>
          </p:nvSpPr>
          <p:spPr bwMode="auto">
            <a:xfrm>
              <a:off x="1283512" y="2391715"/>
              <a:ext cx="1245720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r>
                <a:rPr lang="en-US" altLang="ko-KR" sz="1200"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Compressor</a:t>
              </a:r>
              <a:endParaRPr lang="ko-KR" altLang="en-US" sz="1200">
                <a:latin typeface="LG스마트체 Regular" panose="020B0600000101010101" pitchFamily="50" charset="-127"/>
                <a:ea typeface="LG스마트체 Regular" panose="020B0600000101010101" pitchFamily="50" charset="-127"/>
              </a:endParaRPr>
            </a:p>
          </p:txBody>
        </p:sp>
        <p:sp>
          <p:nvSpPr>
            <p:cNvPr id="27" name="TextBox 65"/>
            <p:cNvSpPr txBox="1">
              <a:spLocks noChangeArrowheads="1"/>
            </p:cNvSpPr>
            <p:nvPr/>
          </p:nvSpPr>
          <p:spPr bwMode="auto">
            <a:xfrm>
              <a:off x="2779235" y="2531646"/>
              <a:ext cx="996664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r>
                <a:rPr lang="en-US" altLang="ko-KR" sz="1200"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Receiver</a:t>
              </a:r>
              <a:endParaRPr lang="ko-KR" altLang="en-US" sz="1200">
                <a:latin typeface="LG스마트체 Regular" panose="020B0600000101010101" pitchFamily="50" charset="-127"/>
                <a:ea typeface="LG스마트체 Regular" panose="020B0600000101010101" pitchFamily="50" charset="-127"/>
              </a:endParaRPr>
            </a:p>
          </p:txBody>
        </p:sp>
        <p:pic>
          <p:nvPicPr>
            <p:cNvPr id="28" name="Picture 9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7052" t="32590" r="65550" b="33705"/>
            <a:stretch>
              <a:fillRect/>
            </a:stretch>
          </p:blipFill>
          <p:spPr bwMode="auto">
            <a:xfrm>
              <a:off x="2861064" y="1478643"/>
              <a:ext cx="568852" cy="10228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9" name="Picture 10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8554" t="43214" r="47156" b="39603"/>
            <a:stretch>
              <a:fillRect/>
            </a:stretch>
          </p:blipFill>
          <p:spPr bwMode="auto">
            <a:xfrm>
              <a:off x="1108947" y="1362014"/>
              <a:ext cx="1463092" cy="9927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30" name="직선 화살표 연결선 29"/>
            <p:cNvCxnSpPr>
              <a:endCxn id="28" idx="1"/>
            </p:cNvCxnSpPr>
            <p:nvPr/>
          </p:nvCxnSpPr>
          <p:spPr>
            <a:xfrm>
              <a:off x="2540467" y="1990846"/>
              <a:ext cx="320768" cy="0"/>
            </a:xfrm>
            <a:prstGeom prst="straightConnector1">
              <a:avLst/>
            </a:prstGeom>
            <a:ln w="25400">
              <a:solidFill>
                <a:schemeClr val="tx1">
                  <a:lumMod val="65000"/>
                  <a:lumOff val="35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1" name="직선 화살표 연결선 30"/>
          <p:cNvCxnSpPr>
            <a:stCxn id="17" idx="3"/>
          </p:cNvCxnSpPr>
          <p:nvPr/>
        </p:nvCxnSpPr>
        <p:spPr>
          <a:xfrm>
            <a:off x="7124700" y="2903538"/>
            <a:ext cx="708025" cy="0"/>
          </a:xfrm>
          <a:prstGeom prst="straightConnector1">
            <a:avLst/>
          </a:prstGeom>
          <a:ln w="25400">
            <a:solidFill>
              <a:schemeClr val="tx1">
                <a:lumMod val="65000"/>
                <a:lumOff val="3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70"/>
          <p:cNvSpPr txBox="1">
            <a:spLocks noChangeArrowheads="1"/>
          </p:cNvSpPr>
          <p:nvPr/>
        </p:nvSpPr>
        <p:spPr bwMode="auto">
          <a:xfrm>
            <a:off x="1385888" y="1528763"/>
            <a:ext cx="19939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r>
              <a:rPr lang="en-US" altLang="ko-KR" sz="1400" b="1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Plant</a:t>
            </a:r>
            <a:r>
              <a:rPr lang="ko-KR" altLang="en-US" sz="1400" b="1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용 </a:t>
            </a:r>
            <a:r>
              <a:rPr lang="en-US" altLang="ko-KR" sz="1400" b="1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Air </a:t>
            </a:r>
            <a:r>
              <a:rPr lang="ko-KR" altLang="en-US" sz="1400" b="1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제조공정</a:t>
            </a:r>
          </a:p>
        </p:txBody>
      </p:sp>
      <p:sp>
        <p:nvSpPr>
          <p:cNvPr id="33" name="TextBox 71"/>
          <p:cNvSpPr txBox="1">
            <a:spLocks noChangeArrowheads="1"/>
          </p:cNvSpPr>
          <p:nvPr/>
        </p:nvSpPr>
        <p:spPr bwMode="auto">
          <a:xfrm>
            <a:off x="4262438" y="1528763"/>
            <a:ext cx="142716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r>
              <a:rPr lang="ko-KR" altLang="en-US" sz="1400" b="1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수분제거공정</a:t>
            </a:r>
          </a:p>
        </p:txBody>
      </p:sp>
      <p:sp>
        <p:nvSpPr>
          <p:cNvPr id="34" name="TextBox 72"/>
          <p:cNvSpPr txBox="1">
            <a:spLocks noChangeArrowheads="1"/>
          </p:cNvSpPr>
          <p:nvPr/>
        </p:nvSpPr>
        <p:spPr bwMode="auto">
          <a:xfrm>
            <a:off x="6092825" y="1528763"/>
            <a:ext cx="27717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r>
              <a:rPr lang="en-US" altLang="ko-KR" sz="1400" b="1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Instrument Air </a:t>
            </a:r>
            <a:r>
              <a:rPr lang="ko-KR" altLang="en-US" sz="1400" b="1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고압압축공정</a:t>
            </a:r>
          </a:p>
        </p:txBody>
      </p:sp>
      <p:cxnSp>
        <p:nvCxnSpPr>
          <p:cNvPr id="35" name="직선 화살표 연결선 34"/>
          <p:cNvCxnSpPr/>
          <p:nvPr/>
        </p:nvCxnSpPr>
        <p:spPr>
          <a:xfrm>
            <a:off x="3908425" y="2700338"/>
            <a:ext cx="415925" cy="0"/>
          </a:xfrm>
          <a:prstGeom prst="straightConnector1">
            <a:avLst/>
          </a:prstGeom>
          <a:ln w="25400">
            <a:solidFill>
              <a:schemeClr val="tx1">
                <a:lumMod val="65000"/>
                <a:lumOff val="3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548677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Line 16"/>
          <p:cNvSpPr>
            <a:spLocks noChangeShapeType="1"/>
          </p:cNvSpPr>
          <p:nvPr/>
        </p:nvSpPr>
        <p:spPr bwMode="auto">
          <a:xfrm>
            <a:off x="0" y="434044"/>
            <a:ext cx="99060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ko-KR" altLang="en-US" sz="1463" dirty="0">
              <a:solidFill>
                <a:srgbClr val="000000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Adobe Devanagari" pitchFamily="18" charset="0"/>
            </a:endParaRPr>
          </a:p>
        </p:txBody>
      </p:sp>
      <p:sp>
        <p:nvSpPr>
          <p:cNvPr id="151" name="TextBox 150"/>
          <p:cNvSpPr txBox="1"/>
          <p:nvPr/>
        </p:nvSpPr>
        <p:spPr>
          <a:xfrm>
            <a:off x="162884" y="-47625"/>
            <a:ext cx="5157261" cy="526559"/>
          </a:xfrm>
          <a:prstGeom prst="rect">
            <a:avLst/>
          </a:prstGeom>
          <a:noFill/>
          <a:ln w="3175">
            <a:noFill/>
          </a:ln>
        </p:spPr>
        <p:txBody>
          <a:bodyPr wrap="square" rtlCol="0" anchor="ctr" anchorCtr="0">
            <a:noAutofit/>
          </a:bodyPr>
          <a:lstStyle/>
          <a:p>
            <a:r>
              <a:rPr lang="en-US" altLang="ko-KR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4.</a:t>
            </a:r>
            <a:r>
              <a:rPr lang="ko-KR" altLang="en-US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b="1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공정소개</a:t>
            </a:r>
            <a:endParaRPr lang="ko-KR" altLang="en-US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52" name="TextBox 151"/>
          <p:cNvSpPr txBox="1"/>
          <p:nvPr/>
        </p:nvSpPr>
        <p:spPr>
          <a:xfrm>
            <a:off x="5738813" y="-47625"/>
            <a:ext cx="3984663" cy="526559"/>
          </a:xfrm>
          <a:prstGeom prst="rect">
            <a:avLst/>
          </a:prstGeom>
          <a:noFill/>
          <a:ln w="3175">
            <a:noFill/>
          </a:ln>
        </p:spPr>
        <p:txBody>
          <a:bodyPr wrap="square" rtlCol="0" anchor="ctr" anchorCtr="0">
            <a:noAutofit/>
          </a:bodyPr>
          <a:lstStyle/>
          <a:p>
            <a:pPr algn="r"/>
            <a:r>
              <a:rPr lang="ko-KR" altLang="en-US" b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⑫ </a:t>
            </a:r>
            <a:r>
              <a:rPr lang="en-US" altLang="ko-KR" b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UT(</a:t>
            </a:r>
            <a:r>
              <a:rPr lang="ko-KR" altLang="en-US" b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용수처리공정</a:t>
            </a:r>
            <a:r>
              <a:rPr lang="en-US" altLang="ko-KR" b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endParaRPr lang="en-US" altLang="ko-KR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6" name="직사각형 35"/>
          <p:cNvSpPr/>
          <p:nvPr/>
        </p:nvSpPr>
        <p:spPr>
          <a:xfrm>
            <a:off x="415925" y="2241550"/>
            <a:ext cx="1312863" cy="11366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sp>
        <p:nvSpPr>
          <p:cNvPr id="37" name="직사각형 36"/>
          <p:cNvSpPr/>
          <p:nvPr/>
        </p:nvSpPr>
        <p:spPr>
          <a:xfrm>
            <a:off x="409575" y="3362325"/>
            <a:ext cx="1319213" cy="830263"/>
          </a:xfrm>
          <a:prstGeom prst="rect">
            <a:avLst/>
          </a:prstGeom>
          <a:solidFill>
            <a:srgbClr val="DBEE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sp>
        <p:nvSpPr>
          <p:cNvPr id="38" name="직사각형 37"/>
          <p:cNvSpPr/>
          <p:nvPr/>
        </p:nvSpPr>
        <p:spPr>
          <a:xfrm>
            <a:off x="415925" y="1047750"/>
            <a:ext cx="1312863" cy="121285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sp>
        <p:nvSpPr>
          <p:cNvPr id="39" name="직사각형 38"/>
          <p:cNvSpPr/>
          <p:nvPr/>
        </p:nvSpPr>
        <p:spPr>
          <a:xfrm>
            <a:off x="5153025" y="1047750"/>
            <a:ext cx="3898900" cy="1193800"/>
          </a:xfrm>
          <a:prstGeom prst="rect">
            <a:avLst/>
          </a:prstGeom>
          <a:solidFill>
            <a:srgbClr val="F5C6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sp>
        <p:nvSpPr>
          <p:cNvPr id="40" name="직사각형 39"/>
          <p:cNvSpPr/>
          <p:nvPr/>
        </p:nvSpPr>
        <p:spPr>
          <a:xfrm>
            <a:off x="1760538" y="1047750"/>
            <a:ext cx="3392487" cy="121285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sp>
        <p:nvSpPr>
          <p:cNvPr id="41" name="직사각형 40"/>
          <p:cNvSpPr/>
          <p:nvPr/>
        </p:nvSpPr>
        <p:spPr>
          <a:xfrm>
            <a:off x="1760538" y="2241550"/>
            <a:ext cx="7291387" cy="11366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sp>
        <p:nvSpPr>
          <p:cNvPr id="42" name="직사각형 41"/>
          <p:cNvSpPr/>
          <p:nvPr/>
        </p:nvSpPr>
        <p:spPr>
          <a:xfrm>
            <a:off x="1760538" y="3362325"/>
            <a:ext cx="7291387" cy="830263"/>
          </a:xfrm>
          <a:prstGeom prst="rect">
            <a:avLst/>
          </a:prstGeom>
          <a:solidFill>
            <a:srgbClr val="DBEE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sp>
        <p:nvSpPr>
          <p:cNvPr id="43" name="TextBox 38"/>
          <p:cNvSpPr txBox="1">
            <a:spLocks noChangeArrowheads="1"/>
          </p:cNvSpPr>
          <p:nvPr/>
        </p:nvSpPr>
        <p:spPr bwMode="auto">
          <a:xfrm>
            <a:off x="53975" y="625475"/>
            <a:ext cx="1484313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r>
              <a:rPr lang="en-US" altLang="ko-KR" sz="160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2) WT</a:t>
            </a:r>
            <a:r>
              <a:rPr lang="ko-KR" altLang="en-US" sz="160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공정도</a:t>
            </a:r>
          </a:p>
        </p:txBody>
      </p:sp>
      <p:grpSp>
        <p:nvGrpSpPr>
          <p:cNvPr id="44" name="그룹 39"/>
          <p:cNvGrpSpPr>
            <a:grpSpLocks/>
          </p:cNvGrpSpPr>
          <p:nvPr/>
        </p:nvGrpSpPr>
        <p:grpSpPr bwMode="auto">
          <a:xfrm>
            <a:off x="1897063" y="1119188"/>
            <a:ext cx="7053262" cy="3035300"/>
            <a:chOff x="604273" y="946821"/>
            <a:chExt cx="8207956" cy="5650532"/>
          </a:xfrm>
        </p:grpSpPr>
        <p:sp>
          <p:nvSpPr>
            <p:cNvPr id="45" name="TextBox 47"/>
            <p:cNvSpPr txBox="1"/>
            <p:nvPr/>
          </p:nvSpPr>
          <p:spPr>
            <a:xfrm>
              <a:off x="604273" y="964553"/>
              <a:ext cx="474779" cy="25711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lIns="0" rIns="0" anchor="ctr"/>
            <a:lstStyle/>
            <a:p>
              <a:pPr>
                <a:defRPr/>
              </a:pPr>
              <a:r>
                <a:rPr lang="en-US" altLang="ko-KR" sz="1000" spc="-130" dirty="0">
                  <a:solidFill>
                    <a:schemeClr val="tx1"/>
                  </a:solidFill>
                  <a:latin typeface="LG스마트체 Regular" panose="020B0600000101010101" pitchFamily="50" charset="-127"/>
                  <a:ea typeface="LG스마트체 Regular" panose="020B0600000101010101" pitchFamily="50" charset="-127"/>
                  <a:cs typeface="Arial" pitchFamily="34" charset="0"/>
                </a:rPr>
                <a:t>Raw  Water</a:t>
              </a:r>
            </a:p>
          </p:txBody>
        </p:sp>
        <p:cxnSp>
          <p:nvCxnSpPr>
            <p:cNvPr id="46" name="직선 화살표 연결선 17"/>
            <p:cNvCxnSpPr/>
            <p:nvPr/>
          </p:nvCxnSpPr>
          <p:spPr>
            <a:xfrm>
              <a:off x="1143711" y="1103451"/>
              <a:ext cx="423052" cy="0"/>
            </a:xfrm>
            <a:prstGeom prst="straightConnector1">
              <a:avLst/>
            </a:prstGeom>
            <a:ln w="28575">
              <a:solidFill>
                <a:schemeClr val="tx1">
                  <a:lumMod val="50000"/>
                  <a:lumOff val="50000"/>
                </a:schemeClr>
              </a:solidFill>
              <a:prstDash val="sysDot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aphicFrame>
          <p:nvGraphicFramePr>
            <p:cNvPr id="47" name="개체 75"/>
            <p:cNvGraphicFramePr>
              <a:graphicFrameLocks noChangeAspect="1"/>
            </p:cNvGraphicFramePr>
            <p:nvPr/>
          </p:nvGraphicFramePr>
          <p:xfrm>
            <a:off x="2865754" y="1424805"/>
            <a:ext cx="589085" cy="91281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591" name="비트맵 이미지" r:id="rId3" imgW="2943636" imgH="5296639" progId="PBrush">
                    <p:embed/>
                  </p:oleObj>
                </mc:Choice>
                <mc:Fallback>
                  <p:oleObj name="비트맵 이미지" r:id="rId3" imgW="2943636" imgH="5296639" progId="PBrush">
                    <p:embed/>
                    <p:pic>
                      <p:nvPicPr>
                        <p:cNvPr id="8233" name="개체 7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865754" y="1424805"/>
                          <a:ext cx="589085" cy="91281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8" name="개체 76"/>
            <p:cNvGraphicFramePr>
              <a:graphicFrameLocks noChangeAspect="1"/>
            </p:cNvGraphicFramePr>
            <p:nvPr/>
          </p:nvGraphicFramePr>
          <p:xfrm>
            <a:off x="5707020" y="1424805"/>
            <a:ext cx="589085" cy="91281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592" name="비트맵 이미지" r:id="rId5" imgW="2943636" imgH="5296639" progId="PBrush">
                    <p:embed/>
                  </p:oleObj>
                </mc:Choice>
                <mc:Fallback>
                  <p:oleObj name="비트맵 이미지" r:id="rId5" imgW="2943636" imgH="5296639" progId="PBrush">
                    <p:embed/>
                    <p:pic>
                      <p:nvPicPr>
                        <p:cNvPr id="8234" name="개체 7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707020" y="1424805"/>
                          <a:ext cx="589085" cy="91281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9" name="개체 77"/>
            <p:cNvGraphicFramePr>
              <a:graphicFrameLocks noChangeAspect="1"/>
            </p:cNvGraphicFramePr>
            <p:nvPr/>
          </p:nvGraphicFramePr>
          <p:xfrm>
            <a:off x="6709343" y="1424805"/>
            <a:ext cx="589085" cy="91281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593" name="비트맵 이미지" r:id="rId6" imgW="2943636" imgH="5296639" progId="PBrush">
                    <p:embed/>
                  </p:oleObj>
                </mc:Choice>
                <mc:Fallback>
                  <p:oleObj name="비트맵 이미지" r:id="rId6" imgW="2943636" imgH="5296639" progId="PBrush">
                    <p:embed/>
                    <p:pic>
                      <p:nvPicPr>
                        <p:cNvPr id="8235" name="개체 7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709343" y="1424805"/>
                          <a:ext cx="589085" cy="91281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50" name="개체 78"/>
            <p:cNvGraphicFramePr>
              <a:graphicFrameLocks noChangeAspect="1"/>
            </p:cNvGraphicFramePr>
            <p:nvPr/>
          </p:nvGraphicFramePr>
          <p:xfrm>
            <a:off x="7625483" y="1424805"/>
            <a:ext cx="589085" cy="91281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594" name="비트맵 이미지" r:id="rId7" imgW="2943636" imgH="5296639" progId="PBrush">
                    <p:embed/>
                  </p:oleObj>
                </mc:Choice>
                <mc:Fallback>
                  <p:oleObj name="비트맵 이미지" r:id="rId7" imgW="2943636" imgH="5296639" progId="PBrush">
                    <p:embed/>
                    <p:pic>
                      <p:nvPicPr>
                        <p:cNvPr id="8236" name="개체 7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625483" y="1424805"/>
                          <a:ext cx="589085" cy="91281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51" name="개체 79"/>
            <p:cNvGraphicFramePr>
              <a:graphicFrameLocks noChangeAspect="1"/>
            </p:cNvGraphicFramePr>
            <p:nvPr/>
          </p:nvGraphicFramePr>
          <p:xfrm>
            <a:off x="2914639" y="3675047"/>
            <a:ext cx="589085" cy="9112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595" name="비트맵 이미지" r:id="rId8" imgW="2943636" imgH="5296639" progId="PBrush">
                    <p:embed/>
                  </p:oleObj>
                </mc:Choice>
                <mc:Fallback>
                  <p:oleObj name="비트맵 이미지" r:id="rId8" imgW="2943636" imgH="5296639" progId="PBrush">
                    <p:embed/>
                    <p:pic>
                      <p:nvPicPr>
                        <p:cNvPr id="8237" name="개체 7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914639" y="3675047"/>
                          <a:ext cx="589085" cy="91122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52" name="Rectangle 1218"/>
            <p:cNvSpPr>
              <a:spLocks noChangeArrowheads="1"/>
            </p:cNvSpPr>
            <p:nvPr/>
          </p:nvSpPr>
          <p:spPr bwMode="auto">
            <a:xfrm>
              <a:off x="1249012" y="1747706"/>
              <a:ext cx="862732" cy="599927"/>
            </a:xfrm>
            <a:prstGeom prst="rect">
              <a:avLst/>
            </a:prstGeom>
            <a:gradFill rotWithShape="1">
              <a:gsLst>
                <a:gs pos="0">
                  <a:srgbClr val="66FFFF"/>
                </a:gs>
                <a:gs pos="100000">
                  <a:srgbClr val="0000CC"/>
                </a:gs>
              </a:gsLst>
              <a:lin ang="5400000" scaled="1"/>
            </a:gra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>
                <a:spcBef>
                  <a:spcPct val="30000"/>
                </a:spcBef>
                <a:buFont typeface="Dotum" pitchFamily="50" charset="-127"/>
                <a:buChar char="□"/>
                <a:defRPr/>
              </a:pPr>
              <a:endParaRPr lang="ko-KR" altLang="en-US" sz="1000">
                <a:effectLst>
                  <a:outerShdw blurRad="38100" dist="38100" dir="2700000" algn="tl">
                    <a:srgbClr val="FFFFFF"/>
                  </a:outerShdw>
                </a:effectLst>
                <a:latin typeface="LG스마트체 Regular" panose="020B0600000101010101" pitchFamily="50" charset="-127"/>
                <a:ea typeface="LG스마트체 Regular" panose="020B0600000101010101" pitchFamily="50" charset="-127"/>
                <a:cs typeface="Arial" pitchFamily="34" charset="0"/>
              </a:endParaRPr>
            </a:p>
          </p:txBody>
        </p:sp>
        <p:sp>
          <p:nvSpPr>
            <p:cNvPr id="53" name="Oval 1656"/>
            <p:cNvSpPr>
              <a:spLocks noChangeArrowheads="1"/>
            </p:cNvSpPr>
            <p:nvPr/>
          </p:nvSpPr>
          <p:spPr bwMode="auto">
            <a:xfrm>
              <a:off x="2117012" y="2213793"/>
              <a:ext cx="120162" cy="123825"/>
            </a:xfrm>
            <a:prstGeom prst="ellipse">
              <a:avLst/>
            </a:prstGeom>
            <a:solidFill>
              <a:srgbClr val="CC0000"/>
            </a:solidFill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 lIns="53556" tIns="26778" rIns="53556" bIns="26778" anchor="ctr"/>
            <a:lstStyle>
              <a:lvl1pPr defTabSz="534988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defTabSz="534988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defTabSz="534988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defTabSz="534988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defTabSz="534988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defTabSz="534988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defTabSz="534988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defTabSz="534988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defTabSz="534988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fontAlgn="t" latinLnBrk="1" hangingPunct="1"/>
              <a:r>
                <a:rPr lang="en-US" altLang="ja-JP" sz="600" b="1">
                  <a:solidFill>
                    <a:srgbClr val="FFFFFF"/>
                  </a:solidFill>
                  <a:latin typeface="LG스마트체 Regular" panose="020B0600000101010101" pitchFamily="50" charset="-127"/>
                  <a:ea typeface="LG스마트체 Regular" panose="020B0600000101010101" pitchFamily="50" charset="-127"/>
                  <a:cs typeface="Arial" panose="020B0604020202020204" pitchFamily="34" charset="0"/>
                </a:rPr>
                <a:t>P</a:t>
              </a:r>
            </a:p>
          </p:txBody>
        </p:sp>
        <p:cxnSp>
          <p:nvCxnSpPr>
            <p:cNvPr id="54" name="직선 화살표 연결선 55"/>
            <p:cNvCxnSpPr/>
            <p:nvPr/>
          </p:nvCxnSpPr>
          <p:spPr>
            <a:xfrm>
              <a:off x="2176402" y="1650182"/>
              <a:ext cx="0" cy="582193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none" w="sm" len="sm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5" name="직선 화살표 연결선 55"/>
            <p:cNvCxnSpPr/>
            <p:nvPr/>
          </p:nvCxnSpPr>
          <p:spPr>
            <a:xfrm>
              <a:off x="2169012" y="1650182"/>
              <a:ext cx="533896" cy="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 w="sm" len="sm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56" name="Oval 1656"/>
            <p:cNvSpPr>
              <a:spLocks noChangeArrowheads="1"/>
            </p:cNvSpPr>
            <p:nvPr/>
          </p:nvSpPr>
          <p:spPr bwMode="auto">
            <a:xfrm>
              <a:off x="5116528" y="2213793"/>
              <a:ext cx="120162" cy="123825"/>
            </a:xfrm>
            <a:prstGeom prst="ellipse">
              <a:avLst/>
            </a:prstGeom>
            <a:solidFill>
              <a:srgbClr val="CC0000"/>
            </a:solidFill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 lIns="53556" tIns="26778" rIns="53556" bIns="26778" anchor="ctr"/>
            <a:lstStyle>
              <a:lvl1pPr defTabSz="534988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defTabSz="534988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defTabSz="534988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defTabSz="534988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defTabSz="534988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defTabSz="534988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defTabSz="534988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defTabSz="534988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defTabSz="534988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fontAlgn="t" latinLnBrk="1" hangingPunct="1"/>
              <a:r>
                <a:rPr lang="en-US" altLang="ja-JP" sz="600" b="1">
                  <a:solidFill>
                    <a:srgbClr val="FFFFFF"/>
                  </a:solidFill>
                  <a:latin typeface="LG스마트체 Regular" panose="020B0600000101010101" pitchFamily="50" charset="-127"/>
                  <a:ea typeface="LG스마트체 Regular" panose="020B0600000101010101" pitchFamily="50" charset="-127"/>
                  <a:cs typeface="Arial" panose="020B0604020202020204" pitchFamily="34" charset="0"/>
                </a:rPr>
                <a:t>P</a:t>
              </a:r>
            </a:p>
          </p:txBody>
        </p:sp>
        <p:cxnSp>
          <p:nvCxnSpPr>
            <p:cNvPr id="57" name="직선 화살표 연결선 55"/>
            <p:cNvCxnSpPr/>
            <p:nvPr/>
          </p:nvCxnSpPr>
          <p:spPr>
            <a:xfrm>
              <a:off x="5174717" y="1650182"/>
              <a:ext cx="0" cy="582193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none" w="sm" len="sm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8" name="직선 화살표 연결선 55"/>
            <p:cNvCxnSpPr/>
            <p:nvPr/>
          </p:nvCxnSpPr>
          <p:spPr>
            <a:xfrm>
              <a:off x="5171023" y="1650182"/>
              <a:ext cx="384257" cy="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 w="sm" len="sm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59" name="角丸四角形 200"/>
            <p:cNvSpPr/>
            <p:nvPr/>
          </p:nvSpPr>
          <p:spPr>
            <a:xfrm>
              <a:off x="5555280" y="1224619"/>
              <a:ext cx="2791407" cy="1332839"/>
            </a:xfrm>
            <a:prstGeom prst="roundRect">
              <a:avLst/>
            </a:prstGeom>
            <a:solidFill>
              <a:schemeClr val="bg2">
                <a:alpha val="20000"/>
              </a:schemeClr>
            </a:solidFill>
            <a:ln w="19050"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endParaRPr lang="ko-KR" altLang="en-US" spc="-100">
                <a:latin typeface="LG스마트체 Regular" panose="020B0600000101010101" pitchFamily="50" charset="-127"/>
                <a:ea typeface="LG스마트체 Regular" panose="020B0600000101010101" pitchFamily="50" charset="-127"/>
              </a:endParaRPr>
            </a:p>
          </p:txBody>
        </p:sp>
        <p:sp>
          <p:nvSpPr>
            <p:cNvPr id="60" name="角丸四角形 200"/>
            <p:cNvSpPr/>
            <p:nvPr/>
          </p:nvSpPr>
          <p:spPr>
            <a:xfrm>
              <a:off x="2702909" y="1224619"/>
              <a:ext cx="907068" cy="1332839"/>
            </a:xfrm>
            <a:prstGeom prst="roundRect">
              <a:avLst/>
            </a:prstGeom>
            <a:solidFill>
              <a:schemeClr val="bg2">
                <a:alpha val="20000"/>
              </a:schemeClr>
            </a:solidFill>
            <a:ln w="19050"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r>
                <a:rPr lang="ko-KR" altLang="en-US" spc="-100"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ㅐ</a:t>
              </a:r>
              <a:endParaRPr lang="ko-KR" altLang="en-US" spc="-100" dirty="0">
                <a:latin typeface="LG스마트체 Regular" panose="020B0600000101010101" pitchFamily="50" charset="-127"/>
                <a:ea typeface="LG스마트체 Regular" panose="020B0600000101010101" pitchFamily="50" charset="-127"/>
              </a:endParaRPr>
            </a:p>
          </p:txBody>
        </p:sp>
        <p:sp>
          <p:nvSpPr>
            <p:cNvPr id="61" name="角丸四角形 200"/>
            <p:cNvSpPr/>
            <p:nvPr/>
          </p:nvSpPr>
          <p:spPr>
            <a:xfrm>
              <a:off x="2719535" y="3444048"/>
              <a:ext cx="908916" cy="1332841"/>
            </a:xfrm>
            <a:prstGeom prst="roundRect">
              <a:avLst/>
            </a:prstGeom>
            <a:solidFill>
              <a:schemeClr val="bg2">
                <a:alpha val="20000"/>
              </a:schemeClr>
            </a:solidFill>
            <a:ln w="19050"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endParaRPr lang="ko-KR" altLang="en-US" spc="-100">
                <a:latin typeface="LG스마트체 Regular" panose="020B0600000101010101" pitchFamily="50" charset="-127"/>
                <a:ea typeface="LG스마트체 Regular" panose="020B0600000101010101" pitchFamily="50" charset="-127"/>
              </a:endParaRPr>
            </a:p>
          </p:txBody>
        </p:sp>
        <p:sp>
          <p:nvSpPr>
            <p:cNvPr id="62" name="Oval 1656"/>
            <p:cNvSpPr>
              <a:spLocks noChangeArrowheads="1"/>
            </p:cNvSpPr>
            <p:nvPr/>
          </p:nvSpPr>
          <p:spPr bwMode="auto">
            <a:xfrm>
              <a:off x="2312057" y="4462447"/>
              <a:ext cx="120162" cy="123825"/>
            </a:xfrm>
            <a:prstGeom prst="ellipse">
              <a:avLst/>
            </a:prstGeom>
            <a:solidFill>
              <a:srgbClr val="CC0000"/>
            </a:solidFill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 lIns="53556" tIns="26778" rIns="53556" bIns="26778" anchor="ctr"/>
            <a:lstStyle>
              <a:lvl1pPr defTabSz="534988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defTabSz="534988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defTabSz="534988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defTabSz="534988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defTabSz="534988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defTabSz="534988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defTabSz="534988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defTabSz="534988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defTabSz="534988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fontAlgn="t" latinLnBrk="1" hangingPunct="1"/>
              <a:r>
                <a:rPr lang="en-US" altLang="ja-JP" sz="600" b="1">
                  <a:solidFill>
                    <a:srgbClr val="FFFFFF"/>
                  </a:solidFill>
                  <a:latin typeface="LG스마트체 Regular" panose="020B0600000101010101" pitchFamily="50" charset="-127"/>
                  <a:ea typeface="LG스마트체 Regular" panose="020B0600000101010101" pitchFamily="50" charset="-127"/>
                  <a:cs typeface="Arial" panose="020B0604020202020204" pitchFamily="34" charset="0"/>
                </a:rPr>
                <a:t>P</a:t>
              </a:r>
            </a:p>
          </p:txBody>
        </p:sp>
        <p:cxnSp>
          <p:nvCxnSpPr>
            <p:cNvPr id="63" name="직선 화살표 연결선 55"/>
            <p:cNvCxnSpPr/>
            <p:nvPr/>
          </p:nvCxnSpPr>
          <p:spPr>
            <a:xfrm>
              <a:off x="2370378" y="3910985"/>
              <a:ext cx="0" cy="555596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none" w="sm" len="sm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64" name="직선 화살표 연결선 55"/>
            <p:cNvCxnSpPr/>
            <p:nvPr/>
          </p:nvCxnSpPr>
          <p:spPr>
            <a:xfrm>
              <a:off x="2372225" y="3910985"/>
              <a:ext cx="347309" cy="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 w="sm" len="sm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65" name="Oval 1656"/>
            <p:cNvSpPr>
              <a:spLocks noChangeArrowheads="1"/>
            </p:cNvSpPr>
            <p:nvPr/>
          </p:nvSpPr>
          <p:spPr bwMode="auto">
            <a:xfrm>
              <a:off x="5004023" y="4462447"/>
              <a:ext cx="120162" cy="123825"/>
            </a:xfrm>
            <a:prstGeom prst="ellipse">
              <a:avLst/>
            </a:prstGeom>
            <a:solidFill>
              <a:srgbClr val="CC0000"/>
            </a:solidFill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 lIns="53556" tIns="26778" rIns="53556" bIns="26778" anchor="ctr"/>
            <a:lstStyle>
              <a:lvl1pPr defTabSz="534988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defTabSz="534988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defTabSz="534988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defTabSz="534988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defTabSz="534988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defTabSz="534988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defTabSz="534988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defTabSz="534988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defTabSz="534988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fontAlgn="t" latinLnBrk="1" hangingPunct="1"/>
              <a:r>
                <a:rPr lang="en-US" altLang="ja-JP" sz="600" b="1">
                  <a:solidFill>
                    <a:srgbClr val="FFFFFF"/>
                  </a:solidFill>
                  <a:latin typeface="LG스마트체 Regular" panose="020B0600000101010101" pitchFamily="50" charset="-127"/>
                  <a:ea typeface="LG스마트체 Regular" panose="020B0600000101010101" pitchFamily="50" charset="-127"/>
                  <a:cs typeface="Arial" panose="020B0604020202020204" pitchFamily="34" charset="0"/>
                </a:rPr>
                <a:t>P</a:t>
              </a:r>
            </a:p>
          </p:txBody>
        </p:sp>
        <p:cxnSp>
          <p:nvCxnSpPr>
            <p:cNvPr id="66" name="직선 화살표 연결선 55"/>
            <p:cNvCxnSpPr/>
            <p:nvPr/>
          </p:nvCxnSpPr>
          <p:spPr>
            <a:xfrm>
              <a:off x="5062026" y="3878478"/>
              <a:ext cx="0" cy="582193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none" w="sm" len="sm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67" name="TextBox 15"/>
            <p:cNvSpPr txBox="1"/>
            <p:nvPr/>
          </p:nvSpPr>
          <p:spPr>
            <a:xfrm>
              <a:off x="2710298" y="2649073"/>
              <a:ext cx="931085" cy="27484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lIns="0" rIns="0" anchor="ctr"/>
            <a:lstStyle/>
            <a:p>
              <a:pPr>
                <a:defRPr/>
              </a:pPr>
              <a:r>
                <a:rPr lang="en-US" altLang="ko-KR" sz="1000" dirty="0">
                  <a:solidFill>
                    <a:schemeClr val="tx1"/>
                  </a:solidFill>
                  <a:latin typeface="LG스마트체 Regular" pitchFamily="50" charset="-127"/>
                  <a:ea typeface="LG스마트체 Regular" pitchFamily="50" charset="-127"/>
                  <a:cs typeface="Arial" pitchFamily="34" charset="0"/>
                </a:rPr>
                <a:t>Media Filter</a:t>
              </a:r>
            </a:p>
            <a:p>
              <a:pPr>
                <a:defRPr/>
              </a:pPr>
              <a:r>
                <a:rPr lang="en-US" altLang="ko-KR" sz="1000" dirty="0">
                  <a:solidFill>
                    <a:schemeClr val="tx1"/>
                  </a:solidFill>
                  <a:latin typeface="LG스마트체 Regular" pitchFamily="50" charset="-127"/>
                  <a:ea typeface="LG스마트체 Regular" pitchFamily="50" charset="-127"/>
                  <a:cs typeface="Arial" pitchFamily="34" charset="0"/>
                </a:rPr>
                <a:t>(6+2)</a:t>
              </a:r>
            </a:p>
          </p:txBody>
        </p:sp>
        <p:sp>
          <p:nvSpPr>
            <p:cNvPr id="68" name="TextBox 15"/>
            <p:cNvSpPr txBox="1"/>
            <p:nvPr/>
          </p:nvSpPr>
          <p:spPr>
            <a:xfrm>
              <a:off x="6100260" y="2649073"/>
              <a:ext cx="931085" cy="27484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lIns="0" rIns="0" anchor="ctr"/>
            <a:lstStyle/>
            <a:p>
              <a:pPr>
                <a:defRPr/>
              </a:pPr>
              <a:r>
                <a:rPr lang="en-US" altLang="ko-KR" sz="1000" dirty="0">
                  <a:solidFill>
                    <a:schemeClr val="tx1"/>
                  </a:solidFill>
                  <a:latin typeface="LG스마트체 Regular" pitchFamily="50" charset="-127"/>
                  <a:ea typeface="LG스마트체 Regular" pitchFamily="50" charset="-127"/>
                  <a:cs typeface="Arial" pitchFamily="34" charset="0"/>
                </a:rPr>
                <a:t>AC + 2B2T</a:t>
              </a:r>
            </a:p>
            <a:p>
              <a:pPr>
                <a:defRPr/>
              </a:pPr>
              <a:r>
                <a:rPr lang="en-US" altLang="ko-KR" sz="1000" dirty="0">
                  <a:solidFill>
                    <a:schemeClr val="tx1"/>
                  </a:solidFill>
                  <a:latin typeface="LG스마트체 Regular" pitchFamily="50" charset="-127"/>
                  <a:ea typeface="LG스마트체 Regular" pitchFamily="50" charset="-127"/>
                  <a:cs typeface="Arial" pitchFamily="34" charset="0"/>
                </a:rPr>
                <a:t>(2+1)</a:t>
              </a:r>
            </a:p>
          </p:txBody>
        </p:sp>
        <p:sp>
          <p:nvSpPr>
            <p:cNvPr id="69" name="TextBox 15"/>
            <p:cNvSpPr txBox="1"/>
            <p:nvPr/>
          </p:nvSpPr>
          <p:spPr>
            <a:xfrm>
              <a:off x="2704756" y="4883279"/>
              <a:ext cx="931085" cy="27484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lIns="0" rIns="0" anchor="ctr"/>
            <a:lstStyle/>
            <a:p>
              <a:pPr>
                <a:defRPr/>
              </a:pPr>
              <a:r>
                <a:rPr lang="en-US" altLang="ko-KR" sz="1000" dirty="0">
                  <a:solidFill>
                    <a:schemeClr val="tx1"/>
                  </a:solidFill>
                  <a:latin typeface="LG스마트체 Regular" pitchFamily="50" charset="-127"/>
                  <a:ea typeface="LG스마트체 Regular" pitchFamily="50" charset="-127"/>
                  <a:cs typeface="Arial" pitchFamily="34" charset="0"/>
                </a:rPr>
                <a:t>MBP</a:t>
              </a:r>
            </a:p>
            <a:p>
              <a:pPr>
                <a:defRPr/>
              </a:pPr>
              <a:r>
                <a:rPr lang="en-US" altLang="ko-KR" sz="1000" dirty="0">
                  <a:solidFill>
                    <a:schemeClr val="tx1"/>
                  </a:solidFill>
                  <a:latin typeface="LG스마트체 Regular" pitchFamily="50" charset="-127"/>
                  <a:ea typeface="LG스마트체 Regular" pitchFamily="50" charset="-127"/>
                  <a:cs typeface="Arial" pitchFamily="34" charset="0"/>
                </a:rPr>
                <a:t>(2+1)</a:t>
              </a:r>
            </a:p>
          </p:txBody>
        </p:sp>
        <p:cxnSp>
          <p:nvCxnSpPr>
            <p:cNvPr id="70" name="직선 화살표 연결선 55"/>
            <p:cNvCxnSpPr/>
            <p:nvPr/>
          </p:nvCxnSpPr>
          <p:spPr>
            <a:xfrm>
              <a:off x="8723554" y="1650182"/>
              <a:ext cx="0" cy="1386034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 w="sm" len="sm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71" name="직선 화살표 연결선 55"/>
            <p:cNvCxnSpPr/>
            <p:nvPr/>
          </p:nvCxnSpPr>
          <p:spPr>
            <a:xfrm flipH="1">
              <a:off x="1714554" y="3036217"/>
              <a:ext cx="7009000" cy="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 w="sm" len="sm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72" name="직선 화살표 연결선 55"/>
            <p:cNvCxnSpPr/>
            <p:nvPr/>
          </p:nvCxnSpPr>
          <p:spPr>
            <a:xfrm>
              <a:off x="1721944" y="3036217"/>
              <a:ext cx="0" cy="1055043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 w="sm" len="sm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73" name="TextBox 15"/>
            <p:cNvSpPr txBox="1"/>
            <p:nvPr/>
          </p:nvSpPr>
          <p:spPr>
            <a:xfrm>
              <a:off x="1295197" y="2519040"/>
              <a:ext cx="931085" cy="27484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lIns="0" rIns="0" anchor="ctr"/>
            <a:lstStyle/>
            <a:p>
              <a:pPr>
                <a:defRPr/>
              </a:pPr>
              <a:r>
                <a:rPr lang="en-US" altLang="ko-KR" sz="1000" dirty="0">
                  <a:solidFill>
                    <a:schemeClr val="tx1"/>
                  </a:solidFill>
                  <a:latin typeface="LG스마트체 Regular" panose="020B0600000101010101" pitchFamily="50" charset="-127"/>
                  <a:ea typeface="LG스마트체 Regular" panose="020B0600000101010101" pitchFamily="50" charset="-127"/>
                  <a:cs typeface="Arial" pitchFamily="34" charset="0"/>
                </a:rPr>
                <a:t>Raw Water Tank</a:t>
              </a:r>
            </a:p>
          </p:txBody>
        </p:sp>
        <p:sp>
          <p:nvSpPr>
            <p:cNvPr id="74" name="TextBox 15"/>
            <p:cNvSpPr txBox="1"/>
            <p:nvPr/>
          </p:nvSpPr>
          <p:spPr>
            <a:xfrm>
              <a:off x="4143873" y="2519040"/>
              <a:ext cx="931085" cy="27484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lIns="0" rIns="0" anchor="ctr"/>
            <a:lstStyle/>
            <a:p>
              <a:pPr>
                <a:defRPr/>
              </a:pPr>
              <a:r>
                <a:rPr lang="en-US" altLang="ko-KR" sz="1000" dirty="0">
                  <a:solidFill>
                    <a:schemeClr val="tx1"/>
                  </a:solidFill>
                  <a:latin typeface="LG스마트체 Regular" panose="020B0600000101010101" pitchFamily="50" charset="-127"/>
                  <a:ea typeface="LG스마트체 Regular" panose="020B0600000101010101" pitchFamily="50" charset="-127"/>
                  <a:cs typeface="Arial" pitchFamily="34" charset="0"/>
                </a:rPr>
                <a:t>FW Tank</a:t>
              </a:r>
            </a:p>
          </p:txBody>
        </p:sp>
        <p:sp>
          <p:nvSpPr>
            <p:cNvPr id="75" name="TextBox 15"/>
            <p:cNvSpPr txBox="1"/>
            <p:nvPr/>
          </p:nvSpPr>
          <p:spPr>
            <a:xfrm>
              <a:off x="1354314" y="4750290"/>
              <a:ext cx="931085" cy="27484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lIns="0" rIns="0" anchor="ctr"/>
            <a:lstStyle/>
            <a:p>
              <a:pPr>
                <a:defRPr/>
              </a:pPr>
              <a:r>
                <a:rPr lang="en-US" altLang="ko-KR" sz="1000" dirty="0">
                  <a:solidFill>
                    <a:schemeClr val="tx1"/>
                  </a:solidFill>
                  <a:latin typeface="LG스마트체 Regular" panose="020B0600000101010101" pitchFamily="50" charset="-127"/>
                  <a:ea typeface="LG스마트체 Regular" panose="020B0600000101010101" pitchFamily="50" charset="-127"/>
                  <a:cs typeface="Arial" pitchFamily="34" charset="0"/>
                </a:rPr>
                <a:t>DW Tank</a:t>
              </a:r>
            </a:p>
          </p:txBody>
        </p:sp>
        <p:sp>
          <p:nvSpPr>
            <p:cNvPr id="76" name="TextBox 15"/>
            <p:cNvSpPr txBox="1"/>
            <p:nvPr/>
          </p:nvSpPr>
          <p:spPr>
            <a:xfrm>
              <a:off x="4202990" y="4750290"/>
              <a:ext cx="929237" cy="27484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lIns="0" rIns="0" anchor="ctr"/>
            <a:lstStyle/>
            <a:p>
              <a:pPr>
                <a:defRPr/>
              </a:pPr>
              <a:r>
                <a:rPr lang="en-US" altLang="ko-KR" sz="1000" dirty="0">
                  <a:solidFill>
                    <a:schemeClr val="tx1"/>
                  </a:solidFill>
                  <a:latin typeface="LG스마트체 Regular" panose="020B0600000101010101" pitchFamily="50" charset="-127"/>
                  <a:ea typeface="LG스마트체 Regular" panose="020B0600000101010101" pitchFamily="50" charset="-127"/>
                  <a:cs typeface="Arial" pitchFamily="34" charset="0"/>
                </a:rPr>
                <a:t>PW Tank</a:t>
              </a:r>
            </a:p>
          </p:txBody>
        </p:sp>
        <p:sp>
          <p:nvSpPr>
            <p:cNvPr id="77" name="Oval 1656"/>
            <p:cNvSpPr>
              <a:spLocks noChangeArrowheads="1"/>
            </p:cNvSpPr>
            <p:nvPr/>
          </p:nvSpPr>
          <p:spPr bwMode="auto">
            <a:xfrm>
              <a:off x="4958152" y="2213793"/>
              <a:ext cx="120162" cy="123825"/>
            </a:xfrm>
            <a:prstGeom prst="ellipse">
              <a:avLst/>
            </a:prstGeom>
            <a:solidFill>
              <a:srgbClr val="CC0000"/>
            </a:solidFill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 lIns="53556" tIns="26778" rIns="53556" bIns="26778" anchor="ctr"/>
            <a:lstStyle>
              <a:lvl1pPr defTabSz="534988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defTabSz="534988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defTabSz="534988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defTabSz="534988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defTabSz="534988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defTabSz="534988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defTabSz="534988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defTabSz="534988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defTabSz="534988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fontAlgn="t" latinLnBrk="1" hangingPunct="1"/>
              <a:r>
                <a:rPr lang="en-US" altLang="ja-JP" sz="600" b="1">
                  <a:solidFill>
                    <a:srgbClr val="FFFFFF"/>
                  </a:solidFill>
                  <a:latin typeface="LG스마트체 Regular" panose="020B0600000101010101" pitchFamily="50" charset="-127"/>
                  <a:ea typeface="LG스마트체 Regular" panose="020B0600000101010101" pitchFamily="50" charset="-127"/>
                  <a:cs typeface="Arial" panose="020B0604020202020204" pitchFamily="34" charset="0"/>
                </a:rPr>
                <a:t>P</a:t>
              </a:r>
            </a:p>
          </p:txBody>
        </p:sp>
        <p:cxnSp>
          <p:nvCxnSpPr>
            <p:cNvPr id="78" name="직선 화살표 연결선 55"/>
            <p:cNvCxnSpPr/>
            <p:nvPr/>
          </p:nvCxnSpPr>
          <p:spPr>
            <a:xfrm>
              <a:off x="5023231" y="1103451"/>
              <a:ext cx="0" cy="1134835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none" w="sm" len="sm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79" name="직선 화살표 연결선 55"/>
            <p:cNvCxnSpPr/>
            <p:nvPr/>
          </p:nvCxnSpPr>
          <p:spPr>
            <a:xfrm>
              <a:off x="5023231" y="1103451"/>
              <a:ext cx="447069" cy="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 w="sm" len="sm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80" name="TextBox 15"/>
            <p:cNvSpPr txBox="1"/>
            <p:nvPr/>
          </p:nvSpPr>
          <p:spPr>
            <a:xfrm>
              <a:off x="5435199" y="946821"/>
              <a:ext cx="798073" cy="27484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lIns="0" rIns="0" anchor="ctr"/>
            <a:lstStyle/>
            <a:p>
              <a:pPr>
                <a:defRPr/>
              </a:pPr>
              <a:r>
                <a:rPr lang="en-US" altLang="ko-KR" sz="1000" dirty="0">
                  <a:solidFill>
                    <a:schemeClr val="tx1"/>
                  </a:solidFill>
                  <a:latin typeface="LG스마트체 Regular" panose="020B0600000101010101" pitchFamily="50" charset="-127"/>
                  <a:ea typeface="LG스마트체 Regular" panose="020B0600000101010101" pitchFamily="50" charset="-127"/>
                  <a:cs typeface="Arial" pitchFamily="34" charset="0"/>
                </a:rPr>
                <a:t>FW Supply</a:t>
              </a:r>
            </a:p>
          </p:txBody>
        </p:sp>
        <p:sp>
          <p:nvSpPr>
            <p:cNvPr id="81" name="Oval 1656"/>
            <p:cNvSpPr>
              <a:spLocks noChangeArrowheads="1"/>
            </p:cNvSpPr>
            <p:nvPr/>
          </p:nvSpPr>
          <p:spPr bwMode="auto">
            <a:xfrm>
              <a:off x="2161534" y="4462447"/>
              <a:ext cx="120162" cy="123825"/>
            </a:xfrm>
            <a:prstGeom prst="ellipse">
              <a:avLst/>
            </a:prstGeom>
            <a:solidFill>
              <a:srgbClr val="CC0000"/>
            </a:solidFill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 lIns="53556" tIns="26778" rIns="53556" bIns="26778" anchor="ctr"/>
            <a:lstStyle>
              <a:lvl1pPr defTabSz="534988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defTabSz="534988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defTabSz="534988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defTabSz="534988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defTabSz="534988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defTabSz="534988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defTabSz="534988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defTabSz="534988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defTabSz="534988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fontAlgn="t" latinLnBrk="1" hangingPunct="1"/>
              <a:r>
                <a:rPr lang="en-US" altLang="ja-JP" sz="600" b="1">
                  <a:solidFill>
                    <a:srgbClr val="FFFFFF"/>
                  </a:solidFill>
                  <a:latin typeface="LG스마트체 Regular" panose="020B0600000101010101" pitchFamily="50" charset="-127"/>
                  <a:ea typeface="LG스마트체 Regular" panose="020B0600000101010101" pitchFamily="50" charset="-127"/>
                  <a:cs typeface="Arial" panose="020B0604020202020204" pitchFamily="34" charset="0"/>
                </a:rPr>
                <a:t>P</a:t>
              </a:r>
            </a:p>
          </p:txBody>
        </p:sp>
        <p:cxnSp>
          <p:nvCxnSpPr>
            <p:cNvPr id="82" name="직선 화살표 연결선 55"/>
            <p:cNvCxnSpPr/>
            <p:nvPr/>
          </p:nvCxnSpPr>
          <p:spPr>
            <a:xfrm>
              <a:off x="2220739" y="3260819"/>
              <a:ext cx="0" cy="122645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none" w="sm" len="sm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83" name="직선 화살표 연결선 55"/>
            <p:cNvCxnSpPr/>
            <p:nvPr/>
          </p:nvCxnSpPr>
          <p:spPr>
            <a:xfrm>
              <a:off x="2222587" y="3260819"/>
              <a:ext cx="3279118" cy="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 w="sm" len="sm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84" name="TextBox 15"/>
            <p:cNvSpPr txBox="1"/>
            <p:nvPr/>
          </p:nvSpPr>
          <p:spPr>
            <a:xfrm>
              <a:off x="5501705" y="3104189"/>
              <a:ext cx="798073" cy="27484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lIns="0" rIns="0" anchor="ctr"/>
            <a:lstStyle/>
            <a:p>
              <a:pPr>
                <a:defRPr/>
              </a:pPr>
              <a:r>
                <a:rPr lang="en-US" altLang="ko-KR" sz="1000" dirty="0">
                  <a:solidFill>
                    <a:schemeClr val="tx1"/>
                  </a:solidFill>
                  <a:latin typeface="LG스마트체 Regular" panose="020B0600000101010101" pitchFamily="50" charset="-127"/>
                  <a:ea typeface="LG스마트체 Regular" panose="020B0600000101010101" pitchFamily="50" charset="-127"/>
                  <a:cs typeface="Arial" pitchFamily="34" charset="0"/>
                </a:rPr>
                <a:t>DW Supply</a:t>
              </a:r>
            </a:p>
          </p:txBody>
        </p:sp>
        <p:cxnSp>
          <p:nvCxnSpPr>
            <p:cNvPr id="85" name="직선 화살표 연결선 17"/>
            <p:cNvCxnSpPr/>
            <p:nvPr/>
          </p:nvCxnSpPr>
          <p:spPr>
            <a:xfrm>
              <a:off x="1559373" y="1103451"/>
              <a:ext cx="0" cy="644255"/>
            </a:xfrm>
            <a:prstGeom prst="straightConnector1">
              <a:avLst/>
            </a:prstGeom>
            <a:ln w="28575">
              <a:solidFill>
                <a:schemeClr val="tx1">
                  <a:lumMod val="50000"/>
                  <a:lumOff val="50000"/>
                </a:schemeClr>
              </a:solidFill>
              <a:prstDash val="sysDot"/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6" name="TextBox 15"/>
            <p:cNvSpPr txBox="1"/>
            <p:nvPr/>
          </p:nvSpPr>
          <p:spPr>
            <a:xfrm>
              <a:off x="5501705" y="3751399"/>
              <a:ext cx="798073" cy="27484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lIns="0" rIns="0" anchor="ctr"/>
            <a:lstStyle/>
            <a:p>
              <a:pPr>
                <a:defRPr/>
              </a:pPr>
              <a:r>
                <a:rPr lang="en-US" altLang="ko-KR" sz="1000" dirty="0">
                  <a:solidFill>
                    <a:schemeClr val="tx1"/>
                  </a:solidFill>
                  <a:latin typeface="LG스마트체 Regular" panose="020B0600000101010101" pitchFamily="50" charset="-127"/>
                  <a:ea typeface="LG스마트체 Regular" panose="020B0600000101010101" pitchFamily="50" charset="-127"/>
                  <a:cs typeface="Arial" pitchFamily="34" charset="0"/>
                </a:rPr>
                <a:t>PW Supply</a:t>
              </a:r>
            </a:p>
          </p:txBody>
        </p:sp>
        <p:cxnSp>
          <p:nvCxnSpPr>
            <p:cNvPr id="87" name="직선 화살표 연결선 55"/>
            <p:cNvCxnSpPr/>
            <p:nvPr/>
          </p:nvCxnSpPr>
          <p:spPr>
            <a:xfrm>
              <a:off x="5063874" y="3890299"/>
              <a:ext cx="447069" cy="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 w="sm" len="sm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88" name="Rectangle 1218"/>
            <p:cNvSpPr>
              <a:spLocks noChangeArrowheads="1"/>
            </p:cNvSpPr>
            <p:nvPr/>
          </p:nvSpPr>
          <p:spPr bwMode="auto">
            <a:xfrm>
              <a:off x="4302749" y="1854097"/>
              <a:ext cx="646587" cy="493536"/>
            </a:xfrm>
            <a:prstGeom prst="rect">
              <a:avLst/>
            </a:prstGeom>
            <a:gradFill rotWithShape="1">
              <a:gsLst>
                <a:gs pos="0">
                  <a:srgbClr val="66FFFF"/>
                </a:gs>
                <a:gs pos="100000">
                  <a:srgbClr val="0000CC"/>
                </a:gs>
              </a:gsLst>
              <a:lin ang="5400000" scaled="1"/>
            </a:gra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>
                <a:spcBef>
                  <a:spcPct val="30000"/>
                </a:spcBef>
                <a:buFont typeface="Dotum" pitchFamily="50" charset="-127"/>
                <a:buChar char="□"/>
                <a:defRPr/>
              </a:pPr>
              <a:endParaRPr lang="ko-KR" altLang="en-US" sz="1000">
                <a:effectLst>
                  <a:outerShdw blurRad="38100" dist="38100" dir="2700000" algn="tl">
                    <a:srgbClr val="FFFFFF"/>
                  </a:outerShdw>
                </a:effectLst>
                <a:latin typeface="LG스마트체 Regular" panose="020B0600000101010101" pitchFamily="50" charset="-127"/>
                <a:ea typeface="LG스마트체 Regular" panose="020B0600000101010101" pitchFamily="50" charset="-127"/>
                <a:cs typeface="Arial" pitchFamily="34" charset="0"/>
              </a:endParaRPr>
            </a:p>
          </p:txBody>
        </p:sp>
        <p:cxnSp>
          <p:nvCxnSpPr>
            <p:cNvPr id="89" name="직선 화살표 연결선 55"/>
            <p:cNvCxnSpPr/>
            <p:nvPr/>
          </p:nvCxnSpPr>
          <p:spPr>
            <a:xfrm>
              <a:off x="4426524" y="1644272"/>
              <a:ext cx="0" cy="209825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 w="sm" len="sm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90" name="Rectangle 1218"/>
            <p:cNvSpPr>
              <a:spLocks noChangeArrowheads="1"/>
            </p:cNvSpPr>
            <p:nvPr/>
          </p:nvSpPr>
          <p:spPr bwMode="auto">
            <a:xfrm>
              <a:off x="1511341" y="4091259"/>
              <a:ext cx="644740" cy="493534"/>
            </a:xfrm>
            <a:prstGeom prst="rect">
              <a:avLst/>
            </a:prstGeom>
            <a:gradFill rotWithShape="1">
              <a:gsLst>
                <a:gs pos="0">
                  <a:srgbClr val="66FFFF"/>
                </a:gs>
                <a:gs pos="100000">
                  <a:srgbClr val="0000CC"/>
                </a:gs>
              </a:gsLst>
              <a:lin ang="5400000" scaled="1"/>
            </a:gra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>
                <a:spcBef>
                  <a:spcPct val="30000"/>
                </a:spcBef>
                <a:buFont typeface="Dotum" pitchFamily="50" charset="-127"/>
                <a:buChar char="□"/>
                <a:defRPr/>
              </a:pPr>
              <a:endParaRPr lang="ko-KR" altLang="en-US" sz="1000">
                <a:effectLst>
                  <a:outerShdw blurRad="38100" dist="38100" dir="2700000" algn="tl">
                    <a:srgbClr val="FFFFFF"/>
                  </a:outerShdw>
                </a:effectLst>
                <a:latin typeface="LG스마트체 Regular" panose="020B0600000101010101" pitchFamily="50" charset="-127"/>
                <a:ea typeface="LG스마트체 Regular" panose="020B0600000101010101" pitchFamily="50" charset="-127"/>
                <a:cs typeface="Arial" pitchFamily="34" charset="0"/>
              </a:endParaRPr>
            </a:p>
          </p:txBody>
        </p:sp>
        <p:sp>
          <p:nvSpPr>
            <p:cNvPr id="91" name="Rectangle 1218"/>
            <p:cNvSpPr>
              <a:spLocks noChangeArrowheads="1"/>
            </p:cNvSpPr>
            <p:nvPr/>
          </p:nvSpPr>
          <p:spPr bwMode="auto">
            <a:xfrm>
              <a:off x="4341544" y="4091259"/>
              <a:ext cx="646587" cy="493534"/>
            </a:xfrm>
            <a:prstGeom prst="rect">
              <a:avLst/>
            </a:prstGeom>
            <a:gradFill rotWithShape="1">
              <a:gsLst>
                <a:gs pos="0">
                  <a:srgbClr val="66FFFF"/>
                </a:gs>
                <a:gs pos="100000">
                  <a:srgbClr val="0000CC"/>
                </a:gs>
              </a:gsLst>
              <a:lin ang="5400000" scaled="1"/>
            </a:gra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>
                <a:spcBef>
                  <a:spcPct val="30000"/>
                </a:spcBef>
                <a:buFont typeface="Dotum" pitchFamily="50" charset="-127"/>
                <a:buChar char="□"/>
                <a:defRPr/>
              </a:pPr>
              <a:endParaRPr lang="ko-KR" altLang="en-US" sz="1000">
                <a:effectLst>
                  <a:outerShdw blurRad="38100" dist="38100" dir="2700000" algn="tl">
                    <a:srgbClr val="FFFFFF"/>
                  </a:outerShdw>
                </a:effectLst>
                <a:latin typeface="LG스마트체 Regular" panose="020B0600000101010101" pitchFamily="50" charset="-127"/>
                <a:ea typeface="LG스마트체 Regular" panose="020B0600000101010101" pitchFamily="50" charset="-127"/>
                <a:cs typeface="Arial" pitchFamily="34" charset="0"/>
              </a:endParaRPr>
            </a:p>
          </p:txBody>
        </p:sp>
        <p:cxnSp>
          <p:nvCxnSpPr>
            <p:cNvPr id="92" name="직선 화살표 연결선 55"/>
            <p:cNvCxnSpPr/>
            <p:nvPr/>
          </p:nvCxnSpPr>
          <p:spPr>
            <a:xfrm>
              <a:off x="4476404" y="3884388"/>
              <a:ext cx="0" cy="209825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 w="sm" len="sm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93" name="직선 화살표 연결선 55"/>
            <p:cNvCxnSpPr/>
            <p:nvPr/>
          </p:nvCxnSpPr>
          <p:spPr>
            <a:xfrm flipH="1">
              <a:off x="3609977" y="1632450"/>
              <a:ext cx="816547" cy="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none" w="sm" len="sm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94" name="직선 화살표 연결선 55"/>
            <p:cNvCxnSpPr/>
            <p:nvPr/>
          </p:nvCxnSpPr>
          <p:spPr>
            <a:xfrm flipH="1">
              <a:off x="8346687" y="1632450"/>
              <a:ext cx="376868" cy="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none" w="sm" len="sm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95" name="직선 화살표 연결선 55"/>
            <p:cNvCxnSpPr/>
            <p:nvPr/>
          </p:nvCxnSpPr>
          <p:spPr>
            <a:xfrm flipH="1">
              <a:off x="3628451" y="3890299"/>
              <a:ext cx="842410" cy="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none" w="sm" len="sm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96" name="Rectangle 128"/>
            <p:cNvSpPr>
              <a:spLocks noChangeArrowheads="1"/>
            </p:cNvSpPr>
            <p:nvPr/>
          </p:nvSpPr>
          <p:spPr bwMode="auto">
            <a:xfrm>
              <a:off x="1523222" y="5832322"/>
              <a:ext cx="646045" cy="467247"/>
            </a:xfrm>
            <a:prstGeom prst="rect">
              <a:avLst/>
            </a:prstGeom>
            <a:gradFill rotWithShape="0">
              <a:gsLst>
                <a:gs pos="0">
                  <a:srgbClr val="99CCFF"/>
                </a:gs>
                <a:gs pos="100000">
                  <a:srgbClr val="0066FF"/>
                </a:gs>
              </a:gsLst>
              <a:lin ang="5400000" scaled="1"/>
            </a:gra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algn="ctr" eaLnBrk="1" hangingPunct="1"/>
              <a:endParaRPr lang="ko-KR" altLang="en-US">
                <a:latin typeface="LG스마트체 Regular" panose="020B0600000101010101" pitchFamily="50" charset="-127"/>
                <a:ea typeface="LG스마트체 Regular" panose="020B0600000101010101" pitchFamily="50" charset="-127"/>
              </a:endParaRPr>
            </a:p>
          </p:txBody>
        </p:sp>
        <p:cxnSp>
          <p:nvCxnSpPr>
            <p:cNvPr id="97" name="직선 화살표 연결선 17"/>
            <p:cNvCxnSpPr/>
            <p:nvPr/>
          </p:nvCxnSpPr>
          <p:spPr>
            <a:xfrm>
              <a:off x="2457205" y="2025504"/>
              <a:ext cx="0" cy="493536"/>
            </a:xfrm>
            <a:prstGeom prst="straightConnector1">
              <a:avLst/>
            </a:prstGeom>
            <a:ln w="28575"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직선 화살표 연결선 17"/>
            <p:cNvCxnSpPr/>
            <p:nvPr/>
          </p:nvCxnSpPr>
          <p:spPr>
            <a:xfrm>
              <a:off x="2462748" y="2031415"/>
              <a:ext cx="240161" cy="0"/>
            </a:xfrm>
            <a:prstGeom prst="straightConnector1">
              <a:avLst/>
            </a:prstGeom>
            <a:ln w="28575"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직선 화살표 연결선 17"/>
            <p:cNvCxnSpPr/>
            <p:nvPr/>
          </p:nvCxnSpPr>
          <p:spPr>
            <a:xfrm>
              <a:off x="1847566" y="5468429"/>
              <a:ext cx="0" cy="375322"/>
            </a:xfrm>
            <a:prstGeom prst="straightConnector1">
              <a:avLst/>
            </a:prstGeom>
            <a:ln w="28575"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0" name="TextBox 15"/>
            <p:cNvSpPr txBox="1"/>
            <p:nvPr/>
          </p:nvSpPr>
          <p:spPr>
            <a:xfrm>
              <a:off x="2316804" y="2451067"/>
              <a:ext cx="295583" cy="27484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lIns="0" rIns="0" anchor="ctr"/>
            <a:lstStyle/>
            <a:p>
              <a:pPr>
                <a:defRPr/>
              </a:pPr>
              <a:r>
                <a:rPr lang="ko-KR" altLang="en-US" sz="1100" dirty="0">
                  <a:solidFill>
                    <a:schemeClr val="tx1"/>
                  </a:solidFill>
                  <a:latin typeface="LG스마트체 Regular" pitchFamily="50" charset="-127"/>
                  <a:ea typeface="LG스마트체 Regular" pitchFamily="50" charset="-127"/>
                  <a:cs typeface="Arial" pitchFamily="34" charset="0"/>
                </a:rPr>
                <a:t>Ⓐ</a:t>
              </a:r>
              <a:endParaRPr lang="en-US" altLang="ko-KR" sz="1100" dirty="0">
                <a:solidFill>
                  <a:schemeClr val="tx1"/>
                </a:solidFill>
                <a:latin typeface="LG스마트체 Regular" pitchFamily="50" charset="-127"/>
                <a:ea typeface="LG스마트체 Regular" pitchFamily="50" charset="-127"/>
                <a:cs typeface="Arial" pitchFamily="34" charset="0"/>
              </a:endParaRPr>
            </a:p>
          </p:txBody>
        </p:sp>
        <p:sp>
          <p:nvSpPr>
            <p:cNvPr id="101" name="Oval 1656"/>
            <p:cNvSpPr>
              <a:spLocks noChangeArrowheads="1"/>
            </p:cNvSpPr>
            <p:nvPr/>
          </p:nvSpPr>
          <p:spPr bwMode="auto">
            <a:xfrm>
              <a:off x="4158840" y="2223915"/>
              <a:ext cx="120162" cy="123825"/>
            </a:xfrm>
            <a:prstGeom prst="ellipse">
              <a:avLst/>
            </a:prstGeom>
            <a:solidFill>
              <a:srgbClr val="CC0000"/>
            </a:solidFill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 lIns="53556" tIns="26778" rIns="53556" bIns="26778" anchor="ctr"/>
            <a:lstStyle>
              <a:lvl1pPr defTabSz="534988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defTabSz="534988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defTabSz="534988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defTabSz="534988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defTabSz="534988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defTabSz="534988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defTabSz="534988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defTabSz="534988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defTabSz="534988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fontAlgn="t" latinLnBrk="1" hangingPunct="1"/>
              <a:r>
                <a:rPr lang="en-US" altLang="ja-JP" sz="600" b="1">
                  <a:solidFill>
                    <a:srgbClr val="FFFFFF"/>
                  </a:solidFill>
                  <a:latin typeface="LG스마트체 Regular" panose="020B0600000101010101" pitchFamily="50" charset="-127"/>
                  <a:ea typeface="LG스마트체 Regular" panose="020B0600000101010101" pitchFamily="50" charset="-127"/>
                  <a:cs typeface="Arial" panose="020B0604020202020204" pitchFamily="34" charset="0"/>
                </a:rPr>
                <a:t>P</a:t>
              </a:r>
            </a:p>
          </p:txBody>
        </p:sp>
        <p:cxnSp>
          <p:nvCxnSpPr>
            <p:cNvPr id="102" name="직선 화살표 연결선 17"/>
            <p:cNvCxnSpPr/>
            <p:nvPr/>
          </p:nvCxnSpPr>
          <p:spPr>
            <a:xfrm>
              <a:off x="3597046" y="2031415"/>
              <a:ext cx="622570" cy="0"/>
            </a:xfrm>
            <a:prstGeom prst="straightConnector1">
              <a:avLst/>
            </a:prstGeom>
            <a:ln w="28575"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직선 화살표 연결선 17"/>
            <p:cNvCxnSpPr>
              <a:stCxn id="101" idx="0"/>
            </p:cNvCxnSpPr>
            <p:nvPr/>
          </p:nvCxnSpPr>
          <p:spPr>
            <a:xfrm flipV="1">
              <a:off x="4219616" y="2025504"/>
              <a:ext cx="0" cy="198006"/>
            </a:xfrm>
            <a:prstGeom prst="straightConnector1">
              <a:avLst/>
            </a:prstGeom>
            <a:ln w="28575"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4" name="TextBox 15"/>
            <p:cNvSpPr txBox="1"/>
            <p:nvPr/>
          </p:nvSpPr>
          <p:spPr>
            <a:xfrm>
              <a:off x="1709013" y="5255647"/>
              <a:ext cx="295583" cy="27484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lIns="0" rIns="0" anchor="ctr"/>
            <a:lstStyle/>
            <a:p>
              <a:pPr>
                <a:defRPr/>
              </a:pPr>
              <a:r>
                <a:rPr lang="ko-KR" altLang="en-US" sz="1100" dirty="0">
                  <a:solidFill>
                    <a:schemeClr val="tx1"/>
                  </a:solidFill>
                  <a:latin typeface="LG스마트체 Regular" pitchFamily="50" charset="-127"/>
                  <a:ea typeface="LG스마트체 Regular" pitchFamily="50" charset="-127"/>
                  <a:cs typeface="Arial" pitchFamily="34" charset="0"/>
                </a:rPr>
                <a:t>Ⓐ</a:t>
              </a:r>
              <a:endParaRPr lang="en-US" altLang="ko-KR" sz="1100" dirty="0">
                <a:solidFill>
                  <a:schemeClr val="tx1"/>
                </a:solidFill>
                <a:latin typeface="LG스마트체 Regular" pitchFamily="50" charset="-127"/>
                <a:ea typeface="LG스마트체 Regular" pitchFamily="50" charset="-127"/>
                <a:cs typeface="Arial" pitchFamily="34" charset="0"/>
              </a:endParaRPr>
            </a:p>
          </p:txBody>
        </p:sp>
        <p:sp>
          <p:nvSpPr>
            <p:cNvPr id="105" name="Oval 1656"/>
            <p:cNvSpPr>
              <a:spLocks noChangeArrowheads="1"/>
            </p:cNvSpPr>
            <p:nvPr/>
          </p:nvSpPr>
          <p:spPr bwMode="auto">
            <a:xfrm>
              <a:off x="2178450" y="6189663"/>
              <a:ext cx="120162" cy="123825"/>
            </a:xfrm>
            <a:prstGeom prst="ellipse">
              <a:avLst/>
            </a:prstGeom>
            <a:solidFill>
              <a:srgbClr val="CC0000"/>
            </a:solidFill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 lIns="53556" tIns="26778" rIns="53556" bIns="26778" anchor="ctr"/>
            <a:lstStyle>
              <a:lvl1pPr defTabSz="534988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defTabSz="534988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defTabSz="534988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defTabSz="534988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defTabSz="534988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defTabSz="534988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defTabSz="534988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defTabSz="534988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defTabSz="534988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fontAlgn="t" latinLnBrk="1" hangingPunct="1"/>
              <a:r>
                <a:rPr lang="en-US" altLang="ja-JP" sz="600" b="1">
                  <a:solidFill>
                    <a:srgbClr val="FFFFFF"/>
                  </a:solidFill>
                  <a:latin typeface="LG스마트체 Regular" panose="020B0600000101010101" pitchFamily="50" charset="-127"/>
                  <a:ea typeface="LG스마트체 Regular" panose="020B0600000101010101" pitchFamily="50" charset="-127"/>
                  <a:cs typeface="Arial" panose="020B0604020202020204" pitchFamily="34" charset="0"/>
                </a:rPr>
                <a:t>P</a:t>
              </a:r>
            </a:p>
          </p:txBody>
        </p:sp>
        <p:grpSp>
          <p:nvGrpSpPr>
            <p:cNvPr id="106" name="Group 42"/>
            <p:cNvGrpSpPr>
              <a:grpSpLocks/>
            </p:cNvGrpSpPr>
            <p:nvPr/>
          </p:nvGrpSpPr>
          <p:grpSpPr bwMode="auto">
            <a:xfrm>
              <a:off x="3150531" y="5478297"/>
              <a:ext cx="373192" cy="356150"/>
              <a:chOff x="2564" y="1284"/>
              <a:chExt cx="252" cy="252"/>
            </a:xfrm>
          </p:grpSpPr>
          <p:sp>
            <p:nvSpPr>
              <p:cNvPr id="156" name="Rectangle 43"/>
              <p:cNvSpPr>
                <a:spLocks noChangeArrowheads="1"/>
              </p:cNvSpPr>
              <p:nvPr/>
            </p:nvSpPr>
            <p:spPr bwMode="auto">
              <a:xfrm>
                <a:off x="2564" y="1284"/>
                <a:ext cx="252" cy="252"/>
              </a:xfrm>
              <a:prstGeom prst="rect">
                <a:avLst/>
              </a:prstGeom>
              <a:gradFill rotWithShape="0">
                <a:gsLst>
                  <a:gs pos="0">
                    <a:srgbClr val="CCECFF"/>
                  </a:gs>
                  <a:gs pos="100000">
                    <a:srgbClr val="9999FF"/>
                  </a:gs>
                </a:gsLst>
                <a:lin ang="5400000" scaled="1"/>
              </a:gra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1pPr>
                <a:lvl2pPr marL="742950" indent="-285750"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2pPr>
                <a:lvl3pPr marL="1143000" indent="-228600"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3pPr>
                <a:lvl4pPr marL="1600200" indent="-228600"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4pPr>
                <a:lvl5pPr marL="2057400" indent="-228600"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9pPr>
              </a:lstStyle>
              <a:p>
                <a:pPr algn="ctr" eaLnBrk="1" hangingPunct="1"/>
                <a:endParaRPr lang="ko-KR" altLang="en-US">
                  <a:latin typeface="LG스마트체 Regular" panose="020B0600000101010101" pitchFamily="50" charset="-127"/>
                  <a:ea typeface="LG스마트체 Regular" panose="020B0600000101010101" pitchFamily="50" charset="-127"/>
                </a:endParaRPr>
              </a:p>
            </p:txBody>
          </p:sp>
          <p:grpSp>
            <p:nvGrpSpPr>
              <p:cNvPr id="157" name="Group 44"/>
              <p:cNvGrpSpPr>
                <a:grpSpLocks/>
              </p:cNvGrpSpPr>
              <p:nvPr/>
            </p:nvGrpSpPr>
            <p:grpSpPr bwMode="auto">
              <a:xfrm>
                <a:off x="2608" y="1324"/>
                <a:ext cx="160" cy="169"/>
                <a:chOff x="2608" y="1324"/>
                <a:chExt cx="160" cy="169"/>
              </a:xfrm>
            </p:grpSpPr>
            <p:grpSp>
              <p:nvGrpSpPr>
                <p:cNvPr id="158" name="Group 45"/>
                <p:cNvGrpSpPr>
                  <a:grpSpLocks/>
                </p:cNvGrpSpPr>
                <p:nvPr/>
              </p:nvGrpSpPr>
              <p:grpSpPr bwMode="auto">
                <a:xfrm>
                  <a:off x="2608" y="1324"/>
                  <a:ext cx="160" cy="169"/>
                  <a:chOff x="2608" y="1324"/>
                  <a:chExt cx="160" cy="169"/>
                </a:xfrm>
              </p:grpSpPr>
              <p:sp>
                <p:nvSpPr>
                  <p:cNvPr id="160" name="Line 46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2608" y="1324"/>
                    <a:ext cx="160" cy="169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wrap="none" anchor="ctr"/>
                  <a:lstStyle/>
                  <a:p>
                    <a:endParaRPr lang="ko-KR" altLang="en-US"/>
                  </a:p>
                </p:txBody>
              </p:sp>
              <p:sp>
                <p:nvSpPr>
                  <p:cNvPr id="161" name="Line 47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2608" y="1324"/>
                    <a:ext cx="160" cy="169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wrap="none" anchor="ctr"/>
                  <a:lstStyle/>
                  <a:p>
                    <a:endParaRPr lang="ko-KR" altLang="en-US"/>
                  </a:p>
                </p:txBody>
              </p:sp>
            </p:grpSp>
            <p:sp>
              <p:nvSpPr>
                <p:cNvPr id="159" name="Oval 48"/>
                <p:cNvSpPr>
                  <a:spLocks noChangeArrowheads="1"/>
                </p:cNvSpPr>
                <p:nvPr/>
              </p:nvSpPr>
              <p:spPr bwMode="auto">
                <a:xfrm>
                  <a:off x="2664" y="1384"/>
                  <a:ext cx="47" cy="47"/>
                </a:xfrm>
                <a:prstGeom prst="ellipse">
                  <a:avLst/>
                </a:prstGeom>
                <a:solidFill>
                  <a:srgbClr val="FFFFFF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algn="ctr" eaLnBrk="1" hangingPunct="1"/>
                  <a:endParaRPr lang="ko-KR" altLang="en-US">
                    <a:latin typeface="LG스마트체 Regular" panose="020B0600000101010101" pitchFamily="50" charset="-127"/>
                    <a:ea typeface="LG스마트체 Regular" panose="020B0600000101010101" pitchFamily="50" charset="-127"/>
                  </a:endParaRPr>
                </a:p>
              </p:txBody>
            </p:sp>
          </p:grpSp>
        </p:grpSp>
        <p:grpSp>
          <p:nvGrpSpPr>
            <p:cNvPr id="107" name="Group 49"/>
            <p:cNvGrpSpPr>
              <a:grpSpLocks/>
            </p:cNvGrpSpPr>
            <p:nvPr/>
          </p:nvGrpSpPr>
          <p:grpSpPr bwMode="auto">
            <a:xfrm>
              <a:off x="4051694" y="5478297"/>
              <a:ext cx="328409" cy="769284"/>
              <a:chOff x="2840" y="1520"/>
              <a:chExt cx="137" cy="324"/>
            </a:xfrm>
          </p:grpSpPr>
          <p:grpSp>
            <p:nvGrpSpPr>
              <p:cNvPr id="143" name="Group 50"/>
              <p:cNvGrpSpPr>
                <a:grpSpLocks/>
              </p:cNvGrpSpPr>
              <p:nvPr/>
            </p:nvGrpSpPr>
            <p:grpSpPr bwMode="auto">
              <a:xfrm>
                <a:off x="2840" y="1520"/>
                <a:ext cx="137" cy="324"/>
                <a:chOff x="2840" y="1520"/>
                <a:chExt cx="137" cy="324"/>
              </a:xfrm>
            </p:grpSpPr>
            <p:sp>
              <p:nvSpPr>
                <p:cNvPr id="149" name="AutoShape 51"/>
                <p:cNvSpPr>
                  <a:spLocks noChangeArrowheads="1"/>
                </p:cNvSpPr>
                <p:nvPr/>
              </p:nvSpPr>
              <p:spPr bwMode="auto">
                <a:xfrm rot="5400000">
                  <a:off x="2810" y="1600"/>
                  <a:ext cx="198" cy="137"/>
                </a:xfrm>
                <a:prstGeom prst="homePlate">
                  <a:avLst>
                    <a:gd name="adj" fmla="val 48182"/>
                  </a:avLst>
                </a:prstGeom>
                <a:gradFill rotWithShape="0">
                  <a:gsLst>
                    <a:gs pos="0">
                      <a:srgbClr val="99CCFF"/>
                    </a:gs>
                    <a:gs pos="100000">
                      <a:srgbClr val="475E76"/>
                    </a:gs>
                  </a:gsLst>
                  <a:lin ang="5400000" scaled="1"/>
                </a:gra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algn="ctr" eaLnBrk="1" hangingPunct="1"/>
                  <a:endParaRPr lang="ko-KR" altLang="en-US">
                    <a:latin typeface="LG스마트체 Regular" panose="020B0600000101010101" pitchFamily="50" charset="-127"/>
                    <a:ea typeface="LG스마트체 Regular" panose="020B0600000101010101" pitchFamily="50" charset="-127"/>
                  </a:endParaRPr>
                </a:p>
              </p:txBody>
            </p:sp>
            <p:sp>
              <p:nvSpPr>
                <p:cNvPr id="153" name="Line 52"/>
                <p:cNvSpPr>
                  <a:spLocks noChangeShapeType="1"/>
                </p:cNvSpPr>
                <p:nvPr/>
              </p:nvSpPr>
              <p:spPr bwMode="auto">
                <a:xfrm>
                  <a:off x="2840" y="1520"/>
                  <a:ext cx="0" cy="50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154" name="Line 53"/>
                <p:cNvSpPr>
                  <a:spLocks noChangeShapeType="1"/>
                </p:cNvSpPr>
                <p:nvPr/>
              </p:nvSpPr>
              <p:spPr bwMode="auto">
                <a:xfrm>
                  <a:off x="2977" y="1520"/>
                  <a:ext cx="0" cy="50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155" name="Line 54"/>
                <p:cNvSpPr>
                  <a:spLocks noChangeShapeType="1"/>
                </p:cNvSpPr>
                <p:nvPr/>
              </p:nvSpPr>
              <p:spPr bwMode="auto">
                <a:xfrm rot="5400000">
                  <a:off x="2868" y="1804"/>
                  <a:ext cx="80" cy="0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 type="none" w="sm" len="lg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</p:grpSp>
          <p:grpSp>
            <p:nvGrpSpPr>
              <p:cNvPr id="144" name="Group 55"/>
              <p:cNvGrpSpPr>
                <a:grpSpLocks/>
              </p:cNvGrpSpPr>
              <p:nvPr/>
            </p:nvGrpSpPr>
            <p:grpSpPr bwMode="auto">
              <a:xfrm>
                <a:off x="2871" y="1547"/>
                <a:ext cx="68" cy="53"/>
                <a:chOff x="3168" y="2304"/>
                <a:chExt cx="240" cy="186"/>
              </a:xfrm>
            </p:grpSpPr>
            <p:sp>
              <p:nvSpPr>
                <p:cNvPr id="145" name="AutoShape 56"/>
                <p:cNvSpPr>
                  <a:spLocks noChangeArrowheads="1"/>
                </p:cNvSpPr>
                <p:nvPr/>
              </p:nvSpPr>
              <p:spPr bwMode="auto">
                <a:xfrm flipV="1">
                  <a:off x="3228" y="2304"/>
                  <a:ext cx="108" cy="54"/>
                </a:xfrm>
                <a:prstGeom prst="triangle">
                  <a:avLst>
                    <a:gd name="adj" fmla="val 50000"/>
                  </a:avLst>
                </a:prstGeom>
                <a:solidFill>
                  <a:srgbClr val="FFFFFF"/>
                </a:solidFill>
                <a:ln w="6350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algn="ctr" eaLnBrk="1" hangingPunct="1"/>
                  <a:endParaRPr lang="ko-KR" altLang="en-US">
                    <a:latin typeface="LG스마트체 Regular" panose="020B0600000101010101" pitchFamily="50" charset="-127"/>
                    <a:ea typeface="LG스마트체 Regular" panose="020B0600000101010101" pitchFamily="50" charset="-127"/>
                  </a:endParaRPr>
                </a:p>
              </p:txBody>
            </p:sp>
            <p:sp>
              <p:nvSpPr>
                <p:cNvPr id="146" name="Line 57"/>
                <p:cNvSpPr>
                  <a:spLocks noChangeShapeType="1"/>
                </p:cNvSpPr>
                <p:nvPr/>
              </p:nvSpPr>
              <p:spPr bwMode="auto">
                <a:xfrm>
                  <a:off x="3168" y="2400"/>
                  <a:ext cx="240" cy="0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147" name="Line 58"/>
                <p:cNvSpPr>
                  <a:spLocks noChangeShapeType="1"/>
                </p:cNvSpPr>
                <p:nvPr/>
              </p:nvSpPr>
              <p:spPr bwMode="auto">
                <a:xfrm>
                  <a:off x="3216" y="2442"/>
                  <a:ext cx="144" cy="0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148" name="Line 59"/>
                <p:cNvSpPr>
                  <a:spLocks noChangeShapeType="1"/>
                </p:cNvSpPr>
                <p:nvPr/>
              </p:nvSpPr>
              <p:spPr bwMode="auto">
                <a:xfrm>
                  <a:off x="3264" y="2490"/>
                  <a:ext cx="48" cy="0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</p:grpSp>
        </p:grpSp>
        <p:grpSp>
          <p:nvGrpSpPr>
            <p:cNvPr id="108" name="Group 60"/>
            <p:cNvGrpSpPr>
              <a:grpSpLocks/>
            </p:cNvGrpSpPr>
            <p:nvPr/>
          </p:nvGrpSpPr>
          <p:grpSpPr bwMode="auto">
            <a:xfrm>
              <a:off x="2777339" y="5478297"/>
              <a:ext cx="373192" cy="356150"/>
              <a:chOff x="2564" y="1284"/>
              <a:chExt cx="252" cy="252"/>
            </a:xfrm>
          </p:grpSpPr>
          <p:sp>
            <p:nvSpPr>
              <p:cNvPr id="137" name="Rectangle 61"/>
              <p:cNvSpPr>
                <a:spLocks noChangeArrowheads="1"/>
              </p:cNvSpPr>
              <p:nvPr/>
            </p:nvSpPr>
            <p:spPr bwMode="auto">
              <a:xfrm>
                <a:off x="2564" y="1284"/>
                <a:ext cx="252" cy="252"/>
              </a:xfrm>
              <a:prstGeom prst="rect">
                <a:avLst/>
              </a:prstGeom>
              <a:gradFill rotWithShape="0">
                <a:gsLst>
                  <a:gs pos="0">
                    <a:srgbClr val="CCECFF"/>
                  </a:gs>
                  <a:gs pos="100000">
                    <a:srgbClr val="9999FF"/>
                  </a:gs>
                </a:gsLst>
                <a:lin ang="5400000" scaled="1"/>
              </a:gra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1pPr>
                <a:lvl2pPr marL="742950" indent="-285750"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2pPr>
                <a:lvl3pPr marL="1143000" indent="-228600"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3pPr>
                <a:lvl4pPr marL="1600200" indent="-228600"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4pPr>
                <a:lvl5pPr marL="2057400" indent="-228600"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9pPr>
              </a:lstStyle>
              <a:p>
                <a:pPr algn="ctr" eaLnBrk="1" hangingPunct="1"/>
                <a:endParaRPr lang="ko-KR" altLang="en-US">
                  <a:latin typeface="LG스마트체 Regular" panose="020B0600000101010101" pitchFamily="50" charset="-127"/>
                  <a:ea typeface="LG스마트체 Regular" panose="020B0600000101010101" pitchFamily="50" charset="-127"/>
                </a:endParaRPr>
              </a:p>
            </p:txBody>
          </p:sp>
          <p:grpSp>
            <p:nvGrpSpPr>
              <p:cNvPr id="138" name="Group 62"/>
              <p:cNvGrpSpPr>
                <a:grpSpLocks/>
              </p:cNvGrpSpPr>
              <p:nvPr/>
            </p:nvGrpSpPr>
            <p:grpSpPr bwMode="auto">
              <a:xfrm>
                <a:off x="2608" y="1324"/>
                <a:ext cx="160" cy="169"/>
                <a:chOff x="2608" y="1324"/>
                <a:chExt cx="160" cy="169"/>
              </a:xfrm>
            </p:grpSpPr>
            <p:grpSp>
              <p:nvGrpSpPr>
                <p:cNvPr id="139" name="Group 63"/>
                <p:cNvGrpSpPr>
                  <a:grpSpLocks/>
                </p:cNvGrpSpPr>
                <p:nvPr/>
              </p:nvGrpSpPr>
              <p:grpSpPr bwMode="auto">
                <a:xfrm>
                  <a:off x="2608" y="1324"/>
                  <a:ext cx="160" cy="169"/>
                  <a:chOff x="2608" y="1324"/>
                  <a:chExt cx="160" cy="169"/>
                </a:xfrm>
              </p:grpSpPr>
              <p:sp>
                <p:nvSpPr>
                  <p:cNvPr id="141" name="Line 64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2608" y="1324"/>
                    <a:ext cx="160" cy="169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wrap="none" anchor="ctr"/>
                  <a:lstStyle/>
                  <a:p>
                    <a:endParaRPr lang="ko-KR" altLang="en-US"/>
                  </a:p>
                </p:txBody>
              </p:sp>
              <p:sp>
                <p:nvSpPr>
                  <p:cNvPr id="142" name="Line 65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2608" y="1324"/>
                    <a:ext cx="160" cy="169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wrap="none" anchor="ctr"/>
                  <a:lstStyle/>
                  <a:p>
                    <a:endParaRPr lang="ko-KR" altLang="en-US"/>
                  </a:p>
                </p:txBody>
              </p:sp>
            </p:grpSp>
            <p:sp>
              <p:nvSpPr>
                <p:cNvPr id="140" name="Oval 66"/>
                <p:cNvSpPr>
                  <a:spLocks noChangeArrowheads="1"/>
                </p:cNvSpPr>
                <p:nvPr/>
              </p:nvSpPr>
              <p:spPr bwMode="auto">
                <a:xfrm>
                  <a:off x="2664" y="1384"/>
                  <a:ext cx="47" cy="47"/>
                </a:xfrm>
                <a:prstGeom prst="ellipse">
                  <a:avLst/>
                </a:prstGeom>
                <a:solidFill>
                  <a:srgbClr val="FFFFFF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algn="ctr" eaLnBrk="1" hangingPunct="1"/>
                  <a:endParaRPr lang="ko-KR" altLang="en-US">
                    <a:latin typeface="LG스마트체 Regular" panose="020B0600000101010101" pitchFamily="50" charset="-127"/>
                    <a:ea typeface="LG스마트체 Regular" panose="020B0600000101010101" pitchFamily="50" charset="-127"/>
                  </a:endParaRPr>
                </a:p>
              </p:txBody>
            </p:sp>
          </p:grpSp>
        </p:grpSp>
        <p:sp>
          <p:nvSpPr>
            <p:cNvPr id="109" name="Oval 1656"/>
            <p:cNvSpPr>
              <a:spLocks noChangeArrowheads="1"/>
            </p:cNvSpPr>
            <p:nvPr/>
          </p:nvSpPr>
          <p:spPr bwMode="auto">
            <a:xfrm>
              <a:off x="4651245" y="6189663"/>
              <a:ext cx="120162" cy="123825"/>
            </a:xfrm>
            <a:prstGeom prst="ellipse">
              <a:avLst/>
            </a:prstGeom>
            <a:solidFill>
              <a:srgbClr val="CC0000"/>
            </a:solidFill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 lIns="53556" tIns="26778" rIns="53556" bIns="26778" anchor="ctr"/>
            <a:lstStyle>
              <a:lvl1pPr defTabSz="534988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defTabSz="534988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defTabSz="534988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defTabSz="534988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defTabSz="534988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defTabSz="534988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defTabSz="534988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defTabSz="534988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defTabSz="534988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fontAlgn="t" latinLnBrk="1" hangingPunct="1"/>
              <a:r>
                <a:rPr lang="en-US" altLang="ja-JP" sz="600" b="1">
                  <a:solidFill>
                    <a:srgbClr val="FFFFFF"/>
                  </a:solidFill>
                  <a:latin typeface="LG스마트체 Regular" panose="020B0600000101010101" pitchFamily="50" charset="-127"/>
                  <a:ea typeface="LG스마트체 Regular" panose="020B0600000101010101" pitchFamily="50" charset="-127"/>
                  <a:cs typeface="Arial" panose="020B0604020202020204" pitchFamily="34" charset="0"/>
                </a:rPr>
                <a:t>P</a:t>
              </a:r>
            </a:p>
          </p:txBody>
        </p:sp>
        <p:cxnSp>
          <p:nvCxnSpPr>
            <p:cNvPr id="110" name="직선 화살표 연결선 17"/>
            <p:cNvCxnSpPr/>
            <p:nvPr/>
          </p:nvCxnSpPr>
          <p:spPr>
            <a:xfrm>
              <a:off x="2237366" y="5645747"/>
              <a:ext cx="539438" cy="0"/>
            </a:xfrm>
            <a:prstGeom prst="straightConnector1">
              <a:avLst/>
            </a:prstGeom>
            <a:ln w="28575"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" name="직선 화살표 연결선 17"/>
            <p:cNvCxnSpPr/>
            <p:nvPr/>
          </p:nvCxnSpPr>
          <p:spPr>
            <a:xfrm flipV="1">
              <a:off x="2237366" y="5636880"/>
              <a:ext cx="0" cy="546731"/>
            </a:xfrm>
            <a:prstGeom prst="straightConnector1">
              <a:avLst/>
            </a:prstGeom>
            <a:ln w="28575"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직선 화살표 연결선 17"/>
            <p:cNvCxnSpPr/>
            <p:nvPr/>
          </p:nvCxnSpPr>
          <p:spPr>
            <a:xfrm>
              <a:off x="4707327" y="5956052"/>
              <a:ext cx="762973" cy="0"/>
            </a:xfrm>
            <a:prstGeom prst="straightConnector1">
              <a:avLst/>
            </a:prstGeom>
            <a:ln w="28575"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" name="직선 화살표 연결선 17"/>
            <p:cNvCxnSpPr/>
            <p:nvPr/>
          </p:nvCxnSpPr>
          <p:spPr>
            <a:xfrm flipV="1">
              <a:off x="4707327" y="5956052"/>
              <a:ext cx="0" cy="227559"/>
            </a:xfrm>
            <a:prstGeom prst="straightConnector1">
              <a:avLst/>
            </a:prstGeom>
            <a:ln w="28575"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직선 화살표 연결선 17"/>
            <p:cNvCxnSpPr/>
            <p:nvPr/>
          </p:nvCxnSpPr>
          <p:spPr>
            <a:xfrm>
              <a:off x="4210380" y="6248628"/>
              <a:ext cx="448915" cy="0"/>
            </a:xfrm>
            <a:prstGeom prst="straightConnector1">
              <a:avLst/>
            </a:prstGeom>
            <a:ln w="28575"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5" name="직선 화살표 연결선 17"/>
            <p:cNvCxnSpPr/>
            <p:nvPr/>
          </p:nvCxnSpPr>
          <p:spPr>
            <a:xfrm>
              <a:off x="4217769" y="6077220"/>
              <a:ext cx="0" cy="183229"/>
            </a:xfrm>
            <a:prstGeom prst="straightConnector1">
              <a:avLst/>
            </a:prstGeom>
            <a:ln w="28575"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6" name="직선 화살표 연결선 17"/>
            <p:cNvCxnSpPr/>
            <p:nvPr/>
          </p:nvCxnSpPr>
          <p:spPr>
            <a:xfrm>
              <a:off x="3523150" y="5645747"/>
              <a:ext cx="539438" cy="0"/>
            </a:xfrm>
            <a:prstGeom prst="straightConnector1">
              <a:avLst/>
            </a:prstGeom>
            <a:ln w="28575"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7" name="TextBox 15"/>
            <p:cNvSpPr txBox="1"/>
            <p:nvPr/>
          </p:nvSpPr>
          <p:spPr>
            <a:xfrm>
              <a:off x="5501705" y="5932410"/>
              <a:ext cx="798073" cy="27484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lIns="0" rIns="0" anchor="ctr"/>
            <a:lstStyle/>
            <a:p>
              <a:pPr>
                <a:defRPr/>
              </a:pPr>
              <a:r>
                <a:rPr lang="en-US" altLang="ko-KR" sz="1000" dirty="0">
                  <a:solidFill>
                    <a:schemeClr val="tx1"/>
                  </a:solidFill>
                  <a:latin typeface="LG스마트체 Regular" panose="020B0600000101010101" pitchFamily="50" charset="-127"/>
                  <a:ea typeface="LG스마트체 Regular" panose="020B0600000101010101" pitchFamily="50" charset="-127"/>
                  <a:cs typeface="Arial" pitchFamily="34" charset="0"/>
                </a:rPr>
                <a:t>WWT System</a:t>
              </a:r>
            </a:p>
          </p:txBody>
        </p:sp>
        <p:sp>
          <p:nvSpPr>
            <p:cNvPr id="118" name="Rectangle 128"/>
            <p:cNvSpPr>
              <a:spLocks noChangeArrowheads="1"/>
            </p:cNvSpPr>
            <p:nvPr/>
          </p:nvSpPr>
          <p:spPr bwMode="auto">
            <a:xfrm>
              <a:off x="6698974" y="5760314"/>
              <a:ext cx="646045" cy="467247"/>
            </a:xfrm>
            <a:prstGeom prst="rect">
              <a:avLst/>
            </a:prstGeom>
            <a:gradFill rotWithShape="0">
              <a:gsLst>
                <a:gs pos="0">
                  <a:srgbClr val="99CCFF"/>
                </a:gs>
                <a:gs pos="100000">
                  <a:srgbClr val="0066FF"/>
                </a:gs>
              </a:gsLst>
              <a:lin ang="5400000" scaled="1"/>
            </a:gra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algn="ctr" eaLnBrk="1" hangingPunct="1"/>
              <a:endParaRPr lang="ko-KR" altLang="en-US">
                <a:latin typeface="LG스마트체 Regular" panose="020B0600000101010101" pitchFamily="50" charset="-127"/>
                <a:ea typeface="LG스마트체 Regular" panose="020B0600000101010101" pitchFamily="50" charset="-127"/>
              </a:endParaRPr>
            </a:p>
          </p:txBody>
        </p:sp>
        <p:sp>
          <p:nvSpPr>
            <p:cNvPr id="119" name="Oval 1656"/>
            <p:cNvSpPr>
              <a:spLocks noChangeArrowheads="1"/>
            </p:cNvSpPr>
            <p:nvPr/>
          </p:nvSpPr>
          <p:spPr bwMode="auto">
            <a:xfrm>
              <a:off x="7346001" y="6101513"/>
              <a:ext cx="120162" cy="123825"/>
            </a:xfrm>
            <a:prstGeom prst="ellipse">
              <a:avLst/>
            </a:prstGeom>
            <a:solidFill>
              <a:srgbClr val="CC0000"/>
            </a:solidFill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 lIns="53556" tIns="26778" rIns="53556" bIns="26778" anchor="ctr"/>
            <a:lstStyle>
              <a:lvl1pPr defTabSz="534988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defTabSz="534988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defTabSz="534988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defTabSz="534988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defTabSz="534988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defTabSz="534988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defTabSz="534988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defTabSz="534988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defTabSz="534988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fontAlgn="t" latinLnBrk="1" hangingPunct="1"/>
              <a:r>
                <a:rPr lang="en-US" altLang="ja-JP" sz="600" b="1">
                  <a:solidFill>
                    <a:srgbClr val="FFFFFF"/>
                  </a:solidFill>
                  <a:latin typeface="LG스마트체 Regular" panose="020B0600000101010101" pitchFamily="50" charset="-127"/>
                  <a:ea typeface="LG스마트체 Regular" panose="020B0600000101010101" pitchFamily="50" charset="-127"/>
                  <a:cs typeface="Arial" panose="020B0604020202020204" pitchFamily="34" charset="0"/>
                </a:rPr>
                <a:t>P</a:t>
              </a:r>
            </a:p>
          </p:txBody>
        </p:sp>
        <p:cxnSp>
          <p:nvCxnSpPr>
            <p:cNvPr id="120" name="직선 화살표 연결선 17"/>
            <p:cNvCxnSpPr/>
            <p:nvPr/>
          </p:nvCxnSpPr>
          <p:spPr>
            <a:xfrm>
              <a:off x="7406365" y="5560042"/>
              <a:ext cx="539438" cy="0"/>
            </a:xfrm>
            <a:prstGeom prst="straightConnector1">
              <a:avLst/>
            </a:prstGeom>
            <a:ln w="28575"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직선 화살표 연결선 17"/>
            <p:cNvCxnSpPr/>
            <p:nvPr/>
          </p:nvCxnSpPr>
          <p:spPr>
            <a:xfrm flipV="1">
              <a:off x="7406365" y="5548221"/>
              <a:ext cx="0" cy="546731"/>
            </a:xfrm>
            <a:prstGeom prst="straightConnector1">
              <a:avLst/>
            </a:prstGeom>
            <a:ln w="28575"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2" name="직선 화살표 연결선 17"/>
            <p:cNvCxnSpPr/>
            <p:nvPr/>
          </p:nvCxnSpPr>
          <p:spPr>
            <a:xfrm>
              <a:off x="6999939" y="3139653"/>
              <a:ext cx="0" cy="2618395"/>
            </a:xfrm>
            <a:prstGeom prst="straightConnector1">
              <a:avLst/>
            </a:prstGeom>
            <a:ln w="28575"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3" name="직선 화살표 연결선 17"/>
            <p:cNvCxnSpPr/>
            <p:nvPr/>
          </p:nvCxnSpPr>
          <p:spPr>
            <a:xfrm>
              <a:off x="3977608" y="5122658"/>
              <a:ext cx="3022331" cy="0"/>
            </a:xfrm>
            <a:prstGeom prst="straightConnector1">
              <a:avLst/>
            </a:prstGeom>
            <a:ln w="28575"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4" name="직선 화살표 연결선 17"/>
            <p:cNvCxnSpPr/>
            <p:nvPr/>
          </p:nvCxnSpPr>
          <p:spPr>
            <a:xfrm>
              <a:off x="3609977" y="4318816"/>
              <a:ext cx="376868" cy="0"/>
            </a:xfrm>
            <a:prstGeom prst="straightConnector1">
              <a:avLst/>
            </a:prstGeom>
            <a:ln w="28575"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5" name="직선 화살표 연결선 17"/>
            <p:cNvCxnSpPr/>
            <p:nvPr/>
          </p:nvCxnSpPr>
          <p:spPr>
            <a:xfrm flipV="1">
              <a:off x="3977608" y="4315862"/>
              <a:ext cx="0" cy="806796"/>
            </a:xfrm>
            <a:prstGeom prst="straightConnector1">
              <a:avLst/>
            </a:prstGeom>
            <a:ln w="28575"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6" name="직선 화살표 연결선 17"/>
            <p:cNvCxnSpPr/>
            <p:nvPr/>
          </p:nvCxnSpPr>
          <p:spPr>
            <a:xfrm>
              <a:off x="6999939" y="2548593"/>
              <a:ext cx="0" cy="375322"/>
            </a:xfrm>
            <a:prstGeom prst="straightConnector1">
              <a:avLst/>
            </a:prstGeom>
            <a:ln w="28575"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7" name="TextBox 15"/>
            <p:cNvSpPr txBox="1"/>
            <p:nvPr/>
          </p:nvSpPr>
          <p:spPr>
            <a:xfrm>
              <a:off x="8014156" y="5447741"/>
              <a:ext cx="798073" cy="27484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lIns="0" rIns="0" anchor="ctr"/>
            <a:lstStyle/>
            <a:p>
              <a:pPr>
                <a:defRPr/>
              </a:pPr>
              <a:r>
                <a:rPr lang="en-US" altLang="ko-KR" sz="1000" dirty="0">
                  <a:solidFill>
                    <a:schemeClr val="tx1"/>
                  </a:solidFill>
                  <a:latin typeface="LG스마트체 Regular" panose="020B0600000101010101" pitchFamily="50" charset="-127"/>
                  <a:ea typeface="LG스마트체 Regular" panose="020B0600000101010101" pitchFamily="50" charset="-127"/>
                  <a:cs typeface="Arial" pitchFamily="34" charset="0"/>
                </a:rPr>
                <a:t>WWT System</a:t>
              </a:r>
            </a:p>
          </p:txBody>
        </p:sp>
        <p:cxnSp>
          <p:nvCxnSpPr>
            <p:cNvPr id="128" name="직선 화살표 연결선 17"/>
            <p:cNvCxnSpPr/>
            <p:nvPr/>
          </p:nvCxnSpPr>
          <p:spPr>
            <a:xfrm>
              <a:off x="4382186" y="5645747"/>
              <a:ext cx="1078876" cy="0"/>
            </a:xfrm>
            <a:prstGeom prst="straightConnector1">
              <a:avLst/>
            </a:prstGeom>
            <a:ln w="28575"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9" name="TextBox 15"/>
            <p:cNvSpPr txBox="1"/>
            <p:nvPr/>
          </p:nvSpPr>
          <p:spPr>
            <a:xfrm>
              <a:off x="5494315" y="5302932"/>
              <a:ext cx="1204499" cy="520133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lIns="0" rIns="0" anchor="ctr"/>
            <a:lstStyle/>
            <a:p>
              <a:pPr>
                <a:defRPr/>
              </a:pPr>
              <a:r>
                <a:rPr lang="en-US" altLang="ko-KR" sz="1000" dirty="0">
                  <a:solidFill>
                    <a:schemeClr val="tx1"/>
                  </a:solidFill>
                  <a:latin typeface="LG스마트체 Regular" panose="020B0600000101010101" pitchFamily="50" charset="-127"/>
                  <a:ea typeface="LG스마트체 Regular" panose="020B0600000101010101" pitchFamily="50" charset="-127"/>
                  <a:cs typeface="Arial" pitchFamily="34" charset="0"/>
                </a:rPr>
                <a:t>Raw Water Tank</a:t>
              </a:r>
            </a:p>
          </p:txBody>
        </p:sp>
        <p:sp>
          <p:nvSpPr>
            <p:cNvPr id="130" name="TextBox 15"/>
            <p:cNvSpPr txBox="1"/>
            <p:nvPr/>
          </p:nvSpPr>
          <p:spPr>
            <a:xfrm>
              <a:off x="1382024" y="6322509"/>
              <a:ext cx="929238" cy="27484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lIns="0" rIns="0" anchor="ctr"/>
            <a:lstStyle/>
            <a:p>
              <a:pPr>
                <a:defRPr/>
              </a:pPr>
              <a:r>
                <a:rPr lang="en-US" altLang="ko-KR" sz="1000" dirty="0">
                  <a:solidFill>
                    <a:schemeClr val="tx1"/>
                  </a:solidFill>
                  <a:latin typeface="LG스마트체 Regular" panose="020B0600000101010101" pitchFamily="50" charset="-127"/>
                  <a:ea typeface="LG스마트체 Regular" panose="020B0600000101010101" pitchFamily="50" charset="-127"/>
                  <a:cs typeface="Arial" pitchFamily="34" charset="0"/>
                </a:rPr>
                <a:t>B/W Water Tank</a:t>
              </a:r>
            </a:p>
          </p:txBody>
        </p:sp>
        <p:sp>
          <p:nvSpPr>
            <p:cNvPr id="131" name="TextBox 15"/>
            <p:cNvSpPr txBox="1"/>
            <p:nvPr/>
          </p:nvSpPr>
          <p:spPr>
            <a:xfrm>
              <a:off x="2651182" y="6322509"/>
              <a:ext cx="1893575" cy="27484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lIns="0" rIns="0" anchor="ctr"/>
            <a:lstStyle/>
            <a:p>
              <a:pPr>
                <a:defRPr/>
              </a:pPr>
              <a:r>
                <a:rPr lang="en-US" altLang="ko-KR" sz="1000" dirty="0">
                  <a:solidFill>
                    <a:schemeClr val="tx1"/>
                  </a:solidFill>
                  <a:latin typeface="LG스마트체 Regular" panose="020B0600000101010101" pitchFamily="50" charset="-127"/>
                  <a:ea typeface="LG스마트체 Regular" panose="020B0600000101010101" pitchFamily="50" charset="-127"/>
                  <a:cs typeface="Arial" pitchFamily="34" charset="0"/>
                </a:rPr>
                <a:t>Coagulation / pH / Thickener Tank</a:t>
              </a:r>
            </a:p>
          </p:txBody>
        </p:sp>
        <p:sp>
          <p:nvSpPr>
            <p:cNvPr id="132" name="TextBox 15"/>
            <p:cNvSpPr txBox="1"/>
            <p:nvPr/>
          </p:nvSpPr>
          <p:spPr>
            <a:xfrm>
              <a:off x="6560260" y="6251582"/>
              <a:ext cx="931085" cy="27484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lIns="0" rIns="0" anchor="ctr"/>
            <a:lstStyle/>
            <a:p>
              <a:pPr>
                <a:defRPr/>
              </a:pPr>
              <a:r>
                <a:rPr lang="en-US" altLang="ko-KR" sz="1000" dirty="0">
                  <a:solidFill>
                    <a:schemeClr val="tx1"/>
                  </a:solidFill>
                  <a:latin typeface="LG스마트체 Regular" panose="020B0600000101010101" pitchFamily="50" charset="-127"/>
                  <a:ea typeface="LG스마트체 Regular" panose="020B0600000101010101" pitchFamily="50" charset="-127"/>
                  <a:cs typeface="Arial" pitchFamily="34" charset="0"/>
                </a:rPr>
                <a:t>Neut. Tank</a:t>
              </a:r>
            </a:p>
          </p:txBody>
        </p:sp>
        <p:sp>
          <p:nvSpPr>
            <p:cNvPr id="133" name="Oval 1656"/>
            <p:cNvSpPr>
              <a:spLocks noChangeArrowheads="1"/>
            </p:cNvSpPr>
            <p:nvPr/>
          </p:nvSpPr>
          <p:spPr bwMode="auto">
            <a:xfrm>
              <a:off x="4197202" y="4451581"/>
              <a:ext cx="120162" cy="123825"/>
            </a:xfrm>
            <a:prstGeom prst="ellipse">
              <a:avLst/>
            </a:prstGeom>
            <a:solidFill>
              <a:srgbClr val="CC0000"/>
            </a:solidFill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 lIns="53556" tIns="26778" rIns="53556" bIns="26778" anchor="ctr"/>
            <a:lstStyle>
              <a:lvl1pPr defTabSz="534988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defTabSz="534988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defTabSz="534988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defTabSz="534988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defTabSz="534988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defTabSz="534988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defTabSz="534988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defTabSz="534988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defTabSz="534988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fontAlgn="t" latinLnBrk="1" hangingPunct="1"/>
              <a:r>
                <a:rPr lang="en-US" altLang="ja-JP" sz="600" b="1">
                  <a:solidFill>
                    <a:srgbClr val="FFFFFF"/>
                  </a:solidFill>
                  <a:latin typeface="LG스마트체 Regular" panose="020B0600000101010101" pitchFamily="50" charset="-127"/>
                  <a:ea typeface="LG스마트체 Regular" panose="020B0600000101010101" pitchFamily="50" charset="-127"/>
                  <a:cs typeface="Arial" panose="020B0604020202020204" pitchFamily="34" charset="0"/>
                </a:rPr>
                <a:t>P</a:t>
              </a:r>
            </a:p>
          </p:txBody>
        </p:sp>
        <p:cxnSp>
          <p:nvCxnSpPr>
            <p:cNvPr id="134" name="직선 화살표 연결선 17"/>
            <p:cNvCxnSpPr/>
            <p:nvPr/>
          </p:nvCxnSpPr>
          <p:spPr>
            <a:xfrm>
              <a:off x="3613672" y="4123767"/>
              <a:ext cx="644740" cy="0"/>
            </a:xfrm>
            <a:prstGeom prst="straightConnector1">
              <a:avLst/>
            </a:prstGeom>
            <a:ln w="28575"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5" name="직선 화살표 연결선 17"/>
            <p:cNvCxnSpPr>
              <a:stCxn id="133" idx="0"/>
            </p:cNvCxnSpPr>
            <p:nvPr/>
          </p:nvCxnSpPr>
          <p:spPr>
            <a:xfrm flipV="1">
              <a:off x="4256564" y="4108991"/>
              <a:ext cx="0" cy="342815"/>
            </a:xfrm>
            <a:prstGeom prst="straightConnector1">
              <a:avLst/>
            </a:prstGeom>
            <a:ln w="28575"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6" name="角丸四角形 200"/>
            <p:cNvSpPr/>
            <p:nvPr/>
          </p:nvSpPr>
          <p:spPr>
            <a:xfrm>
              <a:off x="2625318" y="5302932"/>
              <a:ext cx="1919438" cy="800885"/>
            </a:xfrm>
            <a:prstGeom prst="roundRect">
              <a:avLst/>
            </a:prstGeom>
            <a:solidFill>
              <a:schemeClr val="bg2">
                <a:alpha val="20000"/>
              </a:schemeClr>
            </a:solidFill>
            <a:ln w="19050"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endParaRPr lang="ko-KR" altLang="en-US" spc="-100">
                <a:latin typeface="LG스마트체 Regular" panose="020B0600000101010101" pitchFamily="50" charset="-127"/>
                <a:ea typeface="LG스마트체 Regular" panose="020B0600000101010101" pitchFamily="50" charset="-127"/>
              </a:endParaRPr>
            </a:p>
          </p:txBody>
        </p:sp>
      </p:grpSp>
      <p:grpSp>
        <p:nvGrpSpPr>
          <p:cNvPr id="162" name="그룹 187"/>
          <p:cNvGrpSpPr>
            <a:grpSpLocks/>
          </p:cNvGrpSpPr>
          <p:nvPr/>
        </p:nvGrpSpPr>
        <p:grpSpPr bwMode="auto">
          <a:xfrm>
            <a:off x="682625" y="4448175"/>
            <a:ext cx="8326438" cy="1958975"/>
            <a:chOff x="656679" y="4561657"/>
            <a:chExt cx="15669948" cy="1958968"/>
          </a:xfrm>
        </p:grpSpPr>
        <p:sp>
          <p:nvSpPr>
            <p:cNvPr id="163" name="TextBox 162"/>
            <p:cNvSpPr txBox="1"/>
            <p:nvPr/>
          </p:nvSpPr>
          <p:spPr>
            <a:xfrm>
              <a:off x="659668" y="4561657"/>
              <a:ext cx="7696050" cy="576261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altLang="ko-KR" sz="1050" dirty="0"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1. </a:t>
              </a:r>
              <a:r>
                <a:rPr lang="ko-KR" altLang="en-US" sz="1050" dirty="0"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전처리 공정</a:t>
              </a:r>
              <a:endParaRPr lang="en-US" altLang="ko-KR" sz="1050" dirty="0">
                <a:latin typeface="LG스마트체 Regular" panose="020B0600000101010101" pitchFamily="50" charset="-127"/>
                <a:ea typeface="LG스마트체 Regular" panose="020B0600000101010101" pitchFamily="50" charset="-127"/>
              </a:endParaRPr>
            </a:p>
            <a:p>
              <a:pPr>
                <a:defRPr/>
              </a:pPr>
              <a:r>
                <a:rPr lang="ko-KR" altLang="en-US" sz="1050" dirty="0"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  </a:t>
              </a:r>
              <a:r>
                <a:rPr lang="en-US" altLang="ko-KR" sz="1050" dirty="0"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AFM(Activated Filter Media)</a:t>
              </a:r>
              <a:r>
                <a:rPr lang="ko-KR" altLang="en-US" sz="1050" dirty="0"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이라는 </a:t>
              </a:r>
              <a:r>
                <a:rPr lang="ko-KR" altLang="en-US" sz="1050" dirty="0" err="1"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여재를</a:t>
              </a:r>
              <a:r>
                <a:rPr lang="ko-KR" altLang="en-US" sz="1050" dirty="0"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 사용하여 </a:t>
              </a:r>
              <a:r>
                <a:rPr lang="ko-KR" altLang="en-US" sz="1050" dirty="0" err="1"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원수중에</a:t>
              </a:r>
              <a:r>
                <a:rPr lang="ko-KR" altLang="en-US" sz="1050" dirty="0"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 </a:t>
              </a:r>
              <a:r>
                <a:rPr lang="en-US" altLang="ko-KR" sz="1050" dirty="0"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SS </a:t>
              </a:r>
              <a:r>
                <a:rPr lang="ko-KR" altLang="en-US" sz="1050" dirty="0"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및    </a:t>
              </a:r>
              <a:endParaRPr lang="en-US" altLang="ko-KR" sz="1050" dirty="0">
                <a:latin typeface="LG스마트체 Regular" panose="020B0600000101010101" pitchFamily="50" charset="-127"/>
                <a:ea typeface="LG스마트체 Regular" panose="020B0600000101010101" pitchFamily="50" charset="-127"/>
              </a:endParaRPr>
            </a:p>
            <a:p>
              <a:pPr>
                <a:defRPr/>
              </a:pPr>
              <a:r>
                <a:rPr lang="en-US" altLang="ko-KR" sz="1050" dirty="0"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  </a:t>
              </a:r>
              <a:r>
                <a:rPr lang="ko-KR" altLang="en-US" sz="1050" dirty="0" err="1"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탁도를</a:t>
              </a:r>
              <a:r>
                <a:rPr lang="ko-KR" altLang="en-US" sz="1050" dirty="0"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 유발시키는 물질</a:t>
              </a:r>
              <a:r>
                <a:rPr lang="en-US" altLang="ko-KR" sz="1050" dirty="0"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(</a:t>
              </a:r>
              <a:r>
                <a:rPr lang="ko-KR" altLang="en-US" sz="1050" dirty="0"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탁도</a:t>
              </a:r>
              <a:r>
                <a:rPr lang="en-US" altLang="ko-KR" sz="1050" dirty="0"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,</a:t>
              </a:r>
              <a:r>
                <a:rPr lang="ko-KR" altLang="en-US" sz="1050" dirty="0"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부유물질</a:t>
              </a:r>
              <a:r>
                <a:rPr lang="en-US" altLang="ko-KR" sz="1050" dirty="0"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)</a:t>
              </a:r>
              <a:r>
                <a:rPr lang="ko-KR" altLang="en-US" sz="1050" dirty="0"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을 제거한다</a:t>
              </a:r>
              <a:r>
                <a:rPr lang="en-US" altLang="ko-KR" sz="1050" dirty="0"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.</a:t>
              </a:r>
              <a:endParaRPr lang="ko-KR" altLang="en-US" sz="1050" dirty="0">
                <a:latin typeface="LG스마트체 Regular" panose="020B0600000101010101" pitchFamily="50" charset="-127"/>
                <a:ea typeface="LG스마트체 Regular" panose="020B0600000101010101" pitchFamily="50" charset="-127"/>
              </a:endParaRPr>
            </a:p>
          </p:txBody>
        </p:sp>
        <p:sp>
          <p:nvSpPr>
            <p:cNvPr id="164" name="TextBox 163"/>
            <p:cNvSpPr txBox="1"/>
            <p:nvPr/>
          </p:nvSpPr>
          <p:spPr>
            <a:xfrm>
              <a:off x="659668" y="5353817"/>
              <a:ext cx="7696050" cy="577848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altLang="ko-KR" sz="1050" dirty="0"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2. </a:t>
              </a:r>
              <a:r>
                <a:rPr lang="ko-KR" altLang="en-US" sz="1050" dirty="0"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순수 생산 공정</a:t>
              </a:r>
              <a:endParaRPr lang="en-US" altLang="ko-KR" sz="1050" dirty="0">
                <a:latin typeface="LG스마트체 Regular" panose="020B0600000101010101" pitchFamily="50" charset="-127"/>
                <a:ea typeface="LG스마트체 Regular" panose="020B0600000101010101" pitchFamily="50" charset="-127"/>
              </a:endParaRPr>
            </a:p>
            <a:p>
              <a:pPr>
                <a:defRPr/>
              </a:pPr>
              <a:r>
                <a:rPr lang="en-US" altLang="ko-KR" sz="1050" dirty="0"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 </a:t>
              </a:r>
              <a:r>
                <a:rPr lang="ko-KR" altLang="en-US" sz="1050" dirty="0"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① </a:t>
              </a:r>
              <a:r>
                <a:rPr lang="en-US" altLang="ko-KR" sz="1050" dirty="0"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Activated Carbon Filter</a:t>
              </a:r>
            </a:p>
            <a:p>
              <a:pPr>
                <a:defRPr/>
              </a:pPr>
              <a:r>
                <a:rPr lang="en-US" altLang="ko-KR" sz="1050" dirty="0"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   </a:t>
              </a:r>
              <a:r>
                <a:rPr lang="ko-KR" altLang="en-US" sz="1050" dirty="0" err="1"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원수중에</a:t>
              </a:r>
              <a:r>
                <a:rPr lang="ko-KR" altLang="en-US" sz="1050" dirty="0"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 </a:t>
              </a:r>
              <a:r>
                <a:rPr lang="en-US" altLang="ko-KR" sz="1050" dirty="0"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SS </a:t>
              </a:r>
              <a:r>
                <a:rPr lang="ko-KR" altLang="en-US" sz="1050" dirty="0"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및 이온교환수지에 악영향을 주는 유기물 등을 제거한다</a:t>
              </a:r>
              <a:r>
                <a:rPr lang="en-US" altLang="ko-KR" sz="1050" dirty="0"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.</a:t>
              </a:r>
            </a:p>
          </p:txBody>
        </p:sp>
        <p:sp>
          <p:nvSpPr>
            <p:cNvPr id="165" name="TextBox 164"/>
            <p:cNvSpPr txBox="1"/>
            <p:nvPr/>
          </p:nvSpPr>
          <p:spPr>
            <a:xfrm>
              <a:off x="8630577" y="4561657"/>
              <a:ext cx="7693062" cy="576261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altLang="ko-KR" sz="1050" dirty="0"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3. </a:t>
              </a:r>
              <a:r>
                <a:rPr lang="ko-KR" altLang="en-US" sz="1050" dirty="0" err="1"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초순수</a:t>
              </a:r>
              <a:r>
                <a:rPr lang="ko-KR" altLang="en-US" sz="1050" dirty="0"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 생산 공정</a:t>
              </a:r>
              <a:endParaRPr lang="en-US" altLang="ko-KR" sz="1050" dirty="0">
                <a:latin typeface="LG스마트체 Regular" panose="020B0600000101010101" pitchFamily="50" charset="-127"/>
                <a:ea typeface="LG스마트체 Regular" panose="020B0600000101010101" pitchFamily="50" charset="-127"/>
              </a:endParaRPr>
            </a:p>
            <a:p>
              <a:pPr>
                <a:defRPr/>
              </a:pPr>
              <a:r>
                <a:rPr lang="en-US" altLang="ko-KR" sz="1050" dirty="0"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  </a:t>
              </a:r>
              <a:r>
                <a:rPr lang="ko-KR" altLang="en-US" sz="1050" dirty="0"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양이온 교환수지와 음이온 교환수지를 동일 </a:t>
              </a:r>
              <a:r>
                <a:rPr lang="ko-KR" altLang="en-US" sz="1050" dirty="0" err="1"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수지탑에</a:t>
              </a:r>
              <a:r>
                <a:rPr lang="ko-KR" altLang="en-US" sz="1050" dirty="0"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 충진하고 혼합한 후 </a:t>
              </a:r>
              <a:r>
                <a:rPr lang="en-US" altLang="ko-KR" sz="1050" dirty="0"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2B2T </a:t>
              </a:r>
              <a:r>
                <a:rPr lang="ko-KR" altLang="en-US" sz="1050" dirty="0" err="1"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처리수를</a:t>
              </a:r>
              <a:r>
                <a:rPr lang="ko-KR" altLang="en-US" sz="1050" dirty="0"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 통과시킴으로써 수중의 전해질을 거의 제거하여 고순도의 순수를 얻는다</a:t>
              </a:r>
            </a:p>
          </p:txBody>
        </p:sp>
        <p:sp>
          <p:nvSpPr>
            <p:cNvPr id="166" name="TextBox 165"/>
            <p:cNvSpPr txBox="1"/>
            <p:nvPr/>
          </p:nvSpPr>
          <p:spPr>
            <a:xfrm>
              <a:off x="656679" y="5944365"/>
              <a:ext cx="7696050" cy="576260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ko-KR" altLang="en-US" sz="1050" dirty="0"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 ② </a:t>
              </a:r>
              <a:r>
                <a:rPr lang="en-US" altLang="ko-KR" sz="1050" dirty="0"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2B2T(</a:t>
              </a:r>
              <a:r>
                <a:rPr lang="en-US" altLang="ko-KR" sz="1050" dirty="0" err="1"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Cation</a:t>
              </a:r>
              <a:r>
                <a:rPr lang="en-US" altLang="ko-KR" sz="1050" dirty="0"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 Bed, Anion Bed)</a:t>
              </a:r>
            </a:p>
            <a:p>
              <a:pPr>
                <a:defRPr/>
              </a:pPr>
              <a:r>
                <a:rPr lang="en-US" altLang="ko-KR" sz="1050" dirty="0"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   </a:t>
              </a:r>
              <a:r>
                <a:rPr lang="ko-KR" altLang="en-US" sz="1050" dirty="0"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 양이온 교환수지를 이용하여 양이온을 제거하고 음이온 </a:t>
              </a:r>
              <a:r>
                <a:rPr lang="ko-KR" altLang="en-US" sz="1050" dirty="0" err="1"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교환수지를</a:t>
              </a:r>
              <a:endParaRPr lang="en-US" altLang="ko-KR" sz="1050" dirty="0">
                <a:latin typeface="LG스마트체 Regular" panose="020B0600000101010101" pitchFamily="50" charset="-127"/>
                <a:ea typeface="LG스마트체 Regular" panose="020B0600000101010101" pitchFamily="50" charset="-127"/>
              </a:endParaRPr>
            </a:p>
            <a:p>
              <a:pPr>
                <a:defRPr/>
              </a:pPr>
              <a:r>
                <a:rPr lang="en-US" altLang="ko-KR" sz="1050" dirty="0"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  </a:t>
              </a:r>
              <a:r>
                <a:rPr lang="ko-KR" altLang="en-US" sz="1050" dirty="0"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 이용하여 음이온을 제거하여 순수한 물을 형성한다</a:t>
              </a:r>
              <a:r>
                <a:rPr lang="en-US" altLang="ko-KR" sz="1050" dirty="0"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. </a:t>
              </a:r>
              <a:endParaRPr lang="ko-KR" altLang="en-US" sz="1050" dirty="0">
                <a:latin typeface="LG스마트체 Regular" panose="020B0600000101010101" pitchFamily="50" charset="-127"/>
                <a:ea typeface="LG스마트체 Regular" panose="020B0600000101010101" pitchFamily="50" charset="-127"/>
              </a:endParaRPr>
            </a:p>
          </p:txBody>
        </p:sp>
        <p:sp>
          <p:nvSpPr>
            <p:cNvPr id="167" name="TextBox 166"/>
            <p:cNvSpPr txBox="1"/>
            <p:nvPr/>
          </p:nvSpPr>
          <p:spPr>
            <a:xfrm>
              <a:off x="8630577" y="5353817"/>
              <a:ext cx="7696050" cy="415924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altLang="ko-KR" sz="1050" dirty="0"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4. B/W </a:t>
              </a:r>
              <a:r>
                <a:rPr lang="ko-KR" altLang="en-US" sz="1050" dirty="0"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및 </a:t>
              </a:r>
              <a:r>
                <a:rPr lang="en-US" altLang="ko-KR" sz="1050" dirty="0"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2B2T </a:t>
              </a:r>
              <a:r>
                <a:rPr lang="ko-KR" altLang="en-US" sz="1050" dirty="0"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재생 폐수처리 공정</a:t>
              </a:r>
              <a:endParaRPr lang="en-US" altLang="ko-KR" sz="1050" dirty="0">
                <a:latin typeface="LG스마트체 Regular" panose="020B0600000101010101" pitchFamily="50" charset="-127"/>
                <a:ea typeface="LG스마트체 Regular" panose="020B0600000101010101" pitchFamily="50" charset="-127"/>
              </a:endParaRPr>
            </a:p>
            <a:p>
              <a:pPr>
                <a:defRPr/>
              </a:pPr>
              <a:r>
                <a:rPr lang="en-US" altLang="ko-KR" sz="1050" dirty="0"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  WT </a:t>
              </a:r>
              <a:r>
                <a:rPr lang="ko-KR" altLang="en-US" sz="1050" dirty="0"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공정 중 발생한 폐수는 </a:t>
              </a:r>
              <a:r>
                <a:rPr lang="en-US" altLang="ko-KR" sz="1050" dirty="0"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WWT </a:t>
              </a:r>
              <a:r>
                <a:rPr lang="ko-KR" altLang="en-US" sz="1050" dirty="0"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공정을 이용하여 처리한다</a:t>
              </a:r>
              <a:r>
                <a:rPr lang="en-US" altLang="ko-KR" sz="1050" dirty="0"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.</a:t>
              </a:r>
              <a:endParaRPr lang="ko-KR" altLang="en-US" sz="1050" dirty="0">
                <a:latin typeface="LG스마트체 Regular" panose="020B0600000101010101" pitchFamily="50" charset="-127"/>
                <a:ea typeface="LG스마트체 Regular" panose="020B0600000101010101" pitchFamily="50" charset="-127"/>
              </a:endParaRPr>
            </a:p>
          </p:txBody>
        </p:sp>
      </p:grpSp>
      <p:sp>
        <p:nvSpPr>
          <p:cNvPr id="168" name="TextBox 194"/>
          <p:cNvSpPr txBox="1">
            <a:spLocks noChangeArrowheads="1"/>
          </p:cNvSpPr>
          <p:nvPr/>
        </p:nvSpPr>
        <p:spPr bwMode="auto">
          <a:xfrm>
            <a:off x="347663" y="2632075"/>
            <a:ext cx="1436687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/>
            <a:r>
              <a:rPr lang="ko-KR" altLang="en-US" sz="1200" b="1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초순수 생산 공정</a:t>
            </a:r>
          </a:p>
        </p:txBody>
      </p:sp>
      <p:sp>
        <p:nvSpPr>
          <p:cNvPr id="169" name="TextBox 195"/>
          <p:cNvSpPr txBox="1">
            <a:spLocks noChangeArrowheads="1"/>
          </p:cNvSpPr>
          <p:nvPr/>
        </p:nvSpPr>
        <p:spPr bwMode="auto">
          <a:xfrm>
            <a:off x="347663" y="3506788"/>
            <a:ext cx="1436687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/>
            <a:r>
              <a:rPr lang="en-US" altLang="ko-KR" sz="1200" b="1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B/W </a:t>
            </a:r>
            <a:r>
              <a:rPr lang="ko-KR" altLang="en-US" sz="1200" b="1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및 </a:t>
            </a:r>
            <a:r>
              <a:rPr lang="en-US" altLang="ko-KR" sz="1200" b="1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2B2T </a:t>
            </a:r>
          </a:p>
          <a:p>
            <a:pPr algn="ctr"/>
            <a:r>
              <a:rPr lang="ko-KR" altLang="en-US" sz="1200" b="1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재생 폐수처리 공정</a:t>
            </a:r>
          </a:p>
        </p:txBody>
      </p:sp>
      <p:sp>
        <p:nvSpPr>
          <p:cNvPr id="170" name="TextBox 196"/>
          <p:cNvSpPr txBox="1">
            <a:spLocks noChangeArrowheads="1"/>
          </p:cNvSpPr>
          <p:nvPr/>
        </p:nvSpPr>
        <p:spPr bwMode="auto">
          <a:xfrm>
            <a:off x="347663" y="1522413"/>
            <a:ext cx="1436687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/>
            <a:r>
              <a:rPr lang="ko-KR" altLang="en-US" sz="1200" b="1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전처리 공정</a:t>
            </a:r>
          </a:p>
        </p:txBody>
      </p:sp>
      <p:sp>
        <p:nvSpPr>
          <p:cNvPr id="171" name="TextBox 197"/>
          <p:cNvSpPr txBox="1">
            <a:spLocks noChangeArrowheads="1"/>
          </p:cNvSpPr>
          <p:nvPr/>
        </p:nvSpPr>
        <p:spPr bwMode="auto">
          <a:xfrm>
            <a:off x="6564313" y="955675"/>
            <a:ext cx="1119187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r>
              <a:rPr lang="ko-KR" altLang="en-US" sz="1200" b="1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순수 생산 공정</a:t>
            </a:r>
          </a:p>
        </p:txBody>
      </p:sp>
      <p:cxnSp>
        <p:nvCxnSpPr>
          <p:cNvPr id="172" name="꺾인 연결선 171"/>
          <p:cNvCxnSpPr/>
          <p:nvPr/>
        </p:nvCxnSpPr>
        <p:spPr>
          <a:xfrm rot="10800000" flipV="1">
            <a:off x="3417888" y="814388"/>
            <a:ext cx="606425" cy="560387"/>
          </a:xfrm>
          <a:prstGeom prst="bentConnector2">
            <a:avLst/>
          </a:prstGeom>
          <a:ln w="19050">
            <a:solidFill>
              <a:schemeClr val="tx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3" name="꺾인 연결선 172"/>
          <p:cNvCxnSpPr>
            <a:stCxn id="182" idx="1"/>
          </p:cNvCxnSpPr>
          <p:nvPr/>
        </p:nvCxnSpPr>
        <p:spPr>
          <a:xfrm rot="10800000" flipV="1">
            <a:off x="7581900" y="830263"/>
            <a:ext cx="184150" cy="536575"/>
          </a:xfrm>
          <a:prstGeom prst="bentConnector2">
            <a:avLst/>
          </a:prstGeom>
          <a:ln w="22225">
            <a:solidFill>
              <a:srgbClr val="FF0000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4" name="꺾인 연결선 173"/>
          <p:cNvCxnSpPr/>
          <p:nvPr/>
        </p:nvCxnSpPr>
        <p:spPr>
          <a:xfrm rot="10800000" flipV="1">
            <a:off x="8408988" y="909638"/>
            <a:ext cx="608012" cy="560387"/>
          </a:xfrm>
          <a:prstGeom prst="bentConnector2">
            <a:avLst/>
          </a:prstGeom>
          <a:ln w="19050">
            <a:solidFill>
              <a:schemeClr val="tx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5" name="꺾인 연결선 174"/>
          <p:cNvCxnSpPr>
            <a:stCxn id="183" idx="1"/>
          </p:cNvCxnSpPr>
          <p:nvPr/>
        </p:nvCxnSpPr>
        <p:spPr>
          <a:xfrm rot="10800000">
            <a:off x="4340225" y="3738563"/>
            <a:ext cx="203200" cy="544512"/>
          </a:xfrm>
          <a:prstGeom prst="bentConnector2">
            <a:avLst/>
          </a:prstGeom>
          <a:ln w="19050">
            <a:solidFill>
              <a:schemeClr val="tx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6" name="꺾인 연결선 175"/>
          <p:cNvCxnSpPr/>
          <p:nvPr/>
        </p:nvCxnSpPr>
        <p:spPr>
          <a:xfrm rot="10800000" flipV="1">
            <a:off x="7689850" y="3154363"/>
            <a:ext cx="606425" cy="560387"/>
          </a:xfrm>
          <a:prstGeom prst="bentConnector2">
            <a:avLst/>
          </a:prstGeom>
          <a:ln w="22225">
            <a:solidFill>
              <a:srgbClr val="FF0000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7" name="꺾인 연결선 176"/>
          <p:cNvCxnSpPr>
            <a:stCxn id="180" idx="1"/>
          </p:cNvCxnSpPr>
          <p:nvPr/>
        </p:nvCxnSpPr>
        <p:spPr>
          <a:xfrm rot="10800000" flipV="1">
            <a:off x="7523163" y="2946400"/>
            <a:ext cx="647700" cy="765175"/>
          </a:xfrm>
          <a:prstGeom prst="bentConnector2">
            <a:avLst/>
          </a:prstGeom>
          <a:ln w="19050">
            <a:solidFill>
              <a:schemeClr val="tx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8" name="TextBox 204"/>
          <p:cNvSpPr txBox="1">
            <a:spLocks noChangeArrowheads="1"/>
          </p:cNvSpPr>
          <p:nvPr/>
        </p:nvSpPr>
        <p:spPr bwMode="auto">
          <a:xfrm>
            <a:off x="3965575" y="685800"/>
            <a:ext cx="554038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r>
              <a:rPr lang="en-US" altLang="ko-KR" sz="100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NaOH</a:t>
            </a:r>
            <a:endParaRPr lang="ko-KR" altLang="en-US" sz="100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sp>
        <p:nvSpPr>
          <p:cNvPr id="179" name="TextBox 205"/>
          <p:cNvSpPr txBox="1">
            <a:spLocks noChangeArrowheads="1"/>
          </p:cNvSpPr>
          <p:nvPr/>
        </p:nvSpPr>
        <p:spPr bwMode="auto">
          <a:xfrm>
            <a:off x="4719638" y="2462213"/>
            <a:ext cx="554037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r>
              <a:rPr lang="en-US" altLang="ko-KR" sz="100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NaOH</a:t>
            </a:r>
            <a:endParaRPr lang="ko-KR" altLang="en-US" sz="100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sp>
        <p:nvSpPr>
          <p:cNvPr id="180" name="TextBox 206"/>
          <p:cNvSpPr txBox="1">
            <a:spLocks noChangeArrowheads="1"/>
          </p:cNvSpPr>
          <p:nvPr/>
        </p:nvSpPr>
        <p:spPr bwMode="auto">
          <a:xfrm>
            <a:off x="8170863" y="2822575"/>
            <a:ext cx="554037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r>
              <a:rPr lang="en-US" altLang="ko-KR" sz="100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NaOH</a:t>
            </a:r>
            <a:endParaRPr lang="ko-KR" altLang="en-US" sz="100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sp>
        <p:nvSpPr>
          <p:cNvPr id="181" name="TextBox 207"/>
          <p:cNvSpPr txBox="1">
            <a:spLocks noChangeArrowheads="1"/>
          </p:cNvSpPr>
          <p:nvPr/>
        </p:nvSpPr>
        <p:spPr bwMode="auto">
          <a:xfrm>
            <a:off x="8229600" y="3024188"/>
            <a:ext cx="554038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r>
              <a:rPr lang="en-US" altLang="ko-KR" sz="1000" b="1">
                <a:solidFill>
                  <a:srgbClr val="FF0000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HCl</a:t>
            </a:r>
            <a:endParaRPr lang="ko-KR" altLang="en-US" sz="1000" b="1">
              <a:solidFill>
                <a:srgbClr val="FF0000"/>
              </a:solidFill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sp>
        <p:nvSpPr>
          <p:cNvPr id="182" name="TextBox 208"/>
          <p:cNvSpPr txBox="1">
            <a:spLocks noChangeArrowheads="1"/>
          </p:cNvSpPr>
          <p:nvPr/>
        </p:nvSpPr>
        <p:spPr bwMode="auto">
          <a:xfrm>
            <a:off x="7766050" y="708025"/>
            <a:ext cx="554038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r>
              <a:rPr lang="en-US" altLang="ko-KR" sz="1000" b="1">
                <a:solidFill>
                  <a:srgbClr val="FF0000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HCl</a:t>
            </a:r>
            <a:endParaRPr lang="ko-KR" altLang="en-US" sz="1000" b="1">
              <a:solidFill>
                <a:srgbClr val="FF0000"/>
              </a:solidFill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sp>
        <p:nvSpPr>
          <p:cNvPr id="183" name="TextBox 209"/>
          <p:cNvSpPr txBox="1">
            <a:spLocks noChangeArrowheads="1"/>
          </p:cNvSpPr>
          <p:nvPr/>
        </p:nvSpPr>
        <p:spPr bwMode="auto">
          <a:xfrm>
            <a:off x="4543425" y="4160838"/>
            <a:ext cx="555625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r>
              <a:rPr lang="en-US" altLang="ko-KR" sz="100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NaOH</a:t>
            </a:r>
            <a:endParaRPr lang="ko-KR" altLang="en-US" sz="100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cxnSp>
        <p:nvCxnSpPr>
          <p:cNvPr id="184" name="직선 화살표 연결선 183"/>
          <p:cNvCxnSpPr/>
          <p:nvPr/>
        </p:nvCxnSpPr>
        <p:spPr>
          <a:xfrm flipH="1">
            <a:off x="4405313" y="2619375"/>
            <a:ext cx="384175" cy="0"/>
          </a:xfrm>
          <a:prstGeom prst="straightConnector1">
            <a:avLst/>
          </a:prstGeom>
          <a:ln w="22225">
            <a:solidFill>
              <a:schemeClr val="tx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5" name="꺾인 연결선 184"/>
          <p:cNvCxnSpPr/>
          <p:nvPr/>
        </p:nvCxnSpPr>
        <p:spPr>
          <a:xfrm rot="10800000" flipV="1">
            <a:off x="4314825" y="2443163"/>
            <a:ext cx="654050" cy="182562"/>
          </a:xfrm>
          <a:prstGeom prst="bentConnector2">
            <a:avLst/>
          </a:prstGeom>
          <a:ln w="22225">
            <a:solidFill>
              <a:srgbClr val="FF0000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6" name="TextBox 212"/>
          <p:cNvSpPr txBox="1">
            <a:spLocks noChangeArrowheads="1"/>
          </p:cNvSpPr>
          <p:nvPr/>
        </p:nvSpPr>
        <p:spPr bwMode="auto">
          <a:xfrm>
            <a:off x="4926013" y="2324100"/>
            <a:ext cx="554037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r>
              <a:rPr lang="en-US" altLang="ko-KR" sz="1000" b="1">
                <a:solidFill>
                  <a:srgbClr val="FF0000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HCl</a:t>
            </a:r>
            <a:endParaRPr lang="ko-KR" altLang="en-US" sz="1000" b="1">
              <a:solidFill>
                <a:srgbClr val="FF0000"/>
              </a:solidFill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sp>
        <p:nvSpPr>
          <p:cNvPr id="187" name="TextBox 213"/>
          <p:cNvSpPr txBox="1">
            <a:spLocks noChangeArrowheads="1"/>
          </p:cNvSpPr>
          <p:nvPr/>
        </p:nvSpPr>
        <p:spPr bwMode="auto">
          <a:xfrm>
            <a:off x="8936038" y="787400"/>
            <a:ext cx="554037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r>
              <a:rPr lang="en-US" altLang="ko-KR" sz="100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NaOH</a:t>
            </a:r>
            <a:endParaRPr lang="ko-KR" altLang="en-US" sz="100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2783805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Line 16"/>
          <p:cNvSpPr>
            <a:spLocks noChangeShapeType="1"/>
          </p:cNvSpPr>
          <p:nvPr/>
        </p:nvSpPr>
        <p:spPr bwMode="auto">
          <a:xfrm>
            <a:off x="0" y="434044"/>
            <a:ext cx="99060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ko-KR" altLang="en-US" sz="1463" dirty="0">
              <a:solidFill>
                <a:srgbClr val="000000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Adobe Devanagari" pitchFamily="18" charset="0"/>
            </a:endParaRPr>
          </a:p>
        </p:txBody>
      </p:sp>
      <p:sp>
        <p:nvSpPr>
          <p:cNvPr id="151" name="TextBox 150"/>
          <p:cNvSpPr txBox="1"/>
          <p:nvPr/>
        </p:nvSpPr>
        <p:spPr>
          <a:xfrm>
            <a:off x="162884" y="-47625"/>
            <a:ext cx="5157261" cy="526559"/>
          </a:xfrm>
          <a:prstGeom prst="rect">
            <a:avLst/>
          </a:prstGeom>
          <a:noFill/>
          <a:ln w="3175">
            <a:noFill/>
          </a:ln>
        </p:spPr>
        <p:txBody>
          <a:bodyPr wrap="square" rtlCol="0" anchor="ctr" anchorCtr="0">
            <a:noAutofit/>
          </a:bodyPr>
          <a:lstStyle/>
          <a:p>
            <a:r>
              <a:rPr lang="en-US" altLang="ko-KR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4.</a:t>
            </a:r>
            <a:r>
              <a:rPr lang="ko-KR" altLang="en-US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b="1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공정소개</a:t>
            </a:r>
            <a:endParaRPr lang="ko-KR" altLang="en-US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52" name="TextBox 151"/>
          <p:cNvSpPr txBox="1"/>
          <p:nvPr/>
        </p:nvSpPr>
        <p:spPr>
          <a:xfrm>
            <a:off x="5738813" y="-47625"/>
            <a:ext cx="3984663" cy="526559"/>
          </a:xfrm>
          <a:prstGeom prst="rect">
            <a:avLst/>
          </a:prstGeom>
          <a:noFill/>
          <a:ln w="3175">
            <a:noFill/>
          </a:ln>
        </p:spPr>
        <p:txBody>
          <a:bodyPr wrap="square" rtlCol="0" anchor="ctr" anchorCtr="0">
            <a:noAutofit/>
          </a:bodyPr>
          <a:lstStyle/>
          <a:p>
            <a:pPr algn="r"/>
            <a:r>
              <a:rPr lang="ko-KR" altLang="en-US" b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⑫ </a:t>
            </a:r>
            <a:r>
              <a:rPr lang="en-US" altLang="ko-KR" b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UT(</a:t>
            </a:r>
            <a:r>
              <a:rPr lang="ko-KR" altLang="en-US" b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폐수처리공정</a:t>
            </a:r>
            <a:r>
              <a:rPr lang="en-US" altLang="ko-KR" b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endParaRPr lang="en-US" altLang="ko-KR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5" name="그룹 34"/>
          <p:cNvGrpSpPr>
            <a:grpSpLocks/>
          </p:cNvGrpSpPr>
          <p:nvPr/>
        </p:nvGrpSpPr>
        <p:grpSpPr bwMode="auto">
          <a:xfrm>
            <a:off x="577850" y="2116138"/>
            <a:ext cx="8634413" cy="2143125"/>
            <a:chOff x="541245" y="2275203"/>
            <a:chExt cx="8635270" cy="2142930"/>
          </a:xfrm>
        </p:grpSpPr>
        <p:sp>
          <p:nvSpPr>
            <p:cNvPr id="6" name="직사각형 5"/>
            <p:cNvSpPr/>
            <p:nvPr/>
          </p:nvSpPr>
          <p:spPr>
            <a:xfrm>
              <a:off x="1530356" y="3459370"/>
              <a:ext cx="7123819" cy="958763"/>
            </a:xfrm>
            <a:prstGeom prst="rect">
              <a:avLst/>
            </a:prstGeom>
            <a:solidFill>
              <a:srgbClr val="E1A9A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>
                <a:latin typeface="LG스마트체 Regular" panose="020B0600000101010101" pitchFamily="50" charset="-127"/>
                <a:ea typeface="LG스마트체 Regular" panose="020B0600000101010101" pitchFamily="50" charset="-127"/>
              </a:endParaRPr>
            </a:p>
          </p:txBody>
        </p:sp>
        <p:sp>
          <p:nvSpPr>
            <p:cNvPr id="7" name="직사각형 6"/>
            <p:cNvSpPr/>
            <p:nvPr/>
          </p:nvSpPr>
          <p:spPr>
            <a:xfrm>
              <a:off x="5812268" y="2341872"/>
              <a:ext cx="1033566" cy="960350"/>
            </a:xfrm>
            <a:prstGeom prst="rect">
              <a:avLst/>
            </a:prstGeom>
            <a:solidFill>
              <a:srgbClr val="CECCA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>
                <a:latin typeface="LG스마트체 Regular" panose="020B0600000101010101" pitchFamily="50" charset="-127"/>
                <a:ea typeface="LG스마트체 Regular" panose="020B0600000101010101" pitchFamily="50" charset="-127"/>
              </a:endParaRPr>
            </a:p>
          </p:txBody>
        </p:sp>
        <p:sp>
          <p:nvSpPr>
            <p:cNvPr id="8" name="직사각형 7"/>
            <p:cNvSpPr/>
            <p:nvPr/>
          </p:nvSpPr>
          <p:spPr>
            <a:xfrm>
              <a:off x="3697508" y="2324411"/>
              <a:ext cx="2133812" cy="958763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>
                <a:latin typeface="LG스마트체 Regular" panose="020B0600000101010101" pitchFamily="50" charset="-127"/>
                <a:ea typeface="LG스마트체 Regular" panose="020B0600000101010101" pitchFamily="50" charset="-127"/>
              </a:endParaRPr>
            </a:p>
          </p:txBody>
        </p:sp>
        <p:sp>
          <p:nvSpPr>
            <p:cNvPr id="9" name="직사각형 8"/>
            <p:cNvSpPr/>
            <p:nvPr/>
          </p:nvSpPr>
          <p:spPr>
            <a:xfrm>
              <a:off x="1517655" y="2327585"/>
              <a:ext cx="2179853" cy="97463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>
                <a:latin typeface="LG스마트체 Regular" panose="020B0600000101010101" pitchFamily="50" charset="-127"/>
                <a:ea typeface="LG스마트체 Regular" panose="020B0600000101010101" pitchFamily="50" charset="-127"/>
              </a:endParaRPr>
            </a:p>
          </p:txBody>
        </p:sp>
        <p:pic>
          <p:nvPicPr>
            <p:cNvPr id="10" name="Picture 1782" descr="水槽長"/>
            <p:cNvPicPr>
              <a:picLocks noChangeAspect="1" noChangeArrowheads="1"/>
            </p:cNvPicPr>
            <p:nvPr/>
          </p:nvPicPr>
          <p:blipFill>
            <a:blip r:embed="rId2">
              <a:clrChange>
                <a:clrFrom>
                  <a:srgbClr val="00006A"/>
                </a:clrFrom>
                <a:clrTo>
                  <a:srgbClr val="00006A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703" t="8888" r="5878" b="12639"/>
            <a:stretch>
              <a:fillRect/>
            </a:stretch>
          </p:blipFill>
          <p:spPr bwMode="auto">
            <a:xfrm>
              <a:off x="1572916" y="2584795"/>
              <a:ext cx="395312" cy="3805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" name="Freeform 1636"/>
            <p:cNvSpPr>
              <a:spLocks/>
            </p:cNvSpPr>
            <p:nvPr/>
          </p:nvSpPr>
          <p:spPr bwMode="auto">
            <a:xfrm rot="16200000" flipV="1">
              <a:off x="4194662" y="3595681"/>
              <a:ext cx="224208" cy="171095"/>
            </a:xfrm>
            <a:custGeom>
              <a:avLst/>
              <a:gdLst>
                <a:gd name="T0" fmla="*/ 0 w 868"/>
                <a:gd name="T1" fmla="*/ 0 h 348"/>
                <a:gd name="T2" fmla="*/ 2147483646 w 868"/>
                <a:gd name="T3" fmla="*/ 0 h 348"/>
                <a:gd name="T4" fmla="*/ 2147483646 w 868"/>
                <a:gd name="T5" fmla="*/ 2147483646 h 348"/>
                <a:gd name="T6" fmla="*/ 0 60000 65536"/>
                <a:gd name="T7" fmla="*/ 0 60000 65536"/>
                <a:gd name="T8" fmla="*/ 0 60000 65536"/>
                <a:gd name="T9" fmla="*/ 0 w 868"/>
                <a:gd name="T10" fmla="*/ 0 h 348"/>
                <a:gd name="T11" fmla="*/ 868 w 868"/>
                <a:gd name="T12" fmla="*/ 348 h 34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868" h="348">
                  <a:moveTo>
                    <a:pt x="0" y="0"/>
                  </a:moveTo>
                  <a:lnTo>
                    <a:pt x="868" y="0"/>
                  </a:lnTo>
                  <a:lnTo>
                    <a:pt x="868" y="348"/>
                  </a:lnTo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pic>
          <p:nvPicPr>
            <p:cNvPr id="12" name="Picture 398" descr="沈殿池"/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0C3371"/>
                </a:clrFrom>
                <a:clrTo>
                  <a:srgbClr val="0C3371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35088" y="3533418"/>
              <a:ext cx="738824" cy="4049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" name="Picture 1782" descr="水槽長">
              <a:extLst>
                <a:ext uri="{FF2B5EF4-FFF2-40B4-BE49-F238E27FC236}">
                  <a16:creationId xmlns:a16="http://schemas.microsoft.com/office/drawing/2014/main" id="{A5265A23-EF61-4272-956C-BD69AC81E13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clrChange>
                <a:clrFrom>
                  <a:srgbClr val="00006A"/>
                </a:clrFrom>
                <a:clrTo>
                  <a:srgbClr val="00006A">
                    <a:alpha val="0"/>
                  </a:srgbClr>
                </a:clrTo>
              </a:clrChange>
              <a:duotone>
                <a:prstClr val="black"/>
                <a:srgbClr val="D9C3A5">
                  <a:tint val="50000"/>
                  <a:satMod val="180000"/>
                </a:srgbClr>
              </a:duotone>
            </a:blip>
            <a:srcRect l="3703" t="8888" r="5878" b="12639"/>
            <a:stretch>
              <a:fillRect/>
            </a:stretch>
          </p:blipFill>
          <p:spPr bwMode="auto">
            <a:xfrm>
              <a:off x="5709421" y="3894252"/>
              <a:ext cx="465460" cy="3294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4" name="Picture 589" descr="撹拌機"/>
            <p:cNvPicPr>
              <a:picLocks noChangeAspect="1" noChangeArrowheads="1"/>
            </p:cNvPicPr>
            <p:nvPr/>
          </p:nvPicPr>
          <p:blipFill>
            <a:blip r:embed="rId5" cstate="print">
              <a:clrChange>
                <a:clrFrom>
                  <a:srgbClr val="00006A"/>
                </a:clrFrom>
                <a:clrTo>
                  <a:srgbClr val="00006A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82653" y="3790086"/>
              <a:ext cx="274036" cy="3993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5" name="Picture 36" descr="汚泥処理遠心脱水"/>
            <p:cNvPicPr preferRelativeResize="0">
              <a:picLocks noChangeAspect="1" noChangeArrowheads="1"/>
            </p:cNvPicPr>
            <p:nvPr/>
          </p:nvPicPr>
          <p:blipFill>
            <a:blip r:embed="rId6" cstate="print">
              <a:clrChange>
                <a:clrFrom>
                  <a:srgbClr val="00006A"/>
                </a:clrFrom>
                <a:clrTo>
                  <a:srgbClr val="00006A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30913" b="63879"/>
            <a:stretch>
              <a:fillRect/>
            </a:stretch>
          </p:blipFill>
          <p:spPr bwMode="auto">
            <a:xfrm>
              <a:off x="6330726" y="3750621"/>
              <a:ext cx="1085400" cy="2621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6" name="Picture 34"/>
            <p:cNvPicPr>
              <a:picLocks noChangeAspect="1" noChangeArrowheads="1"/>
            </p:cNvPicPr>
            <p:nvPr/>
          </p:nvPicPr>
          <p:blipFill>
            <a:blip r:embed="rId7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lum bright="-18000" contrast="3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59839" y="4077612"/>
              <a:ext cx="523893" cy="2208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7" name="Line 159"/>
            <p:cNvSpPr>
              <a:spLocks noChangeShapeType="1"/>
            </p:cNvSpPr>
            <p:nvPr/>
          </p:nvSpPr>
          <p:spPr bwMode="auto">
            <a:xfrm>
              <a:off x="6927158" y="3931970"/>
              <a:ext cx="0" cy="205779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8" name="Line 160"/>
            <p:cNvSpPr>
              <a:spLocks noChangeShapeType="1"/>
            </p:cNvSpPr>
            <p:nvPr/>
          </p:nvSpPr>
          <p:spPr bwMode="auto">
            <a:xfrm flipV="1">
              <a:off x="7104476" y="4162179"/>
              <a:ext cx="236424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9" name="AutoShape 1599">
              <a:extLst>
                <a:ext uri="{FF2B5EF4-FFF2-40B4-BE49-F238E27FC236}">
                  <a16:creationId xmlns:a16="http://schemas.microsoft.com/office/drawing/2014/main" id="{2B65A64B-BCE0-4A17-9673-DB57347F7BB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241160" y="4046692"/>
              <a:ext cx="784303" cy="214293"/>
            </a:xfrm>
            <a:prstGeom prst="bevel">
              <a:avLst>
                <a:gd name="adj" fmla="val 12500"/>
              </a:avLst>
            </a:prstGeom>
            <a:ln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none" lIns="53556" tIns="26778" rIns="53556" bIns="26778" anchor="ctr"/>
            <a:lstStyle>
              <a:defPPr>
                <a:defRPr lang="ko-KR"/>
              </a:defPPr>
              <a:lvl1pPr algn="ctr" rtl="0" eaLnBrk="0" fontAlgn="base" hangingPunct="0">
                <a:spcBef>
                  <a:spcPct val="50000"/>
                </a:spcBef>
                <a:spcAft>
                  <a:spcPct val="0"/>
                </a:spcAft>
                <a:defRPr sz="1200" b="1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algn="ctr" rtl="0" eaLnBrk="0" fontAlgn="base" hangingPunct="0">
                <a:spcBef>
                  <a:spcPct val="50000"/>
                </a:spcBef>
                <a:spcAft>
                  <a:spcPct val="0"/>
                </a:spcAft>
                <a:defRPr sz="1200" b="1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algn="ctr" rtl="0" eaLnBrk="0" fontAlgn="base" hangingPunct="0">
                <a:spcBef>
                  <a:spcPct val="50000"/>
                </a:spcBef>
                <a:spcAft>
                  <a:spcPct val="0"/>
                </a:spcAft>
                <a:defRPr sz="1200" b="1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algn="ctr" rtl="0" eaLnBrk="0" fontAlgn="base" hangingPunct="0">
                <a:spcBef>
                  <a:spcPct val="50000"/>
                </a:spcBef>
                <a:spcAft>
                  <a:spcPct val="0"/>
                </a:spcAft>
                <a:defRPr sz="1200" b="1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algn="ctr" rtl="0" eaLnBrk="0" fontAlgn="base" hangingPunct="0">
                <a:spcBef>
                  <a:spcPct val="50000"/>
                </a:spcBef>
                <a:spcAft>
                  <a:spcPct val="0"/>
                </a:spcAft>
                <a:defRPr sz="1200" b="1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200" b="1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200" b="1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200" b="1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200" b="1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534988" latinLnBrk="1">
                <a:defRPr/>
              </a:pPr>
              <a:r>
                <a:rPr lang="en-US" altLang="ja-JP" sz="1050" dirty="0">
                  <a:solidFill>
                    <a:schemeClr val="tx1"/>
                  </a:solidFill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Sludge</a:t>
              </a:r>
              <a:endParaRPr lang="ja-JP" altLang="en-US" sz="1050">
                <a:solidFill>
                  <a:schemeClr val="tx1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endParaRPr>
            </a:p>
          </p:txBody>
        </p:sp>
        <p:sp>
          <p:nvSpPr>
            <p:cNvPr id="20" name="Rectangle 6"/>
            <p:cNvSpPr>
              <a:spLocks noChangeArrowheads="1"/>
            </p:cNvSpPr>
            <p:nvPr/>
          </p:nvSpPr>
          <p:spPr bwMode="auto">
            <a:xfrm>
              <a:off x="5463437" y="4179093"/>
              <a:ext cx="930918" cy="1728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4699" algn="in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>
              <a:lvl1pPr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algn="ctr" eaLnBrk="1" latinLnBrk="1" hangingPunct="1">
                <a:spcBef>
                  <a:spcPct val="50000"/>
                </a:spcBef>
              </a:pPr>
              <a:r>
                <a:rPr lang="en-US" altLang="ko-KR" sz="1000" b="1">
                  <a:solidFill>
                    <a:srgbClr val="000000"/>
                  </a:solidFill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Mixing Tank</a:t>
              </a:r>
              <a:endParaRPr lang="ko-KR" altLang="en-US" sz="1000" b="1">
                <a:solidFill>
                  <a:srgbClr val="000000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endParaRPr>
            </a:p>
          </p:txBody>
        </p:sp>
        <p:cxnSp>
          <p:nvCxnSpPr>
            <p:cNvPr id="21" name="꺾인 연결선 25">
              <a:extLst>
                <a:ext uri="{FF2B5EF4-FFF2-40B4-BE49-F238E27FC236}">
                  <a16:creationId xmlns:a16="http://schemas.microsoft.com/office/drawing/2014/main" id="{E47998FB-C10E-4A41-B9C8-90C97FAE1FD0}"/>
                </a:ext>
              </a:extLst>
            </p:cNvPr>
            <p:cNvCxnSpPr/>
            <p:nvPr/>
          </p:nvCxnSpPr>
          <p:spPr bwMode="auto">
            <a:xfrm flipV="1">
              <a:off x="6077407" y="3884782"/>
              <a:ext cx="444544" cy="126988"/>
            </a:xfrm>
            <a:prstGeom prst="bentConnector3">
              <a:avLst>
                <a:gd name="adj1" fmla="val 50000"/>
              </a:avLst>
            </a:prstGeom>
            <a:ln w="12700">
              <a:tailEnd type="triangle" w="sm" len="sm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22" name="Freeform 1670"/>
            <p:cNvSpPr>
              <a:spLocks/>
            </p:cNvSpPr>
            <p:nvPr/>
          </p:nvSpPr>
          <p:spPr bwMode="auto">
            <a:xfrm>
              <a:off x="2502694" y="3693155"/>
              <a:ext cx="251200" cy="37585"/>
            </a:xfrm>
            <a:custGeom>
              <a:avLst/>
              <a:gdLst>
                <a:gd name="T0" fmla="*/ 0 w 69"/>
                <a:gd name="T1" fmla="*/ 0 h 1"/>
                <a:gd name="T2" fmla="*/ 2147483646 w 69"/>
                <a:gd name="T3" fmla="*/ 0 h 1"/>
                <a:gd name="T4" fmla="*/ 0 60000 65536"/>
                <a:gd name="T5" fmla="*/ 0 60000 65536"/>
                <a:gd name="T6" fmla="*/ 0 w 69"/>
                <a:gd name="T7" fmla="*/ 0 h 1"/>
                <a:gd name="T8" fmla="*/ 69 w 69"/>
                <a:gd name="T9" fmla="*/ 1 h 1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69" h="1">
                  <a:moveTo>
                    <a:pt x="0" y="0"/>
                  </a:moveTo>
                  <a:cubicBezTo>
                    <a:pt x="23" y="0"/>
                    <a:pt x="46" y="0"/>
                    <a:pt x="69" y="0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  <p:pic>
          <p:nvPicPr>
            <p:cNvPr id="23" name="Picture 398" descr="沈殿池"/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0C3371"/>
                </a:clrFrom>
                <a:clrTo>
                  <a:srgbClr val="0C3371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65236" y="2565998"/>
              <a:ext cx="738824" cy="4059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4" name="Picture 398" descr="沈殿池"/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0C3371"/>
                </a:clrFrom>
                <a:clrTo>
                  <a:srgbClr val="0C3371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65449" y="2568817"/>
              <a:ext cx="738824" cy="4059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5" name="Picture 1782" descr="水槽長"/>
            <p:cNvPicPr>
              <a:picLocks noChangeAspect="1" noChangeArrowheads="1"/>
            </p:cNvPicPr>
            <p:nvPr/>
          </p:nvPicPr>
          <p:blipFill>
            <a:blip r:embed="rId2">
              <a:clrChange>
                <a:clrFrom>
                  <a:srgbClr val="00006A"/>
                </a:clrFrom>
                <a:clrTo>
                  <a:srgbClr val="00006A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703" t="8888" r="5878" b="12639"/>
            <a:stretch>
              <a:fillRect/>
            </a:stretch>
          </p:blipFill>
          <p:spPr bwMode="auto">
            <a:xfrm>
              <a:off x="3045321" y="2573515"/>
              <a:ext cx="395312" cy="3805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6" name="Picture 1782" descr="水槽長"/>
            <p:cNvPicPr>
              <a:picLocks noChangeAspect="1" noChangeArrowheads="1"/>
            </p:cNvPicPr>
            <p:nvPr/>
          </p:nvPicPr>
          <p:blipFill>
            <a:blip r:embed="rId2">
              <a:clrChange>
                <a:clrFrom>
                  <a:srgbClr val="00006A"/>
                </a:clrFrom>
                <a:clrTo>
                  <a:srgbClr val="00006A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703" t="8888" r="5878" b="12639"/>
            <a:stretch>
              <a:fillRect/>
            </a:stretch>
          </p:blipFill>
          <p:spPr bwMode="auto">
            <a:xfrm>
              <a:off x="3782874" y="2573515"/>
              <a:ext cx="595089" cy="3805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7" name="Freeform 1670"/>
            <p:cNvSpPr>
              <a:spLocks/>
            </p:cNvSpPr>
            <p:nvPr/>
          </p:nvSpPr>
          <p:spPr bwMode="auto">
            <a:xfrm flipV="1">
              <a:off x="4892075" y="2703371"/>
              <a:ext cx="398923" cy="27061"/>
            </a:xfrm>
            <a:custGeom>
              <a:avLst/>
              <a:gdLst>
                <a:gd name="T0" fmla="*/ 0 w 69"/>
                <a:gd name="T1" fmla="*/ 0 h 1"/>
                <a:gd name="T2" fmla="*/ 2147483646 w 69"/>
                <a:gd name="T3" fmla="*/ 0 h 1"/>
                <a:gd name="T4" fmla="*/ 0 60000 65536"/>
                <a:gd name="T5" fmla="*/ 0 60000 65536"/>
                <a:gd name="T6" fmla="*/ 0 w 69"/>
                <a:gd name="T7" fmla="*/ 0 h 1"/>
                <a:gd name="T8" fmla="*/ 69 w 69"/>
                <a:gd name="T9" fmla="*/ 0 h 1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69" h="1">
                  <a:moveTo>
                    <a:pt x="0" y="0"/>
                  </a:moveTo>
                  <a:cubicBezTo>
                    <a:pt x="23" y="0"/>
                    <a:pt x="46" y="0"/>
                    <a:pt x="69" y="0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8" name="Freeform 1670"/>
            <p:cNvSpPr>
              <a:spLocks/>
            </p:cNvSpPr>
            <p:nvPr/>
          </p:nvSpPr>
          <p:spPr bwMode="auto">
            <a:xfrm rot="5400000">
              <a:off x="5499179" y="3098082"/>
              <a:ext cx="140944" cy="38956"/>
            </a:xfrm>
            <a:custGeom>
              <a:avLst/>
              <a:gdLst>
                <a:gd name="T0" fmla="*/ 0 w 69"/>
                <a:gd name="T1" fmla="*/ 0 h 1"/>
                <a:gd name="T2" fmla="*/ 2147483646 w 69"/>
                <a:gd name="T3" fmla="*/ 0 h 1"/>
                <a:gd name="T4" fmla="*/ 0 60000 65536"/>
                <a:gd name="T5" fmla="*/ 0 60000 65536"/>
                <a:gd name="T6" fmla="*/ 0 w 69"/>
                <a:gd name="T7" fmla="*/ 0 h 1"/>
                <a:gd name="T8" fmla="*/ 69 w 69"/>
                <a:gd name="T9" fmla="*/ 0 h 1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69" h="1">
                  <a:moveTo>
                    <a:pt x="0" y="0"/>
                  </a:moveTo>
                  <a:cubicBezTo>
                    <a:pt x="23" y="0"/>
                    <a:pt x="46" y="0"/>
                    <a:pt x="69" y="0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9" name="Freeform 608"/>
            <p:cNvSpPr>
              <a:spLocks/>
            </p:cNvSpPr>
            <p:nvPr/>
          </p:nvSpPr>
          <p:spPr bwMode="auto">
            <a:xfrm>
              <a:off x="5405096" y="3047088"/>
              <a:ext cx="507773" cy="145642"/>
            </a:xfrm>
            <a:custGeom>
              <a:avLst/>
              <a:gdLst>
                <a:gd name="T0" fmla="*/ 0 w 202"/>
                <a:gd name="T1" fmla="*/ 0 h 62"/>
                <a:gd name="T2" fmla="*/ 0 w 202"/>
                <a:gd name="T3" fmla="*/ 2147483646 h 62"/>
                <a:gd name="T4" fmla="*/ 2147483646 w 202"/>
                <a:gd name="T5" fmla="*/ 2147483646 h 62"/>
                <a:gd name="T6" fmla="*/ 0 60000 65536"/>
                <a:gd name="T7" fmla="*/ 0 60000 65536"/>
                <a:gd name="T8" fmla="*/ 0 60000 65536"/>
                <a:gd name="T9" fmla="*/ 0 w 202"/>
                <a:gd name="T10" fmla="*/ 0 h 62"/>
                <a:gd name="T11" fmla="*/ 202 w 202"/>
                <a:gd name="T12" fmla="*/ 62 h 6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2" h="62">
                  <a:moveTo>
                    <a:pt x="0" y="0"/>
                  </a:moveTo>
                  <a:lnTo>
                    <a:pt x="0" y="62"/>
                  </a:lnTo>
                  <a:lnTo>
                    <a:pt x="202" y="62"/>
                  </a:lnTo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30" name="Oval 1656"/>
            <p:cNvSpPr>
              <a:spLocks noChangeArrowheads="1"/>
            </p:cNvSpPr>
            <p:nvPr/>
          </p:nvSpPr>
          <p:spPr bwMode="auto">
            <a:xfrm>
              <a:off x="5527338" y="2954064"/>
              <a:ext cx="135676" cy="101480"/>
            </a:xfrm>
            <a:prstGeom prst="ellipse">
              <a:avLst/>
            </a:prstGeom>
            <a:solidFill>
              <a:srgbClr val="CC0000"/>
            </a:solidFill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53556" tIns="26778" rIns="53556" bIns="26778" anchor="ctr"/>
            <a:lstStyle>
              <a:lvl1pPr defTabSz="534988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defTabSz="534988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defTabSz="534988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defTabSz="534988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defTabSz="534988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defTabSz="534988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defTabSz="534988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defTabSz="534988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defTabSz="534988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algn="ctr" eaLnBrk="1" fontAlgn="t" latinLnBrk="1" hangingPunct="1">
                <a:spcBef>
                  <a:spcPct val="50000"/>
                </a:spcBef>
              </a:pPr>
              <a:r>
                <a:rPr lang="en-US" altLang="ja-JP" sz="700" b="1">
                  <a:solidFill>
                    <a:schemeClr val="bg1"/>
                  </a:solidFill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P</a:t>
              </a:r>
            </a:p>
          </p:txBody>
        </p:sp>
        <p:sp>
          <p:nvSpPr>
            <p:cNvPr id="31" name="Oval 1656"/>
            <p:cNvSpPr>
              <a:spLocks noChangeArrowheads="1"/>
            </p:cNvSpPr>
            <p:nvPr/>
          </p:nvSpPr>
          <p:spPr bwMode="auto">
            <a:xfrm>
              <a:off x="5358079" y="2954064"/>
              <a:ext cx="137018" cy="101480"/>
            </a:xfrm>
            <a:prstGeom prst="ellipse">
              <a:avLst/>
            </a:prstGeom>
            <a:solidFill>
              <a:srgbClr val="CC0000"/>
            </a:solidFill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53556" tIns="26778" rIns="53556" bIns="26778" anchor="ctr"/>
            <a:lstStyle>
              <a:lvl1pPr defTabSz="534988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defTabSz="534988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defTabSz="534988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defTabSz="534988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defTabSz="534988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defTabSz="534988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defTabSz="534988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defTabSz="534988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defTabSz="534988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algn="ctr" eaLnBrk="1" fontAlgn="t" latinLnBrk="1" hangingPunct="1">
                <a:spcBef>
                  <a:spcPct val="50000"/>
                </a:spcBef>
              </a:pPr>
              <a:r>
                <a:rPr lang="en-US" altLang="ja-JP" sz="700" b="1">
                  <a:solidFill>
                    <a:schemeClr val="bg1"/>
                  </a:solidFill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P</a:t>
              </a:r>
            </a:p>
          </p:txBody>
        </p:sp>
        <p:sp>
          <p:nvSpPr>
            <p:cNvPr id="32" name="Freeform 1670"/>
            <p:cNvSpPr>
              <a:spLocks/>
            </p:cNvSpPr>
            <p:nvPr/>
          </p:nvSpPr>
          <p:spPr bwMode="auto">
            <a:xfrm>
              <a:off x="5699123" y="2694600"/>
              <a:ext cx="338685" cy="63895"/>
            </a:xfrm>
            <a:custGeom>
              <a:avLst/>
              <a:gdLst>
                <a:gd name="T0" fmla="*/ 0 w 69"/>
                <a:gd name="T1" fmla="*/ 0 h 1"/>
                <a:gd name="T2" fmla="*/ 2147483646 w 69"/>
                <a:gd name="T3" fmla="*/ 0 h 1"/>
                <a:gd name="T4" fmla="*/ 0 60000 65536"/>
                <a:gd name="T5" fmla="*/ 0 60000 65536"/>
                <a:gd name="T6" fmla="*/ 0 w 69"/>
                <a:gd name="T7" fmla="*/ 0 h 1"/>
                <a:gd name="T8" fmla="*/ 69 w 69"/>
                <a:gd name="T9" fmla="*/ 0 h 1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69" h="1">
                  <a:moveTo>
                    <a:pt x="0" y="0"/>
                  </a:moveTo>
                  <a:cubicBezTo>
                    <a:pt x="23" y="0"/>
                    <a:pt x="46" y="0"/>
                    <a:pt x="69" y="0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33" name="Freeform 1670"/>
            <p:cNvSpPr>
              <a:spLocks/>
            </p:cNvSpPr>
            <p:nvPr/>
          </p:nvSpPr>
          <p:spPr bwMode="auto">
            <a:xfrm flipV="1">
              <a:off x="6694281" y="2703183"/>
              <a:ext cx="480131" cy="27249"/>
            </a:xfrm>
            <a:custGeom>
              <a:avLst/>
              <a:gdLst>
                <a:gd name="T0" fmla="*/ 0 w 69"/>
                <a:gd name="T1" fmla="*/ 0 h 1"/>
                <a:gd name="T2" fmla="*/ 2147483646 w 69"/>
                <a:gd name="T3" fmla="*/ 0 h 1"/>
                <a:gd name="T4" fmla="*/ 0 60000 65536"/>
                <a:gd name="T5" fmla="*/ 0 60000 65536"/>
                <a:gd name="T6" fmla="*/ 0 w 69"/>
                <a:gd name="T7" fmla="*/ 0 h 1"/>
                <a:gd name="T8" fmla="*/ 69 w 69"/>
                <a:gd name="T9" fmla="*/ 0 h 1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69" h="1">
                  <a:moveTo>
                    <a:pt x="0" y="0"/>
                  </a:moveTo>
                  <a:cubicBezTo>
                    <a:pt x="23" y="0"/>
                    <a:pt x="46" y="0"/>
                    <a:pt x="69" y="0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  <p:pic>
          <p:nvPicPr>
            <p:cNvPr id="34" name="Picture 1782" descr="水槽長"/>
            <p:cNvPicPr>
              <a:picLocks noChangeAspect="1" noChangeArrowheads="1"/>
            </p:cNvPicPr>
            <p:nvPr/>
          </p:nvPicPr>
          <p:blipFill>
            <a:blip r:embed="rId2">
              <a:clrChange>
                <a:clrFrom>
                  <a:srgbClr val="00006A"/>
                </a:clrFrom>
                <a:clrTo>
                  <a:srgbClr val="00006A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703" t="8888" r="5878" b="12639"/>
            <a:stretch>
              <a:fillRect/>
            </a:stretch>
          </p:blipFill>
          <p:spPr bwMode="auto">
            <a:xfrm>
              <a:off x="7772441" y="2926040"/>
              <a:ext cx="684776" cy="4382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5" name="Freeform 1670"/>
            <p:cNvSpPr>
              <a:spLocks/>
            </p:cNvSpPr>
            <p:nvPr/>
          </p:nvSpPr>
          <p:spPr bwMode="auto">
            <a:xfrm rot="5400000">
              <a:off x="7332030" y="3099961"/>
              <a:ext cx="144703" cy="38957"/>
            </a:xfrm>
            <a:custGeom>
              <a:avLst/>
              <a:gdLst>
                <a:gd name="T0" fmla="*/ 0 w 69"/>
                <a:gd name="T1" fmla="*/ 0 h 1"/>
                <a:gd name="T2" fmla="*/ 2147483646 w 69"/>
                <a:gd name="T3" fmla="*/ 0 h 1"/>
                <a:gd name="T4" fmla="*/ 0 60000 65536"/>
                <a:gd name="T5" fmla="*/ 0 60000 65536"/>
                <a:gd name="T6" fmla="*/ 0 w 69"/>
                <a:gd name="T7" fmla="*/ 0 h 1"/>
                <a:gd name="T8" fmla="*/ 69 w 69"/>
                <a:gd name="T9" fmla="*/ 0 h 1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69" h="1">
                  <a:moveTo>
                    <a:pt x="0" y="0"/>
                  </a:moveTo>
                  <a:cubicBezTo>
                    <a:pt x="23" y="0"/>
                    <a:pt x="46" y="0"/>
                    <a:pt x="69" y="0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36" name="Freeform 608"/>
            <p:cNvSpPr>
              <a:spLocks/>
            </p:cNvSpPr>
            <p:nvPr/>
          </p:nvSpPr>
          <p:spPr bwMode="auto">
            <a:xfrm>
              <a:off x="7238484" y="3047088"/>
              <a:ext cx="324035" cy="150341"/>
            </a:xfrm>
            <a:custGeom>
              <a:avLst/>
              <a:gdLst>
                <a:gd name="T0" fmla="*/ 0 w 202"/>
                <a:gd name="T1" fmla="*/ 0 h 62"/>
                <a:gd name="T2" fmla="*/ 0 w 202"/>
                <a:gd name="T3" fmla="*/ 2147483646 h 62"/>
                <a:gd name="T4" fmla="*/ 2147483646 w 202"/>
                <a:gd name="T5" fmla="*/ 2147483646 h 62"/>
                <a:gd name="T6" fmla="*/ 0 60000 65536"/>
                <a:gd name="T7" fmla="*/ 0 60000 65536"/>
                <a:gd name="T8" fmla="*/ 0 60000 65536"/>
                <a:gd name="T9" fmla="*/ 0 w 202"/>
                <a:gd name="T10" fmla="*/ 0 h 62"/>
                <a:gd name="T11" fmla="*/ 202 w 202"/>
                <a:gd name="T12" fmla="*/ 62 h 6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2" h="62">
                  <a:moveTo>
                    <a:pt x="0" y="0"/>
                  </a:moveTo>
                  <a:lnTo>
                    <a:pt x="0" y="62"/>
                  </a:lnTo>
                  <a:lnTo>
                    <a:pt x="202" y="62"/>
                  </a:lnTo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37" name="Oval 1656"/>
            <p:cNvSpPr>
              <a:spLocks noChangeArrowheads="1"/>
            </p:cNvSpPr>
            <p:nvPr/>
          </p:nvSpPr>
          <p:spPr bwMode="auto">
            <a:xfrm>
              <a:off x="7340841" y="2954064"/>
              <a:ext cx="137018" cy="101480"/>
            </a:xfrm>
            <a:prstGeom prst="ellipse">
              <a:avLst/>
            </a:prstGeom>
            <a:solidFill>
              <a:srgbClr val="CC0000"/>
            </a:solidFill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53556" tIns="26778" rIns="53556" bIns="26778" anchor="ctr"/>
            <a:lstStyle>
              <a:lvl1pPr defTabSz="534988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defTabSz="534988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defTabSz="534988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defTabSz="534988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defTabSz="534988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defTabSz="534988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defTabSz="534988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defTabSz="534988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defTabSz="534988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algn="ctr" eaLnBrk="1" fontAlgn="t" latinLnBrk="1" hangingPunct="1">
                <a:spcBef>
                  <a:spcPct val="50000"/>
                </a:spcBef>
              </a:pPr>
              <a:r>
                <a:rPr lang="en-US" altLang="ja-JP" sz="700" b="1">
                  <a:solidFill>
                    <a:schemeClr val="bg1"/>
                  </a:solidFill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P</a:t>
              </a:r>
            </a:p>
          </p:txBody>
        </p:sp>
        <p:sp>
          <p:nvSpPr>
            <p:cNvPr id="38" name="Oval 1656"/>
            <p:cNvSpPr>
              <a:spLocks noChangeArrowheads="1"/>
            </p:cNvSpPr>
            <p:nvPr/>
          </p:nvSpPr>
          <p:spPr bwMode="auto">
            <a:xfrm>
              <a:off x="7172928" y="2954064"/>
              <a:ext cx="135675" cy="101480"/>
            </a:xfrm>
            <a:prstGeom prst="ellipse">
              <a:avLst/>
            </a:prstGeom>
            <a:solidFill>
              <a:srgbClr val="CC0000"/>
            </a:solidFill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53556" tIns="26778" rIns="53556" bIns="26778" anchor="ctr"/>
            <a:lstStyle>
              <a:lvl1pPr defTabSz="534988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defTabSz="534988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defTabSz="534988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defTabSz="534988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defTabSz="534988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defTabSz="534988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defTabSz="534988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defTabSz="534988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defTabSz="534988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algn="ctr" eaLnBrk="1" fontAlgn="t" latinLnBrk="1" hangingPunct="1">
                <a:spcBef>
                  <a:spcPct val="50000"/>
                </a:spcBef>
              </a:pPr>
              <a:r>
                <a:rPr lang="en-US" altLang="ja-JP" sz="700" b="1">
                  <a:solidFill>
                    <a:schemeClr val="bg1"/>
                  </a:solidFill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P</a:t>
              </a:r>
            </a:p>
          </p:txBody>
        </p:sp>
        <p:sp>
          <p:nvSpPr>
            <p:cNvPr id="39" name="Freeform 1670"/>
            <p:cNvSpPr>
              <a:spLocks/>
            </p:cNvSpPr>
            <p:nvPr/>
          </p:nvSpPr>
          <p:spPr bwMode="auto">
            <a:xfrm rot="5400000">
              <a:off x="3209911" y="4030267"/>
              <a:ext cx="77989" cy="38957"/>
            </a:xfrm>
            <a:custGeom>
              <a:avLst/>
              <a:gdLst>
                <a:gd name="T0" fmla="*/ 0 w 69"/>
                <a:gd name="T1" fmla="*/ 0 h 1"/>
                <a:gd name="T2" fmla="*/ 2147483646 w 69"/>
                <a:gd name="T3" fmla="*/ 0 h 1"/>
                <a:gd name="T4" fmla="*/ 0 60000 65536"/>
                <a:gd name="T5" fmla="*/ 0 60000 65536"/>
                <a:gd name="T6" fmla="*/ 0 w 69"/>
                <a:gd name="T7" fmla="*/ 0 h 1"/>
                <a:gd name="T8" fmla="*/ 69 w 69"/>
                <a:gd name="T9" fmla="*/ 0 h 1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69" h="1">
                  <a:moveTo>
                    <a:pt x="0" y="0"/>
                  </a:moveTo>
                  <a:cubicBezTo>
                    <a:pt x="23" y="0"/>
                    <a:pt x="46" y="0"/>
                    <a:pt x="69" y="0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40" name="Freeform 608"/>
            <p:cNvSpPr>
              <a:spLocks/>
            </p:cNvSpPr>
            <p:nvPr/>
          </p:nvSpPr>
          <p:spPr bwMode="auto">
            <a:xfrm>
              <a:off x="3084350" y="4010750"/>
              <a:ext cx="1528819" cy="70223"/>
            </a:xfrm>
            <a:custGeom>
              <a:avLst/>
              <a:gdLst>
                <a:gd name="T0" fmla="*/ 0 w 202"/>
                <a:gd name="T1" fmla="*/ 0 h 62"/>
                <a:gd name="T2" fmla="*/ 0 w 202"/>
                <a:gd name="T3" fmla="*/ 2147483646 h 62"/>
                <a:gd name="T4" fmla="*/ 2147483646 w 202"/>
                <a:gd name="T5" fmla="*/ 2147483646 h 62"/>
                <a:gd name="T6" fmla="*/ 0 60000 65536"/>
                <a:gd name="T7" fmla="*/ 0 60000 65536"/>
                <a:gd name="T8" fmla="*/ 0 60000 65536"/>
                <a:gd name="T9" fmla="*/ 0 w 202"/>
                <a:gd name="T10" fmla="*/ 0 h 62"/>
                <a:gd name="T11" fmla="*/ 202 w 202"/>
                <a:gd name="T12" fmla="*/ 62 h 6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2" h="62">
                  <a:moveTo>
                    <a:pt x="0" y="0"/>
                  </a:moveTo>
                  <a:lnTo>
                    <a:pt x="0" y="62"/>
                  </a:lnTo>
                  <a:lnTo>
                    <a:pt x="202" y="62"/>
                  </a:lnTo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41" name="Oval 1656"/>
            <p:cNvSpPr>
              <a:spLocks noChangeArrowheads="1"/>
            </p:cNvSpPr>
            <p:nvPr/>
          </p:nvSpPr>
          <p:spPr bwMode="auto">
            <a:xfrm>
              <a:off x="3206592" y="3917727"/>
              <a:ext cx="135675" cy="100540"/>
            </a:xfrm>
            <a:prstGeom prst="ellipse">
              <a:avLst/>
            </a:prstGeom>
            <a:solidFill>
              <a:srgbClr val="CC0000"/>
            </a:solidFill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53556" tIns="26778" rIns="53556" bIns="26778" anchor="ctr"/>
            <a:lstStyle>
              <a:lvl1pPr defTabSz="534988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defTabSz="534988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defTabSz="534988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defTabSz="534988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defTabSz="534988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defTabSz="534988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defTabSz="534988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defTabSz="534988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defTabSz="534988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algn="ctr" eaLnBrk="1" fontAlgn="t" latinLnBrk="1" hangingPunct="1">
                <a:spcBef>
                  <a:spcPct val="50000"/>
                </a:spcBef>
              </a:pPr>
              <a:r>
                <a:rPr lang="en-US" altLang="ja-JP" sz="700" b="1">
                  <a:solidFill>
                    <a:schemeClr val="bg1"/>
                  </a:solidFill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P</a:t>
              </a:r>
            </a:p>
          </p:txBody>
        </p:sp>
        <p:sp>
          <p:nvSpPr>
            <p:cNvPr id="42" name="Oval 1656"/>
            <p:cNvSpPr>
              <a:spLocks noChangeArrowheads="1"/>
            </p:cNvSpPr>
            <p:nvPr/>
          </p:nvSpPr>
          <p:spPr bwMode="auto">
            <a:xfrm>
              <a:off x="3037334" y="3917727"/>
              <a:ext cx="137018" cy="100540"/>
            </a:xfrm>
            <a:prstGeom prst="ellipse">
              <a:avLst/>
            </a:prstGeom>
            <a:solidFill>
              <a:srgbClr val="CC0000"/>
            </a:solidFill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53556" tIns="26778" rIns="53556" bIns="26778" anchor="ctr"/>
            <a:lstStyle>
              <a:lvl1pPr defTabSz="534988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defTabSz="534988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defTabSz="534988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defTabSz="534988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defTabSz="534988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defTabSz="534988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defTabSz="534988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defTabSz="534988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defTabSz="534988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algn="ctr" eaLnBrk="1" fontAlgn="t" latinLnBrk="1" hangingPunct="1">
                <a:spcBef>
                  <a:spcPct val="50000"/>
                </a:spcBef>
              </a:pPr>
              <a:r>
                <a:rPr lang="en-US" altLang="ja-JP" sz="700" b="1">
                  <a:solidFill>
                    <a:schemeClr val="bg1"/>
                  </a:solidFill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P</a:t>
              </a:r>
            </a:p>
          </p:txBody>
        </p:sp>
        <p:pic>
          <p:nvPicPr>
            <p:cNvPr id="43" name="Picture 1782" descr="水槽長"/>
            <p:cNvPicPr>
              <a:picLocks noChangeAspect="1" noChangeArrowheads="1"/>
            </p:cNvPicPr>
            <p:nvPr/>
          </p:nvPicPr>
          <p:blipFill>
            <a:blip r:embed="rId2">
              <a:clrChange>
                <a:clrFrom>
                  <a:srgbClr val="00006A"/>
                </a:clrFrom>
                <a:clrTo>
                  <a:srgbClr val="00006A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703" t="8888" r="5878" b="12639"/>
            <a:stretch>
              <a:fillRect/>
            </a:stretch>
          </p:blipFill>
          <p:spPr bwMode="auto">
            <a:xfrm>
              <a:off x="3675409" y="3569124"/>
              <a:ext cx="458071" cy="2931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4" name="Freeform 1670"/>
            <p:cNvSpPr>
              <a:spLocks/>
            </p:cNvSpPr>
            <p:nvPr/>
          </p:nvSpPr>
          <p:spPr bwMode="auto">
            <a:xfrm>
              <a:off x="3374025" y="3661825"/>
              <a:ext cx="424488" cy="27250"/>
            </a:xfrm>
            <a:custGeom>
              <a:avLst/>
              <a:gdLst>
                <a:gd name="T0" fmla="*/ 0 w 69"/>
                <a:gd name="T1" fmla="*/ 0 h 1"/>
                <a:gd name="T2" fmla="*/ 2147483646 w 69"/>
                <a:gd name="T3" fmla="*/ 0 h 1"/>
                <a:gd name="T4" fmla="*/ 0 60000 65536"/>
                <a:gd name="T5" fmla="*/ 0 60000 65536"/>
                <a:gd name="T6" fmla="*/ 0 w 69"/>
                <a:gd name="T7" fmla="*/ 0 h 1"/>
                <a:gd name="T8" fmla="*/ 69 w 69"/>
                <a:gd name="T9" fmla="*/ 0 h 1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69" h="1">
                  <a:moveTo>
                    <a:pt x="0" y="0"/>
                  </a:moveTo>
                  <a:cubicBezTo>
                    <a:pt x="23" y="0"/>
                    <a:pt x="46" y="0"/>
                    <a:pt x="69" y="0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45" name="Oval 1656"/>
            <p:cNvSpPr>
              <a:spLocks noChangeArrowheads="1"/>
            </p:cNvSpPr>
            <p:nvPr/>
          </p:nvSpPr>
          <p:spPr bwMode="auto">
            <a:xfrm>
              <a:off x="4317095" y="3763744"/>
              <a:ext cx="145071" cy="103821"/>
            </a:xfrm>
            <a:prstGeom prst="ellipse">
              <a:avLst/>
            </a:prstGeom>
            <a:solidFill>
              <a:srgbClr val="CC0000"/>
            </a:solidFill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53556" tIns="26778" rIns="53556" bIns="26778" anchor="ctr"/>
            <a:lstStyle>
              <a:lvl1pPr defTabSz="534988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defTabSz="534988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defTabSz="534988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defTabSz="534988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defTabSz="534988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defTabSz="534988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defTabSz="534988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defTabSz="534988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defTabSz="534988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algn="ctr" eaLnBrk="1" fontAlgn="t" latinLnBrk="1" hangingPunct="1">
                <a:spcBef>
                  <a:spcPct val="50000"/>
                </a:spcBef>
              </a:pPr>
              <a:r>
                <a:rPr lang="en-US" altLang="ja-JP" sz="700" b="1">
                  <a:solidFill>
                    <a:schemeClr val="bg1"/>
                  </a:solidFill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P</a:t>
              </a:r>
            </a:p>
          </p:txBody>
        </p:sp>
        <p:sp>
          <p:nvSpPr>
            <p:cNvPr id="46" name="Freeform 1636"/>
            <p:cNvSpPr>
              <a:spLocks/>
            </p:cNvSpPr>
            <p:nvPr/>
          </p:nvSpPr>
          <p:spPr bwMode="auto">
            <a:xfrm rot="16200000" flipV="1">
              <a:off x="3370509" y="2953753"/>
              <a:ext cx="370517" cy="1327428"/>
            </a:xfrm>
            <a:custGeom>
              <a:avLst/>
              <a:gdLst>
                <a:gd name="T0" fmla="*/ 0 w 868"/>
                <a:gd name="T1" fmla="*/ 0 h 348"/>
                <a:gd name="T2" fmla="*/ 2147483646 w 868"/>
                <a:gd name="T3" fmla="*/ 0 h 348"/>
                <a:gd name="T4" fmla="*/ 2147483646 w 868"/>
                <a:gd name="T5" fmla="*/ 2147483646 h 348"/>
                <a:gd name="T6" fmla="*/ 0 60000 65536"/>
                <a:gd name="T7" fmla="*/ 0 60000 65536"/>
                <a:gd name="T8" fmla="*/ 0 60000 65536"/>
                <a:gd name="T9" fmla="*/ 0 w 868"/>
                <a:gd name="T10" fmla="*/ 0 h 348"/>
                <a:gd name="T11" fmla="*/ 868 w 868"/>
                <a:gd name="T12" fmla="*/ 348 h 34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868" h="348">
                  <a:moveTo>
                    <a:pt x="0" y="0"/>
                  </a:moveTo>
                  <a:lnTo>
                    <a:pt x="868" y="0"/>
                  </a:lnTo>
                  <a:lnTo>
                    <a:pt x="868" y="348"/>
                  </a:lnTo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47" name="Oval 1656"/>
            <p:cNvSpPr>
              <a:spLocks noChangeArrowheads="1"/>
            </p:cNvSpPr>
            <p:nvPr/>
          </p:nvSpPr>
          <p:spPr bwMode="auto">
            <a:xfrm>
              <a:off x="4154974" y="3763744"/>
              <a:ext cx="143118" cy="103821"/>
            </a:xfrm>
            <a:prstGeom prst="ellipse">
              <a:avLst/>
            </a:prstGeom>
            <a:solidFill>
              <a:srgbClr val="CC0000"/>
            </a:solidFill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53556" tIns="26778" rIns="53556" bIns="26778" anchor="ctr"/>
            <a:lstStyle>
              <a:lvl1pPr defTabSz="534988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defTabSz="534988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defTabSz="534988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defTabSz="534988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defTabSz="534988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defTabSz="534988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defTabSz="534988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defTabSz="534988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defTabSz="534988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algn="ctr" eaLnBrk="1" fontAlgn="t" latinLnBrk="1" hangingPunct="1">
                <a:spcBef>
                  <a:spcPct val="50000"/>
                </a:spcBef>
              </a:pPr>
              <a:r>
                <a:rPr lang="en-US" altLang="ja-JP" sz="700" b="1">
                  <a:solidFill>
                    <a:schemeClr val="bg1"/>
                  </a:solidFill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P</a:t>
              </a:r>
            </a:p>
          </p:txBody>
        </p:sp>
        <p:sp>
          <p:nvSpPr>
            <p:cNvPr id="48" name="Freeform 1598"/>
            <p:cNvSpPr>
              <a:spLocks/>
            </p:cNvSpPr>
            <p:nvPr/>
          </p:nvSpPr>
          <p:spPr bwMode="auto">
            <a:xfrm>
              <a:off x="2894913" y="2547455"/>
              <a:ext cx="254117" cy="186869"/>
            </a:xfrm>
            <a:custGeom>
              <a:avLst/>
              <a:gdLst>
                <a:gd name="T0" fmla="*/ 0 w 868"/>
                <a:gd name="T1" fmla="*/ 0 h 348"/>
                <a:gd name="T2" fmla="*/ 2147483646 w 868"/>
                <a:gd name="T3" fmla="*/ 0 h 348"/>
                <a:gd name="T4" fmla="*/ 2147483646 w 868"/>
                <a:gd name="T5" fmla="*/ 2147483646 h 348"/>
                <a:gd name="T6" fmla="*/ 0 60000 65536"/>
                <a:gd name="T7" fmla="*/ 0 60000 65536"/>
                <a:gd name="T8" fmla="*/ 0 60000 65536"/>
                <a:gd name="T9" fmla="*/ 0 w 868"/>
                <a:gd name="T10" fmla="*/ 0 h 348"/>
                <a:gd name="T11" fmla="*/ 868 w 868"/>
                <a:gd name="T12" fmla="*/ 348 h 34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868" h="348">
                  <a:moveTo>
                    <a:pt x="0" y="0"/>
                  </a:moveTo>
                  <a:lnTo>
                    <a:pt x="868" y="0"/>
                  </a:lnTo>
                  <a:lnTo>
                    <a:pt x="868" y="348"/>
                  </a:lnTo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49" name="Freeform 1670"/>
            <p:cNvSpPr>
              <a:spLocks/>
            </p:cNvSpPr>
            <p:nvPr/>
          </p:nvSpPr>
          <p:spPr bwMode="auto">
            <a:xfrm rot="5400000" flipV="1">
              <a:off x="2913030" y="2527597"/>
              <a:ext cx="884230" cy="924992"/>
            </a:xfrm>
            <a:custGeom>
              <a:avLst/>
              <a:gdLst>
                <a:gd name="T0" fmla="*/ 0 w 69"/>
                <a:gd name="T1" fmla="*/ 0 h 1"/>
                <a:gd name="T2" fmla="*/ 2147483646 w 69"/>
                <a:gd name="T3" fmla="*/ 0 h 1"/>
                <a:gd name="T4" fmla="*/ 0 60000 65536"/>
                <a:gd name="T5" fmla="*/ 0 60000 65536"/>
                <a:gd name="T6" fmla="*/ 0 w 69"/>
                <a:gd name="T7" fmla="*/ 0 h 1"/>
                <a:gd name="T8" fmla="*/ 69 w 69"/>
                <a:gd name="T9" fmla="*/ 0 h 1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69" h="1">
                  <a:moveTo>
                    <a:pt x="0" y="0"/>
                  </a:moveTo>
                  <a:cubicBezTo>
                    <a:pt x="23" y="0"/>
                    <a:pt x="46" y="0"/>
                    <a:pt x="69" y="0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50" name="Oval 1656"/>
            <p:cNvSpPr>
              <a:spLocks noChangeArrowheads="1"/>
            </p:cNvSpPr>
            <p:nvPr/>
          </p:nvSpPr>
          <p:spPr bwMode="auto">
            <a:xfrm>
              <a:off x="5922273" y="3122259"/>
              <a:ext cx="201497" cy="129669"/>
            </a:xfrm>
            <a:prstGeom prst="ellipse">
              <a:avLst/>
            </a:prstGeom>
            <a:solidFill>
              <a:srgbClr val="FFFF00"/>
            </a:solidFill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53556" tIns="26778" rIns="53556" bIns="26778" anchor="ctr"/>
            <a:lstStyle>
              <a:lvl1pPr defTabSz="534988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defTabSz="534988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defTabSz="534988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defTabSz="534988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defTabSz="534988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defTabSz="534988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defTabSz="534988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defTabSz="534988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defTabSz="534988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algn="ctr" eaLnBrk="1" fontAlgn="t" latinLnBrk="1" hangingPunct="1">
                <a:spcBef>
                  <a:spcPct val="50000"/>
                </a:spcBef>
              </a:pPr>
              <a:r>
                <a:rPr lang="en-US" altLang="ja-JP" sz="1100" b="1"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C</a:t>
              </a:r>
            </a:p>
          </p:txBody>
        </p:sp>
        <p:sp>
          <p:nvSpPr>
            <p:cNvPr id="51" name="Oval 1656"/>
            <p:cNvSpPr>
              <a:spLocks noChangeArrowheads="1"/>
            </p:cNvSpPr>
            <p:nvPr/>
          </p:nvSpPr>
          <p:spPr bwMode="auto">
            <a:xfrm>
              <a:off x="7562520" y="3128901"/>
              <a:ext cx="201497" cy="129669"/>
            </a:xfrm>
            <a:prstGeom prst="ellipse">
              <a:avLst/>
            </a:prstGeom>
            <a:solidFill>
              <a:srgbClr val="FFFF00"/>
            </a:solidFill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53556" tIns="26778" rIns="53556" bIns="26778" anchor="ctr"/>
            <a:lstStyle>
              <a:lvl1pPr defTabSz="534988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defTabSz="534988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defTabSz="534988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defTabSz="534988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defTabSz="534988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defTabSz="534988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defTabSz="534988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defTabSz="534988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defTabSz="534988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algn="ctr" eaLnBrk="1" fontAlgn="t" latinLnBrk="1" hangingPunct="1">
                <a:spcBef>
                  <a:spcPct val="50000"/>
                </a:spcBef>
              </a:pPr>
              <a:r>
                <a:rPr lang="en-US" altLang="ja-JP" sz="1100" b="1"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C</a:t>
              </a:r>
            </a:p>
          </p:txBody>
        </p:sp>
        <p:sp>
          <p:nvSpPr>
            <p:cNvPr id="52" name="Oval 1656"/>
            <p:cNvSpPr>
              <a:spLocks noChangeArrowheads="1"/>
            </p:cNvSpPr>
            <p:nvPr/>
          </p:nvSpPr>
          <p:spPr bwMode="auto">
            <a:xfrm>
              <a:off x="2270300" y="3618925"/>
              <a:ext cx="202841" cy="128729"/>
            </a:xfrm>
            <a:prstGeom prst="ellipse">
              <a:avLst/>
            </a:prstGeom>
            <a:solidFill>
              <a:srgbClr val="FFFF00"/>
            </a:solidFill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53556" tIns="26778" rIns="53556" bIns="26778" anchor="ctr"/>
            <a:lstStyle>
              <a:lvl1pPr defTabSz="534988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defTabSz="534988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defTabSz="534988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defTabSz="534988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defTabSz="534988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defTabSz="534988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defTabSz="534988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defTabSz="534988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defTabSz="534988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algn="ctr" eaLnBrk="1" fontAlgn="t" latinLnBrk="1" hangingPunct="1">
                <a:spcBef>
                  <a:spcPct val="50000"/>
                </a:spcBef>
              </a:pPr>
              <a:r>
                <a:rPr lang="en-US" altLang="ja-JP" sz="1100" b="1"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C</a:t>
              </a:r>
            </a:p>
          </p:txBody>
        </p:sp>
        <p:sp>
          <p:nvSpPr>
            <p:cNvPr id="53" name="Rectangle 6"/>
            <p:cNvSpPr>
              <a:spLocks noChangeArrowheads="1"/>
            </p:cNvSpPr>
            <p:nvPr/>
          </p:nvSpPr>
          <p:spPr bwMode="auto">
            <a:xfrm>
              <a:off x="2945179" y="2922117"/>
              <a:ext cx="671805" cy="1728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4699" algn="in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>
              <a:lvl1pPr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algn="ctr" eaLnBrk="1" latinLnBrk="1" hangingPunct="1">
                <a:spcBef>
                  <a:spcPct val="50000"/>
                </a:spcBef>
              </a:pPr>
              <a:r>
                <a:rPr lang="en-US" altLang="ko-KR" sz="1000" b="1">
                  <a:solidFill>
                    <a:srgbClr val="000000"/>
                  </a:solidFill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2nc EQ Pond</a:t>
              </a:r>
              <a:endParaRPr lang="ko-KR" altLang="en-US" sz="1000" b="1">
                <a:solidFill>
                  <a:srgbClr val="000000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endParaRPr>
            </a:p>
          </p:txBody>
        </p:sp>
        <p:sp>
          <p:nvSpPr>
            <p:cNvPr id="54" name="Rectangle 6"/>
            <p:cNvSpPr>
              <a:spLocks noChangeArrowheads="1"/>
            </p:cNvSpPr>
            <p:nvPr/>
          </p:nvSpPr>
          <p:spPr bwMode="auto">
            <a:xfrm>
              <a:off x="4789269" y="2922117"/>
              <a:ext cx="519933" cy="1728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4699" algn="in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>
              <a:lvl1pPr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algn="ctr" latinLnBrk="1">
                <a:spcBef>
                  <a:spcPct val="50000"/>
                </a:spcBef>
              </a:pPr>
              <a:r>
                <a:rPr lang="en-US" altLang="ko-KR" sz="1000" b="1">
                  <a:solidFill>
                    <a:srgbClr val="000000"/>
                  </a:solidFill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2nd Clarifier</a:t>
              </a:r>
              <a:endParaRPr lang="ko-KR" altLang="en-US" sz="1000" b="1">
                <a:solidFill>
                  <a:srgbClr val="000000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endParaRPr>
            </a:p>
          </p:txBody>
        </p:sp>
        <p:sp>
          <p:nvSpPr>
            <p:cNvPr id="55" name="Rectangle 6"/>
            <p:cNvSpPr>
              <a:spLocks noChangeArrowheads="1"/>
            </p:cNvSpPr>
            <p:nvPr/>
          </p:nvSpPr>
          <p:spPr bwMode="auto">
            <a:xfrm>
              <a:off x="5830777" y="2917419"/>
              <a:ext cx="750473" cy="1728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4699" algn="in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>
              <a:lvl1pPr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algn="ctr" eaLnBrk="1" latinLnBrk="1" hangingPunct="1">
                <a:spcBef>
                  <a:spcPct val="50000"/>
                </a:spcBef>
              </a:pPr>
              <a:r>
                <a:rPr lang="en-US" altLang="ko-KR" sz="1000" b="1">
                  <a:solidFill>
                    <a:srgbClr val="000000"/>
                  </a:solidFill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Coag. &amp; Floc. Pond</a:t>
              </a:r>
              <a:endParaRPr lang="ko-KR" altLang="en-US" sz="1000" b="1">
                <a:solidFill>
                  <a:srgbClr val="000000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endParaRPr>
            </a:p>
          </p:txBody>
        </p:sp>
        <p:sp>
          <p:nvSpPr>
            <p:cNvPr id="56" name="Rectangle 6"/>
            <p:cNvSpPr>
              <a:spLocks noChangeArrowheads="1"/>
            </p:cNvSpPr>
            <p:nvPr/>
          </p:nvSpPr>
          <p:spPr bwMode="auto">
            <a:xfrm>
              <a:off x="6581489" y="2922117"/>
              <a:ext cx="694494" cy="1728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4699" algn="in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>
              <a:lvl1pPr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algn="ctr" latinLnBrk="1">
                <a:spcBef>
                  <a:spcPct val="50000"/>
                </a:spcBef>
              </a:pPr>
              <a:r>
                <a:rPr lang="en-US" altLang="ko-KR" sz="1000" b="1">
                  <a:solidFill>
                    <a:srgbClr val="000000"/>
                  </a:solidFill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3</a:t>
              </a:r>
              <a:r>
                <a:rPr lang="en-US" altLang="ko-KR" sz="1000" b="1" baseline="30000">
                  <a:solidFill>
                    <a:srgbClr val="000000"/>
                  </a:solidFill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rd</a:t>
              </a:r>
              <a:r>
                <a:rPr lang="en-US" altLang="ko-KR" sz="1000" b="1">
                  <a:solidFill>
                    <a:srgbClr val="000000"/>
                  </a:solidFill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 Clarifier</a:t>
              </a:r>
              <a:endParaRPr lang="ko-KR" altLang="en-US" sz="1000" b="1">
                <a:solidFill>
                  <a:srgbClr val="000000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endParaRPr>
            </a:p>
          </p:txBody>
        </p:sp>
        <p:sp>
          <p:nvSpPr>
            <p:cNvPr id="57" name="Rectangle 6"/>
            <p:cNvSpPr>
              <a:spLocks noChangeArrowheads="1"/>
            </p:cNvSpPr>
            <p:nvPr/>
          </p:nvSpPr>
          <p:spPr bwMode="auto">
            <a:xfrm>
              <a:off x="8257844" y="3265845"/>
              <a:ext cx="505024" cy="1728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4699" algn="in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>
              <a:lvl1pPr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algn="ctr" eaLnBrk="1" latinLnBrk="1" hangingPunct="1">
                <a:spcBef>
                  <a:spcPct val="50000"/>
                </a:spcBef>
              </a:pPr>
              <a:r>
                <a:rPr lang="en-US" altLang="ko-KR" sz="1000" b="1">
                  <a:solidFill>
                    <a:srgbClr val="000000"/>
                  </a:solidFill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Effluent Pond</a:t>
              </a:r>
              <a:endParaRPr lang="ko-KR" altLang="en-US" sz="1000" b="1">
                <a:solidFill>
                  <a:srgbClr val="000000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endParaRPr>
            </a:p>
          </p:txBody>
        </p:sp>
        <p:sp>
          <p:nvSpPr>
            <p:cNvPr id="58" name="Rectangle 6"/>
            <p:cNvSpPr>
              <a:spLocks noChangeArrowheads="1"/>
            </p:cNvSpPr>
            <p:nvPr/>
          </p:nvSpPr>
          <p:spPr bwMode="auto">
            <a:xfrm>
              <a:off x="2330750" y="3881081"/>
              <a:ext cx="761660" cy="1738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4699" algn="in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>
              <a:lvl1pPr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algn="ctr" eaLnBrk="1" latinLnBrk="1" hangingPunct="1">
                <a:spcBef>
                  <a:spcPct val="50000"/>
                </a:spcBef>
              </a:pPr>
              <a:r>
                <a:rPr lang="en-US" altLang="ko-KR" sz="1000" b="1">
                  <a:solidFill>
                    <a:srgbClr val="000000"/>
                  </a:solidFill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Thickener</a:t>
              </a:r>
              <a:endParaRPr lang="ko-KR" altLang="en-US" sz="1000" b="1">
                <a:solidFill>
                  <a:srgbClr val="000000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endParaRPr>
            </a:p>
          </p:txBody>
        </p:sp>
        <p:sp>
          <p:nvSpPr>
            <p:cNvPr id="59" name="Rectangle 6"/>
            <p:cNvSpPr>
              <a:spLocks noChangeArrowheads="1"/>
            </p:cNvSpPr>
            <p:nvPr/>
          </p:nvSpPr>
          <p:spPr bwMode="auto">
            <a:xfrm>
              <a:off x="3498091" y="3881081"/>
              <a:ext cx="761661" cy="1738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4699" algn="in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>
              <a:lvl1pPr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algn="ctr" eaLnBrk="1" latinLnBrk="1" hangingPunct="1">
                <a:spcBef>
                  <a:spcPct val="50000"/>
                </a:spcBef>
              </a:pPr>
              <a:r>
                <a:rPr lang="en-US" altLang="ko-KR" sz="1000" b="1">
                  <a:solidFill>
                    <a:srgbClr val="000000"/>
                  </a:solidFill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Filtration Water Pond</a:t>
              </a:r>
              <a:endParaRPr lang="ko-KR" altLang="en-US" sz="1000" b="1">
                <a:solidFill>
                  <a:srgbClr val="000000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endParaRPr>
            </a:p>
          </p:txBody>
        </p:sp>
        <p:sp>
          <p:nvSpPr>
            <p:cNvPr id="60" name="Rectangle 6"/>
            <p:cNvSpPr>
              <a:spLocks noChangeArrowheads="1"/>
            </p:cNvSpPr>
            <p:nvPr/>
          </p:nvSpPr>
          <p:spPr bwMode="auto">
            <a:xfrm>
              <a:off x="6468887" y="3635428"/>
              <a:ext cx="930918" cy="1738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4699" algn="in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>
              <a:lvl1pPr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algn="ctr" eaLnBrk="1" latinLnBrk="1" hangingPunct="1">
                <a:spcBef>
                  <a:spcPct val="50000"/>
                </a:spcBef>
              </a:pPr>
              <a:r>
                <a:rPr lang="en-US" altLang="ko-KR" sz="1000" b="1">
                  <a:solidFill>
                    <a:srgbClr val="000000"/>
                  </a:solidFill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Filter Press</a:t>
              </a:r>
              <a:endParaRPr lang="ko-KR" altLang="en-US" sz="1000" b="1">
                <a:solidFill>
                  <a:srgbClr val="000000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endParaRPr>
            </a:p>
          </p:txBody>
        </p:sp>
        <p:pic>
          <p:nvPicPr>
            <p:cNvPr id="61" name="Picture 1782" descr="水槽長"/>
            <p:cNvPicPr>
              <a:picLocks noChangeAspect="1" noChangeArrowheads="1"/>
            </p:cNvPicPr>
            <p:nvPr/>
          </p:nvPicPr>
          <p:blipFill>
            <a:blip r:embed="rId2">
              <a:clrChange>
                <a:clrFrom>
                  <a:srgbClr val="00006A"/>
                </a:clrFrom>
                <a:clrTo>
                  <a:srgbClr val="00006A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703" t="8888" r="5878" b="12639"/>
            <a:stretch>
              <a:fillRect/>
            </a:stretch>
          </p:blipFill>
          <p:spPr bwMode="auto">
            <a:xfrm>
              <a:off x="4623370" y="3908479"/>
              <a:ext cx="458071" cy="2941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2" name="Freeform 1657"/>
            <p:cNvSpPr>
              <a:spLocks/>
            </p:cNvSpPr>
            <p:nvPr/>
          </p:nvSpPr>
          <p:spPr bwMode="auto">
            <a:xfrm>
              <a:off x="5372941" y="3744983"/>
              <a:ext cx="439265" cy="355180"/>
            </a:xfrm>
            <a:custGeom>
              <a:avLst/>
              <a:gdLst>
                <a:gd name="T0" fmla="*/ 0 w 10000"/>
                <a:gd name="T1" fmla="*/ 2147483646 h 10000"/>
                <a:gd name="T2" fmla="*/ 0 w 10000"/>
                <a:gd name="T3" fmla="*/ 0 h 10000"/>
                <a:gd name="T4" fmla="*/ 2147483646 w 10000"/>
                <a:gd name="T5" fmla="*/ 0 h 10000"/>
                <a:gd name="T6" fmla="*/ 2147483646 w 10000"/>
                <a:gd name="T7" fmla="*/ 2147483646 h 100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0000"/>
                <a:gd name="T13" fmla="*/ 0 h 10000"/>
                <a:gd name="T14" fmla="*/ 10000 w 10000"/>
                <a:gd name="T15" fmla="*/ 10000 h 100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0000" h="10000">
                  <a:moveTo>
                    <a:pt x="0" y="10000"/>
                  </a:moveTo>
                  <a:lnTo>
                    <a:pt x="0" y="0"/>
                  </a:lnTo>
                  <a:lnTo>
                    <a:pt x="10000" y="0"/>
                  </a:lnTo>
                  <a:lnTo>
                    <a:pt x="10000" y="6048"/>
                  </a:lnTo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63" name="Oval 1656"/>
            <p:cNvSpPr>
              <a:spLocks noChangeArrowheads="1"/>
            </p:cNvSpPr>
            <p:nvPr/>
          </p:nvSpPr>
          <p:spPr bwMode="auto">
            <a:xfrm>
              <a:off x="5303088" y="4073854"/>
              <a:ext cx="135676" cy="100540"/>
            </a:xfrm>
            <a:prstGeom prst="ellipse">
              <a:avLst/>
            </a:prstGeom>
            <a:solidFill>
              <a:srgbClr val="CC0000"/>
            </a:solidFill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53556" tIns="26778" rIns="53556" bIns="26778" anchor="ctr"/>
            <a:lstStyle>
              <a:lvl1pPr defTabSz="534988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defTabSz="534988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defTabSz="534988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defTabSz="534988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defTabSz="534988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defTabSz="534988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defTabSz="534988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defTabSz="534988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defTabSz="534988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algn="ctr" eaLnBrk="1" fontAlgn="t" latinLnBrk="1" hangingPunct="1">
                <a:spcBef>
                  <a:spcPct val="50000"/>
                </a:spcBef>
              </a:pPr>
              <a:r>
                <a:rPr lang="en-US" altLang="ja-JP" sz="700" b="1">
                  <a:solidFill>
                    <a:schemeClr val="bg1"/>
                  </a:solidFill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P</a:t>
              </a:r>
            </a:p>
          </p:txBody>
        </p:sp>
        <p:sp>
          <p:nvSpPr>
            <p:cNvPr id="64" name="Freeform 1636"/>
            <p:cNvSpPr>
              <a:spLocks/>
            </p:cNvSpPr>
            <p:nvPr/>
          </p:nvSpPr>
          <p:spPr bwMode="auto">
            <a:xfrm rot="-5400000">
              <a:off x="5180790" y="3908953"/>
              <a:ext cx="212356" cy="171944"/>
            </a:xfrm>
            <a:custGeom>
              <a:avLst/>
              <a:gdLst>
                <a:gd name="T0" fmla="*/ 0 w 868"/>
                <a:gd name="T1" fmla="*/ 0 h 348"/>
                <a:gd name="T2" fmla="*/ 2147483646 w 868"/>
                <a:gd name="T3" fmla="*/ 0 h 348"/>
                <a:gd name="T4" fmla="*/ 2147483646 w 868"/>
                <a:gd name="T5" fmla="*/ 2147483646 h 348"/>
                <a:gd name="T6" fmla="*/ 0 60000 65536"/>
                <a:gd name="T7" fmla="*/ 0 60000 65536"/>
                <a:gd name="T8" fmla="*/ 0 60000 65536"/>
                <a:gd name="T9" fmla="*/ 0 w 868"/>
                <a:gd name="T10" fmla="*/ 0 h 348"/>
                <a:gd name="T11" fmla="*/ 868 w 868"/>
                <a:gd name="T12" fmla="*/ 348 h 34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868" h="348">
                  <a:moveTo>
                    <a:pt x="0" y="0"/>
                  </a:moveTo>
                  <a:lnTo>
                    <a:pt x="868" y="0"/>
                  </a:lnTo>
                  <a:lnTo>
                    <a:pt x="868" y="348"/>
                  </a:lnTo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65" name="Oval 1656"/>
            <p:cNvSpPr>
              <a:spLocks noChangeArrowheads="1"/>
            </p:cNvSpPr>
            <p:nvPr/>
          </p:nvSpPr>
          <p:spPr bwMode="auto">
            <a:xfrm>
              <a:off x="5133831" y="4073854"/>
              <a:ext cx="137018" cy="100540"/>
            </a:xfrm>
            <a:prstGeom prst="ellipse">
              <a:avLst/>
            </a:prstGeom>
            <a:solidFill>
              <a:srgbClr val="CC0000"/>
            </a:solidFill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53556" tIns="26778" rIns="53556" bIns="26778" anchor="ctr"/>
            <a:lstStyle>
              <a:lvl1pPr defTabSz="534988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defTabSz="534988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defTabSz="534988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defTabSz="534988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defTabSz="534988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defTabSz="534988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defTabSz="534988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defTabSz="534988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defTabSz="534988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algn="ctr" eaLnBrk="1" fontAlgn="t" latinLnBrk="1" hangingPunct="1">
                <a:spcBef>
                  <a:spcPct val="50000"/>
                </a:spcBef>
              </a:pPr>
              <a:r>
                <a:rPr lang="en-US" altLang="ja-JP" sz="700" b="1">
                  <a:solidFill>
                    <a:schemeClr val="bg1"/>
                  </a:solidFill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P</a:t>
              </a:r>
            </a:p>
          </p:txBody>
        </p:sp>
        <p:sp>
          <p:nvSpPr>
            <p:cNvPr id="66" name="Rectangle 6"/>
            <p:cNvSpPr>
              <a:spLocks noChangeArrowheads="1"/>
            </p:cNvSpPr>
            <p:nvPr/>
          </p:nvSpPr>
          <p:spPr bwMode="auto">
            <a:xfrm>
              <a:off x="4381165" y="4168847"/>
              <a:ext cx="930918" cy="1728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4699" algn="in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>
              <a:lvl1pPr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algn="ctr" eaLnBrk="1" latinLnBrk="1" hangingPunct="1">
                <a:spcBef>
                  <a:spcPct val="50000"/>
                </a:spcBef>
              </a:pPr>
              <a:r>
                <a:rPr lang="en-US" altLang="ko-KR" sz="1000" b="1">
                  <a:solidFill>
                    <a:srgbClr val="000000"/>
                  </a:solidFill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Sludge Storage Pond</a:t>
              </a:r>
              <a:endParaRPr lang="ko-KR" altLang="en-US" sz="1000" b="1">
                <a:solidFill>
                  <a:srgbClr val="000000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endParaRPr>
            </a:p>
          </p:txBody>
        </p:sp>
        <p:sp>
          <p:nvSpPr>
            <p:cNvPr id="67" name="Freeform 1598"/>
            <p:cNvSpPr>
              <a:spLocks/>
            </p:cNvSpPr>
            <p:nvPr/>
          </p:nvSpPr>
          <p:spPr bwMode="auto">
            <a:xfrm>
              <a:off x="1545649" y="2359445"/>
              <a:ext cx="214420" cy="322966"/>
            </a:xfrm>
            <a:custGeom>
              <a:avLst/>
              <a:gdLst>
                <a:gd name="T0" fmla="*/ 0 w 868"/>
                <a:gd name="T1" fmla="*/ 0 h 348"/>
                <a:gd name="T2" fmla="*/ 2147483646 w 868"/>
                <a:gd name="T3" fmla="*/ 0 h 348"/>
                <a:gd name="T4" fmla="*/ 2147483646 w 868"/>
                <a:gd name="T5" fmla="*/ 2147483646 h 348"/>
                <a:gd name="T6" fmla="*/ 0 60000 65536"/>
                <a:gd name="T7" fmla="*/ 0 60000 65536"/>
                <a:gd name="T8" fmla="*/ 0 60000 65536"/>
                <a:gd name="T9" fmla="*/ 0 w 868"/>
                <a:gd name="T10" fmla="*/ 0 h 348"/>
                <a:gd name="T11" fmla="*/ 868 w 868"/>
                <a:gd name="T12" fmla="*/ 348 h 34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868" h="348">
                  <a:moveTo>
                    <a:pt x="0" y="0"/>
                  </a:moveTo>
                  <a:lnTo>
                    <a:pt x="868" y="0"/>
                  </a:lnTo>
                  <a:lnTo>
                    <a:pt x="868" y="348"/>
                  </a:lnTo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pic>
          <p:nvPicPr>
            <p:cNvPr id="68" name="Picture 1782" descr="水槽長"/>
            <p:cNvPicPr>
              <a:picLocks noChangeAspect="1" noChangeArrowheads="1"/>
            </p:cNvPicPr>
            <p:nvPr/>
          </p:nvPicPr>
          <p:blipFill>
            <a:blip r:embed="rId2">
              <a:clrChange>
                <a:clrFrom>
                  <a:srgbClr val="00006A"/>
                </a:clrFrom>
                <a:clrTo>
                  <a:srgbClr val="00006A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703" t="8888" r="5878" b="12639"/>
            <a:stretch>
              <a:fillRect/>
            </a:stretch>
          </p:blipFill>
          <p:spPr bwMode="auto">
            <a:xfrm>
              <a:off x="6067624" y="2425259"/>
              <a:ext cx="288583" cy="4854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9" name="Picture 1782" descr="水槽長"/>
            <p:cNvPicPr>
              <a:picLocks noChangeAspect="1" noChangeArrowheads="1"/>
            </p:cNvPicPr>
            <p:nvPr/>
          </p:nvPicPr>
          <p:blipFill>
            <a:blip r:embed="rId2">
              <a:clrChange>
                <a:clrFrom>
                  <a:srgbClr val="00006A"/>
                </a:clrFrom>
                <a:clrTo>
                  <a:srgbClr val="00006A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703" t="8888" r="5878" b="12639"/>
            <a:stretch>
              <a:fillRect/>
            </a:stretch>
          </p:blipFill>
          <p:spPr bwMode="auto">
            <a:xfrm>
              <a:off x="6314899" y="2426932"/>
              <a:ext cx="305311" cy="4854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0" name="Freeform 1670"/>
            <p:cNvSpPr>
              <a:spLocks/>
            </p:cNvSpPr>
            <p:nvPr/>
          </p:nvSpPr>
          <p:spPr bwMode="auto">
            <a:xfrm flipV="1">
              <a:off x="8417692" y="3018719"/>
              <a:ext cx="252543" cy="27250"/>
            </a:xfrm>
            <a:custGeom>
              <a:avLst/>
              <a:gdLst>
                <a:gd name="T0" fmla="*/ 0 w 69"/>
                <a:gd name="T1" fmla="*/ 0 h 1"/>
                <a:gd name="T2" fmla="*/ 2147483646 w 69"/>
                <a:gd name="T3" fmla="*/ 0 h 1"/>
                <a:gd name="T4" fmla="*/ 0 60000 65536"/>
                <a:gd name="T5" fmla="*/ 0 60000 65536"/>
                <a:gd name="T6" fmla="*/ 0 w 69"/>
                <a:gd name="T7" fmla="*/ 0 h 1"/>
                <a:gd name="T8" fmla="*/ 69 w 69"/>
                <a:gd name="T9" fmla="*/ 0 h 1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69" h="1">
                  <a:moveTo>
                    <a:pt x="0" y="0"/>
                  </a:moveTo>
                  <a:cubicBezTo>
                    <a:pt x="23" y="0"/>
                    <a:pt x="46" y="0"/>
                    <a:pt x="69" y="0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71" name="Freeform 1670"/>
            <p:cNvSpPr>
              <a:spLocks/>
            </p:cNvSpPr>
            <p:nvPr/>
          </p:nvSpPr>
          <p:spPr bwMode="auto">
            <a:xfrm flipV="1">
              <a:off x="8034136" y="4135785"/>
              <a:ext cx="252543" cy="27250"/>
            </a:xfrm>
            <a:custGeom>
              <a:avLst/>
              <a:gdLst>
                <a:gd name="T0" fmla="*/ 0 w 69"/>
                <a:gd name="T1" fmla="*/ 0 h 1"/>
                <a:gd name="T2" fmla="*/ 2147483646 w 69"/>
                <a:gd name="T3" fmla="*/ 0 h 1"/>
                <a:gd name="T4" fmla="*/ 0 60000 65536"/>
                <a:gd name="T5" fmla="*/ 0 60000 65536"/>
                <a:gd name="T6" fmla="*/ 0 w 69"/>
                <a:gd name="T7" fmla="*/ 0 h 1"/>
                <a:gd name="T8" fmla="*/ 69 w 69"/>
                <a:gd name="T9" fmla="*/ 0 h 1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69" h="1">
                  <a:moveTo>
                    <a:pt x="0" y="0"/>
                  </a:moveTo>
                  <a:cubicBezTo>
                    <a:pt x="23" y="0"/>
                    <a:pt x="46" y="0"/>
                    <a:pt x="69" y="0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72" name="Rectangle 6"/>
            <p:cNvSpPr>
              <a:spLocks noChangeArrowheads="1"/>
            </p:cNvSpPr>
            <p:nvPr/>
          </p:nvSpPr>
          <p:spPr bwMode="auto">
            <a:xfrm>
              <a:off x="8286678" y="4072433"/>
              <a:ext cx="476189" cy="2259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4699" algn="in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>
              <a:lvl1pPr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algn="ctr" eaLnBrk="1" latinLnBrk="1" hangingPunct="1">
                <a:spcBef>
                  <a:spcPct val="50000"/>
                </a:spcBef>
              </a:pPr>
              <a:r>
                <a:rPr lang="en-US" altLang="ko-KR" sz="1000" b="1">
                  <a:solidFill>
                    <a:srgbClr val="000000"/>
                  </a:solidFill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Cake Hopper</a:t>
              </a:r>
              <a:endParaRPr lang="ko-KR" altLang="en-US" sz="1000" b="1">
                <a:solidFill>
                  <a:srgbClr val="000000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endParaRPr>
            </a:p>
          </p:txBody>
        </p:sp>
        <p:sp>
          <p:nvSpPr>
            <p:cNvPr id="73" name="Freeform 1651"/>
            <p:cNvSpPr>
              <a:spLocks/>
            </p:cNvSpPr>
            <p:nvPr/>
          </p:nvSpPr>
          <p:spPr bwMode="auto">
            <a:xfrm flipH="1">
              <a:off x="6388739" y="2406226"/>
              <a:ext cx="198811" cy="250916"/>
            </a:xfrm>
            <a:custGeom>
              <a:avLst/>
              <a:gdLst>
                <a:gd name="T0" fmla="*/ 0 w 474"/>
                <a:gd name="T1" fmla="*/ 0 h 522"/>
                <a:gd name="T2" fmla="*/ 2147483646 w 474"/>
                <a:gd name="T3" fmla="*/ 0 h 522"/>
                <a:gd name="T4" fmla="*/ 2147483646 w 474"/>
                <a:gd name="T5" fmla="*/ 2147483646 h 522"/>
                <a:gd name="T6" fmla="*/ 0 60000 65536"/>
                <a:gd name="T7" fmla="*/ 0 60000 65536"/>
                <a:gd name="T8" fmla="*/ 0 60000 65536"/>
                <a:gd name="T9" fmla="*/ 0 w 474"/>
                <a:gd name="T10" fmla="*/ 0 h 522"/>
                <a:gd name="T11" fmla="*/ 474 w 474"/>
                <a:gd name="T12" fmla="*/ 522 h 52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74" h="522">
                  <a:moveTo>
                    <a:pt x="0" y="0"/>
                  </a:moveTo>
                  <a:lnTo>
                    <a:pt x="474" y="0"/>
                  </a:lnTo>
                  <a:lnTo>
                    <a:pt x="474" y="522"/>
                  </a:lnTo>
                </a:path>
              </a:pathLst>
            </a:custGeom>
            <a:noFill/>
            <a:ln w="12700">
              <a:solidFill>
                <a:srgbClr val="009999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74" name="Freeform 1651"/>
            <p:cNvSpPr>
              <a:spLocks/>
            </p:cNvSpPr>
            <p:nvPr/>
          </p:nvSpPr>
          <p:spPr bwMode="auto">
            <a:xfrm>
              <a:off x="5884539" y="2358470"/>
              <a:ext cx="193438" cy="357059"/>
            </a:xfrm>
            <a:custGeom>
              <a:avLst/>
              <a:gdLst>
                <a:gd name="T0" fmla="*/ 0 w 474"/>
                <a:gd name="T1" fmla="*/ 0 h 522"/>
                <a:gd name="T2" fmla="*/ 2147483646 w 474"/>
                <a:gd name="T3" fmla="*/ 0 h 522"/>
                <a:gd name="T4" fmla="*/ 2147483646 w 474"/>
                <a:gd name="T5" fmla="*/ 2147483646 h 522"/>
                <a:gd name="T6" fmla="*/ 0 60000 65536"/>
                <a:gd name="T7" fmla="*/ 0 60000 65536"/>
                <a:gd name="T8" fmla="*/ 0 60000 65536"/>
                <a:gd name="T9" fmla="*/ 0 w 474"/>
                <a:gd name="T10" fmla="*/ 0 h 522"/>
                <a:gd name="T11" fmla="*/ 474 w 474"/>
                <a:gd name="T12" fmla="*/ 522 h 52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74" h="522">
                  <a:moveTo>
                    <a:pt x="0" y="0"/>
                  </a:moveTo>
                  <a:lnTo>
                    <a:pt x="474" y="0"/>
                  </a:lnTo>
                  <a:lnTo>
                    <a:pt x="474" y="522"/>
                  </a:lnTo>
                </a:path>
              </a:pathLst>
            </a:custGeom>
            <a:noFill/>
            <a:ln w="12700">
              <a:solidFill>
                <a:srgbClr val="009999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pic>
          <p:nvPicPr>
            <p:cNvPr id="75" name="Picture 589" descr="撹拌機"/>
            <p:cNvPicPr>
              <a:picLocks noChangeAspect="1" noChangeArrowheads="1"/>
            </p:cNvPicPr>
            <p:nvPr/>
          </p:nvPicPr>
          <p:blipFill>
            <a:blip r:embed="rId5" cstate="print">
              <a:clrChange>
                <a:clrFrom>
                  <a:srgbClr val="00006A"/>
                </a:clrFrom>
                <a:clrTo>
                  <a:srgbClr val="00006A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31461" y="2455122"/>
              <a:ext cx="310305" cy="4538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6" name="Picture 589" descr="撹拌機"/>
            <p:cNvPicPr>
              <a:picLocks noChangeAspect="1" noChangeArrowheads="1"/>
            </p:cNvPicPr>
            <p:nvPr/>
          </p:nvPicPr>
          <p:blipFill>
            <a:blip r:embed="rId5" cstate="print">
              <a:clrChange>
                <a:clrFrom>
                  <a:srgbClr val="00006A"/>
                </a:clrFrom>
                <a:clrTo>
                  <a:srgbClr val="00006A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92735" y="2458880"/>
              <a:ext cx="310305" cy="4538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7" name="Picture 1782" descr="水槽長"/>
            <p:cNvPicPr>
              <a:picLocks noChangeAspect="1" noChangeArrowheads="1"/>
            </p:cNvPicPr>
            <p:nvPr/>
          </p:nvPicPr>
          <p:blipFill>
            <a:blip r:embed="rId2">
              <a:clrChange>
                <a:clrFrom>
                  <a:srgbClr val="00006A"/>
                </a:clrFrom>
                <a:clrTo>
                  <a:srgbClr val="00006A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703" t="8888" r="5878" b="12639"/>
            <a:stretch>
              <a:fillRect/>
            </a:stretch>
          </p:blipFill>
          <p:spPr bwMode="auto">
            <a:xfrm>
              <a:off x="4261094" y="2573515"/>
              <a:ext cx="595089" cy="3805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8" name="Freeform 1657"/>
            <p:cNvSpPr>
              <a:spLocks/>
            </p:cNvSpPr>
            <p:nvPr/>
          </p:nvSpPr>
          <p:spPr bwMode="auto">
            <a:xfrm>
              <a:off x="3700529" y="2461031"/>
              <a:ext cx="250663" cy="355180"/>
            </a:xfrm>
            <a:custGeom>
              <a:avLst/>
              <a:gdLst>
                <a:gd name="T0" fmla="*/ 0 w 10000"/>
                <a:gd name="T1" fmla="*/ 2147483646 h 10000"/>
                <a:gd name="T2" fmla="*/ 0 w 10000"/>
                <a:gd name="T3" fmla="*/ 0 h 10000"/>
                <a:gd name="T4" fmla="*/ 2147483646 w 10000"/>
                <a:gd name="T5" fmla="*/ 0 h 10000"/>
                <a:gd name="T6" fmla="*/ 2147483646 w 10000"/>
                <a:gd name="T7" fmla="*/ 2147483646 h 100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0000"/>
                <a:gd name="T13" fmla="*/ 0 h 10000"/>
                <a:gd name="T14" fmla="*/ 10000 w 10000"/>
                <a:gd name="T15" fmla="*/ 10000 h 100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0000" h="10000">
                  <a:moveTo>
                    <a:pt x="0" y="10000"/>
                  </a:moveTo>
                  <a:lnTo>
                    <a:pt x="0" y="0"/>
                  </a:lnTo>
                  <a:lnTo>
                    <a:pt x="10000" y="0"/>
                  </a:lnTo>
                  <a:lnTo>
                    <a:pt x="10000" y="6048"/>
                  </a:lnTo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79" name="Oval 1656"/>
            <p:cNvSpPr>
              <a:spLocks noChangeArrowheads="1"/>
            </p:cNvSpPr>
            <p:nvPr/>
          </p:nvSpPr>
          <p:spPr bwMode="auto">
            <a:xfrm>
              <a:off x="3629332" y="2789901"/>
              <a:ext cx="137018" cy="100540"/>
            </a:xfrm>
            <a:prstGeom prst="ellipse">
              <a:avLst/>
            </a:prstGeom>
            <a:solidFill>
              <a:srgbClr val="CC0000"/>
            </a:solidFill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53556" tIns="26778" rIns="53556" bIns="26778" anchor="ctr"/>
            <a:lstStyle>
              <a:lvl1pPr defTabSz="534988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defTabSz="534988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defTabSz="534988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defTabSz="534988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defTabSz="534988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defTabSz="534988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defTabSz="534988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defTabSz="534988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defTabSz="534988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algn="ctr" eaLnBrk="1" fontAlgn="t" latinLnBrk="1" hangingPunct="1">
                <a:spcBef>
                  <a:spcPct val="50000"/>
                </a:spcBef>
              </a:pPr>
              <a:r>
                <a:rPr lang="en-US" altLang="ja-JP" sz="700" b="1">
                  <a:solidFill>
                    <a:schemeClr val="bg1"/>
                  </a:solidFill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P</a:t>
              </a:r>
            </a:p>
          </p:txBody>
        </p:sp>
        <p:sp>
          <p:nvSpPr>
            <p:cNvPr id="80" name="Freeform 1636"/>
            <p:cNvSpPr>
              <a:spLocks/>
            </p:cNvSpPr>
            <p:nvPr/>
          </p:nvSpPr>
          <p:spPr bwMode="auto">
            <a:xfrm rot="-5400000">
              <a:off x="3508378" y="2625000"/>
              <a:ext cx="212356" cy="171944"/>
            </a:xfrm>
            <a:custGeom>
              <a:avLst/>
              <a:gdLst>
                <a:gd name="T0" fmla="*/ 0 w 868"/>
                <a:gd name="T1" fmla="*/ 0 h 348"/>
                <a:gd name="T2" fmla="*/ 2147483646 w 868"/>
                <a:gd name="T3" fmla="*/ 0 h 348"/>
                <a:gd name="T4" fmla="*/ 2147483646 w 868"/>
                <a:gd name="T5" fmla="*/ 2147483646 h 348"/>
                <a:gd name="T6" fmla="*/ 0 60000 65536"/>
                <a:gd name="T7" fmla="*/ 0 60000 65536"/>
                <a:gd name="T8" fmla="*/ 0 60000 65536"/>
                <a:gd name="T9" fmla="*/ 0 w 868"/>
                <a:gd name="T10" fmla="*/ 0 h 348"/>
                <a:gd name="T11" fmla="*/ 868 w 868"/>
                <a:gd name="T12" fmla="*/ 348 h 34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868" h="348">
                  <a:moveTo>
                    <a:pt x="0" y="0"/>
                  </a:moveTo>
                  <a:lnTo>
                    <a:pt x="868" y="0"/>
                  </a:lnTo>
                  <a:lnTo>
                    <a:pt x="868" y="348"/>
                  </a:lnTo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81" name="Oval 1656"/>
            <p:cNvSpPr>
              <a:spLocks noChangeArrowheads="1"/>
            </p:cNvSpPr>
            <p:nvPr/>
          </p:nvSpPr>
          <p:spPr bwMode="auto">
            <a:xfrm>
              <a:off x="3460074" y="2789901"/>
              <a:ext cx="137018" cy="100540"/>
            </a:xfrm>
            <a:prstGeom prst="ellipse">
              <a:avLst/>
            </a:prstGeom>
            <a:solidFill>
              <a:srgbClr val="CC0000"/>
            </a:solidFill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53556" tIns="26778" rIns="53556" bIns="26778" anchor="ctr"/>
            <a:lstStyle>
              <a:lvl1pPr defTabSz="534988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defTabSz="534988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defTabSz="534988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defTabSz="534988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defTabSz="534988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defTabSz="534988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defTabSz="534988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defTabSz="534988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defTabSz="534988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algn="ctr" eaLnBrk="1" fontAlgn="t" latinLnBrk="1" hangingPunct="1">
                <a:spcBef>
                  <a:spcPct val="50000"/>
                </a:spcBef>
              </a:pPr>
              <a:r>
                <a:rPr lang="en-US" altLang="ja-JP" sz="700" b="1">
                  <a:solidFill>
                    <a:schemeClr val="bg1"/>
                  </a:solidFill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P</a:t>
              </a:r>
            </a:p>
          </p:txBody>
        </p:sp>
        <p:sp>
          <p:nvSpPr>
            <p:cNvPr id="82" name="Rectangle 6"/>
            <p:cNvSpPr>
              <a:spLocks noChangeArrowheads="1"/>
            </p:cNvSpPr>
            <p:nvPr/>
          </p:nvSpPr>
          <p:spPr bwMode="auto">
            <a:xfrm>
              <a:off x="3782538" y="2950703"/>
              <a:ext cx="930918" cy="1728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4699" algn="in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>
              <a:lvl1pPr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algn="ctr" latinLnBrk="1">
                <a:spcBef>
                  <a:spcPct val="50000"/>
                </a:spcBef>
              </a:pPr>
              <a:r>
                <a:rPr lang="en-US" altLang="ko-KR" sz="1000" b="1">
                  <a:solidFill>
                    <a:srgbClr val="000000"/>
                  </a:solidFill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2</a:t>
              </a:r>
              <a:r>
                <a:rPr lang="en-US" altLang="ko-KR" sz="1000" b="1" baseline="30000">
                  <a:solidFill>
                    <a:srgbClr val="000000"/>
                  </a:solidFill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nd</a:t>
              </a:r>
              <a:r>
                <a:rPr lang="en-US" altLang="ko-KR" sz="1000" b="1">
                  <a:solidFill>
                    <a:srgbClr val="000000"/>
                  </a:solidFill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 Aeration Pond</a:t>
              </a:r>
              <a:endParaRPr lang="ko-KR" altLang="en-US" sz="1000" b="1">
                <a:solidFill>
                  <a:srgbClr val="000000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endParaRPr>
            </a:p>
          </p:txBody>
        </p:sp>
        <p:sp>
          <p:nvSpPr>
            <p:cNvPr id="83" name="Rectangle 6"/>
            <p:cNvSpPr>
              <a:spLocks noChangeArrowheads="1"/>
            </p:cNvSpPr>
            <p:nvPr/>
          </p:nvSpPr>
          <p:spPr bwMode="auto">
            <a:xfrm>
              <a:off x="8627755" y="2959522"/>
              <a:ext cx="548760" cy="1619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4699" algn="in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>
              <a:lvl1pPr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algn="ctr" eaLnBrk="1" latinLnBrk="1" hangingPunct="1">
                <a:spcBef>
                  <a:spcPct val="50000"/>
                </a:spcBef>
              </a:pPr>
              <a:r>
                <a:rPr lang="en-US" altLang="ko-KR" sz="1000" b="1">
                  <a:solidFill>
                    <a:srgbClr val="000000"/>
                  </a:solidFill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Effluent</a:t>
              </a:r>
              <a:endParaRPr lang="ko-KR" altLang="en-US" sz="1000" b="1">
                <a:solidFill>
                  <a:srgbClr val="000000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endParaRPr>
            </a:p>
          </p:txBody>
        </p:sp>
        <p:pic>
          <p:nvPicPr>
            <p:cNvPr id="84" name="Picture 1782" descr="水槽長"/>
            <p:cNvPicPr>
              <a:picLocks noChangeAspect="1" noChangeArrowheads="1"/>
            </p:cNvPicPr>
            <p:nvPr/>
          </p:nvPicPr>
          <p:blipFill>
            <a:blip r:embed="rId2">
              <a:clrChange>
                <a:clrFrom>
                  <a:srgbClr val="00006A"/>
                </a:clrFrom>
                <a:clrTo>
                  <a:srgbClr val="00006A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703" t="8888" r="5878" b="12639"/>
            <a:stretch>
              <a:fillRect/>
            </a:stretch>
          </p:blipFill>
          <p:spPr bwMode="auto">
            <a:xfrm>
              <a:off x="2289347" y="2579628"/>
              <a:ext cx="385639" cy="3820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5" name="Freeform 1657"/>
            <p:cNvSpPr>
              <a:spLocks/>
            </p:cNvSpPr>
            <p:nvPr/>
          </p:nvSpPr>
          <p:spPr bwMode="auto">
            <a:xfrm>
              <a:off x="2215308" y="2467145"/>
              <a:ext cx="147912" cy="355179"/>
            </a:xfrm>
            <a:custGeom>
              <a:avLst/>
              <a:gdLst>
                <a:gd name="T0" fmla="*/ 0 w 10000"/>
                <a:gd name="T1" fmla="*/ 2147483646 h 10000"/>
                <a:gd name="T2" fmla="*/ 0 w 10000"/>
                <a:gd name="T3" fmla="*/ 0 h 10000"/>
                <a:gd name="T4" fmla="*/ 2147483646 w 10000"/>
                <a:gd name="T5" fmla="*/ 0 h 10000"/>
                <a:gd name="T6" fmla="*/ 2147483646 w 10000"/>
                <a:gd name="T7" fmla="*/ 2147483646 h 100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0000"/>
                <a:gd name="T13" fmla="*/ 0 h 10000"/>
                <a:gd name="T14" fmla="*/ 10000 w 10000"/>
                <a:gd name="T15" fmla="*/ 10000 h 100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0000" h="10000">
                  <a:moveTo>
                    <a:pt x="0" y="10000"/>
                  </a:moveTo>
                  <a:lnTo>
                    <a:pt x="0" y="0"/>
                  </a:lnTo>
                  <a:lnTo>
                    <a:pt x="10000" y="0"/>
                  </a:lnTo>
                  <a:lnTo>
                    <a:pt x="10000" y="6048"/>
                  </a:lnTo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86" name="Freeform 1636"/>
            <p:cNvSpPr>
              <a:spLocks/>
            </p:cNvSpPr>
            <p:nvPr/>
          </p:nvSpPr>
          <p:spPr bwMode="auto">
            <a:xfrm rot="-5400000">
              <a:off x="2026087" y="2630456"/>
              <a:ext cx="212356" cy="171944"/>
            </a:xfrm>
            <a:custGeom>
              <a:avLst/>
              <a:gdLst>
                <a:gd name="T0" fmla="*/ 0 w 868"/>
                <a:gd name="T1" fmla="*/ 0 h 348"/>
                <a:gd name="T2" fmla="*/ 2147483646 w 868"/>
                <a:gd name="T3" fmla="*/ 0 h 348"/>
                <a:gd name="T4" fmla="*/ 2147483646 w 868"/>
                <a:gd name="T5" fmla="*/ 2147483646 h 348"/>
                <a:gd name="T6" fmla="*/ 0 60000 65536"/>
                <a:gd name="T7" fmla="*/ 0 60000 65536"/>
                <a:gd name="T8" fmla="*/ 0 60000 65536"/>
                <a:gd name="T9" fmla="*/ 0 w 868"/>
                <a:gd name="T10" fmla="*/ 0 h 348"/>
                <a:gd name="T11" fmla="*/ 868 w 868"/>
                <a:gd name="T12" fmla="*/ 348 h 34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868" h="348">
                  <a:moveTo>
                    <a:pt x="0" y="0"/>
                  </a:moveTo>
                  <a:lnTo>
                    <a:pt x="868" y="0"/>
                  </a:lnTo>
                  <a:lnTo>
                    <a:pt x="868" y="348"/>
                  </a:lnTo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87" name="Oval 1656"/>
            <p:cNvSpPr>
              <a:spLocks noChangeArrowheads="1"/>
            </p:cNvSpPr>
            <p:nvPr/>
          </p:nvSpPr>
          <p:spPr bwMode="auto">
            <a:xfrm>
              <a:off x="1976001" y="2797237"/>
              <a:ext cx="137018" cy="100540"/>
            </a:xfrm>
            <a:prstGeom prst="ellipse">
              <a:avLst/>
            </a:prstGeom>
            <a:solidFill>
              <a:srgbClr val="CC0000"/>
            </a:solidFill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53556" tIns="26778" rIns="53556" bIns="26778" anchor="ctr"/>
            <a:lstStyle>
              <a:lvl1pPr defTabSz="534988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defTabSz="534988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defTabSz="534988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defTabSz="534988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defTabSz="534988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defTabSz="534988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defTabSz="534988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defTabSz="534988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defTabSz="534988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algn="ctr" eaLnBrk="1" fontAlgn="t" latinLnBrk="1" hangingPunct="1">
                <a:spcBef>
                  <a:spcPct val="50000"/>
                </a:spcBef>
              </a:pPr>
              <a:r>
                <a:rPr lang="en-US" altLang="ja-JP" sz="700" b="1">
                  <a:solidFill>
                    <a:schemeClr val="bg1"/>
                  </a:solidFill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P</a:t>
              </a:r>
            </a:p>
          </p:txBody>
        </p:sp>
        <p:sp>
          <p:nvSpPr>
            <p:cNvPr id="88" name="Oval 1656"/>
            <p:cNvSpPr>
              <a:spLocks noChangeArrowheads="1"/>
            </p:cNvSpPr>
            <p:nvPr/>
          </p:nvSpPr>
          <p:spPr bwMode="auto">
            <a:xfrm>
              <a:off x="2142977" y="2796955"/>
              <a:ext cx="137018" cy="100540"/>
            </a:xfrm>
            <a:prstGeom prst="ellipse">
              <a:avLst/>
            </a:prstGeom>
            <a:solidFill>
              <a:srgbClr val="CC0000"/>
            </a:solidFill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53556" tIns="26778" rIns="53556" bIns="26778" anchor="ctr"/>
            <a:lstStyle>
              <a:lvl1pPr defTabSz="534988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defTabSz="534988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defTabSz="534988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defTabSz="534988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defTabSz="534988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defTabSz="534988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defTabSz="534988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defTabSz="534988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defTabSz="534988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algn="ctr" eaLnBrk="1" fontAlgn="t" latinLnBrk="1" hangingPunct="1">
                <a:spcBef>
                  <a:spcPct val="50000"/>
                </a:spcBef>
              </a:pPr>
              <a:r>
                <a:rPr lang="en-US" altLang="ja-JP" sz="700" b="1">
                  <a:solidFill>
                    <a:schemeClr val="bg1"/>
                  </a:solidFill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P</a:t>
              </a:r>
            </a:p>
          </p:txBody>
        </p:sp>
        <p:pic>
          <p:nvPicPr>
            <p:cNvPr id="89" name="Picture 589" descr="撹拌機"/>
            <p:cNvPicPr>
              <a:picLocks noChangeAspect="1" noChangeArrowheads="1"/>
            </p:cNvPicPr>
            <p:nvPr/>
          </p:nvPicPr>
          <p:blipFill>
            <a:blip r:embed="rId5" cstate="print">
              <a:clrChange>
                <a:clrFrom>
                  <a:srgbClr val="00006A"/>
                </a:clrFrom>
                <a:clrTo>
                  <a:srgbClr val="00006A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03689" y="2471284"/>
              <a:ext cx="310305" cy="4538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0" name="Freeform 1651"/>
            <p:cNvSpPr>
              <a:spLocks/>
            </p:cNvSpPr>
            <p:nvPr/>
          </p:nvSpPr>
          <p:spPr bwMode="auto">
            <a:xfrm flipH="1">
              <a:off x="2527455" y="2463114"/>
              <a:ext cx="244170" cy="220180"/>
            </a:xfrm>
            <a:custGeom>
              <a:avLst/>
              <a:gdLst>
                <a:gd name="T0" fmla="*/ 0 w 474"/>
                <a:gd name="T1" fmla="*/ 0 h 522"/>
                <a:gd name="T2" fmla="*/ 2147483646 w 474"/>
                <a:gd name="T3" fmla="*/ 0 h 522"/>
                <a:gd name="T4" fmla="*/ 2147483646 w 474"/>
                <a:gd name="T5" fmla="*/ 2147483646 h 522"/>
                <a:gd name="T6" fmla="*/ 0 60000 65536"/>
                <a:gd name="T7" fmla="*/ 0 60000 65536"/>
                <a:gd name="T8" fmla="*/ 0 60000 65536"/>
                <a:gd name="T9" fmla="*/ 0 w 474"/>
                <a:gd name="T10" fmla="*/ 0 h 522"/>
                <a:gd name="T11" fmla="*/ 474 w 474"/>
                <a:gd name="T12" fmla="*/ 522 h 52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74" h="522">
                  <a:moveTo>
                    <a:pt x="0" y="0"/>
                  </a:moveTo>
                  <a:lnTo>
                    <a:pt x="474" y="0"/>
                  </a:lnTo>
                  <a:lnTo>
                    <a:pt x="474" y="522"/>
                  </a:lnTo>
                </a:path>
              </a:pathLst>
            </a:custGeom>
            <a:noFill/>
            <a:ln w="12700">
              <a:solidFill>
                <a:srgbClr val="009999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91" name="Rectangle 6"/>
            <p:cNvSpPr>
              <a:spLocks noChangeArrowheads="1"/>
            </p:cNvSpPr>
            <p:nvPr/>
          </p:nvSpPr>
          <p:spPr bwMode="auto">
            <a:xfrm>
              <a:off x="1284389" y="2930324"/>
              <a:ext cx="930919" cy="1728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4699" algn="in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>
              <a:lvl1pPr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algn="ctr" eaLnBrk="1" latinLnBrk="1" hangingPunct="1">
                <a:spcBef>
                  <a:spcPct val="50000"/>
                </a:spcBef>
              </a:pPr>
              <a:r>
                <a:rPr lang="en-US" altLang="ko-KR" sz="1000" b="1">
                  <a:solidFill>
                    <a:srgbClr val="000000"/>
                  </a:solidFill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EQ Pond for Low-Conc WW</a:t>
              </a:r>
              <a:endParaRPr lang="ko-KR" altLang="en-US" sz="1000" b="1">
                <a:solidFill>
                  <a:srgbClr val="000000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endParaRPr>
            </a:p>
          </p:txBody>
        </p:sp>
        <p:sp>
          <p:nvSpPr>
            <p:cNvPr id="92" name="Rectangle 6"/>
            <p:cNvSpPr>
              <a:spLocks noChangeArrowheads="1"/>
            </p:cNvSpPr>
            <p:nvPr/>
          </p:nvSpPr>
          <p:spPr bwMode="auto">
            <a:xfrm>
              <a:off x="2204692" y="2930324"/>
              <a:ext cx="613786" cy="1728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4699" algn="in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>
              <a:lvl1pPr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algn="ctr" latinLnBrk="1">
                <a:spcBef>
                  <a:spcPct val="50000"/>
                </a:spcBef>
              </a:pPr>
              <a:r>
                <a:rPr lang="en-US" altLang="ko-KR" sz="1000" b="1">
                  <a:solidFill>
                    <a:srgbClr val="000000"/>
                  </a:solidFill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pH Control Tank</a:t>
              </a:r>
              <a:endParaRPr lang="ko-KR" altLang="en-US" sz="1000" b="1">
                <a:solidFill>
                  <a:srgbClr val="000000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endParaRPr>
            </a:p>
          </p:txBody>
        </p:sp>
        <p:sp>
          <p:nvSpPr>
            <p:cNvPr id="93" name="AutoShape 1599">
              <a:extLst>
                <a:ext uri="{FF2B5EF4-FFF2-40B4-BE49-F238E27FC236}">
                  <a16:creationId xmlns:a16="http://schemas.microsoft.com/office/drawing/2014/main" id="{11518B06-171B-469E-9BB4-78214264C2F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0771" y="2275203"/>
              <a:ext cx="1022451" cy="474619"/>
            </a:xfrm>
            <a:prstGeom prst="bevel">
              <a:avLst>
                <a:gd name="adj" fmla="val 12500"/>
              </a:avLst>
            </a:prstGeom>
            <a:noFill/>
            <a:ln>
              <a:noFill/>
              <a:headEnd/>
              <a:tailEnd/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wrap="none" lIns="53556" tIns="26778" rIns="53556" bIns="26778" anchor="ctr"/>
            <a:lstStyle>
              <a:defPPr>
                <a:defRPr lang="ko-KR"/>
              </a:defPPr>
              <a:lvl1pPr algn="ctr" rtl="0" eaLnBrk="0" fontAlgn="base" hangingPunct="0">
                <a:spcBef>
                  <a:spcPct val="50000"/>
                </a:spcBef>
                <a:spcAft>
                  <a:spcPct val="0"/>
                </a:spcAft>
                <a:defRPr sz="1200" b="1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algn="ctr" rtl="0" eaLnBrk="0" fontAlgn="base" hangingPunct="0">
                <a:spcBef>
                  <a:spcPct val="50000"/>
                </a:spcBef>
                <a:spcAft>
                  <a:spcPct val="0"/>
                </a:spcAft>
                <a:defRPr sz="1200" b="1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algn="ctr" rtl="0" eaLnBrk="0" fontAlgn="base" hangingPunct="0">
                <a:spcBef>
                  <a:spcPct val="50000"/>
                </a:spcBef>
                <a:spcAft>
                  <a:spcPct val="0"/>
                </a:spcAft>
                <a:defRPr sz="1200" b="1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algn="ctr" rtl="0" eaLnBrk="0" fontAlgn="base" hangingPunct="0">
                <a:spcBef>
                  <a:spcPct val="50000"/>
                </a:spcBef>
                <a:spcAft>
                  <a:spcPct val="0"/>
                </a:spcAft>
                <a:defRPr sz="1200" b="1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algn="ctr" rtl="0" eaLnBrk="0" fontAlgn="base" hangingPunct="0">
                <a:spcBef>
                  <a:spcPct val="50000"/>
                </a:spcBef>
                <a:spcAft>
                  <a:spcPct val="0"/>
                </a:spcAft>
                <a:defRPr sz="1200" b="1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200" b="1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200" b="1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200" b="1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200" b="1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534988" latinLnBrk="1">
                <a:defRPr/>
              </a:pPr>
              <a:r>
                <a:rPr lang="en-US" altLang="ja-JP" sz="900" dirty="0">
                  <a:solidFill>
                    <a:schemeClr val="tx1"/>
                  </a:solidFill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PW </a:t>
              </a:r>
              <a:r>
                <a:rPr lang="ko-KR" altLang="en-US" sz="900" dirty="0" err="1" smtClean="0">
                  <a:solidFill>
                    <a:schemeClr val="tx1"/>
                  </a:solidFill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재생수</a:t>
              </a:r>
              <a:endParaRPr lang="en-US" altLang="ko-KR" sz="900" dirty="0" smtClean="0">
                <a:solidFill>
                  <a:schemeClr val="tx1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endParaRPr>
            </a:p>
            <a:p>
              <a:pPr defTabSz="534988" latinLnBrk="1">
                <a:defRPr/>
              </a:pPr>
              <a:r>
                <a:rPr lang="en-US" altLang="ja-JP" sz="900" dirty="0" smtClean="0">
                  <a:solidFill>
                    <a:schemeClr val="tx1"/>
                  </a:solidFill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Thickener</a:t>
              </a:r>
              <a:r>
                <a:rPr lang="ko-KR" altLang="en-US" sz="900" dirty="0" err="1" smtClean="0">
                  <a:solidFill>
                    <a:schemeClr val="tx1"/>
                  </a:solidFill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상등수</a:t>
              </a:r>
              <a:endParaRPr lang="ja-JP" altLang="en-US" sz="900" dirty="0">
                <a:solidFill>
                  <a:schemeClr val="tx1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endParaRPr>
            </a:p>
          </p:txBody>
        </p:sp>
        <p:sp>
          <p:nvSpPr>
            <p:cNvPr id="94" name="Freeform 1598"/>
            <p:cNvSpPr>
              <a:spLocks/>
            </p:cNvSpPr>
            <p:nvPr/>
          </p:nvSpPr>
          <p:spPr bwMode="auto">
            <a:xfrm>
              <a:off x="7504192" y="2698204"/>
              <a:ext cx="497295" cy="503195"/>
            </a:xfrm>
            <a:custGeom>
              <a:avLst/>
              <a:gdLst>
                <a:gd name="T0" fmla="*/ 0 w 868"/>
                <a:gd name="T1" fmla="*/ 0 h 348"/>
                <a:gd name="T2" fmla="*/ 2147483646 w 868"/>
                <a:gd name="T3" fmla="*/ 0 h 348"/>
                <a:gd name="T4" fmla="*/ 2147483646 w 868"/>
                <a:gd name="T5" fmla="*/ 2147483646 h 348"/>
                <a:gd name="T6" fmla="*/ 0 60000 65536"/>
                <a:gd name="T7" fmla="*/ 0 60000 65536"/>
                <a:gd name="T8" fmla="*/ 0 60000 65536"/>
                <a:gd name="T9" fmla="*/ 0 w 868"/>
                <a:gd name="T10" fmla="*/ 0 h 348"/>
                <a:gd name="T11" fmla="*/ 868 w 868"/>
                <a:gd name="T12" fmla="*/ 348 h 34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868" h="348">
                  <a:moveTo>
                    <a:pt x="0" y="0"/>
                  </a:moveTo>
                  <a:lnTo>
                    <a:pt x="868" y="0"/>
                  </a:lnTo>
                  <a:lnTo>
                    <a:pt x="868" y="348"/>
                  </a:lnTo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95" name="Freeform 1598"/>
            <p:cNvSpPr>
              <a:spLocks/>
            </p:cNvSpPr>
            <p:nvPr/>
          </p:nvSpPr>
          <p:spPr bwMode="auto">
            <a:xfrm>
              <a:off x="2590459" y="2630704"/>
              <a:ext cx="179555" cy="660960"/>
            </a:xfrm>
            <a:custGeom>
              <a:avLst/>
              <a:gdLst>
                <a:gd name="T0" fmla="*/ 0 w 868"/>
                <a:gd name="T1" fmla="*/ 0 h 348"/>
                <a:gd name="T2" fmla="*/ 2147483646 w 868"/>
                <a:gd name="T3" fmla="*/ 0 h 348"/>
                <a:gd name="T4" fmla="*/ 2147483646 w 868"/>
                <a:gd name="T5" fmla="*/ 2147483646 h 348"/>
                <a:gd name="T6" fmla="*/ 0 60000 65536"/>
                <a:gd name="T7" fmla="*/ 0 60000 65536"/>
                <a:gd name="T8" fmla="*/ 0 60000 65536"/>
                <a:gd name="T9" fmla="*/ 0 w 868"/>
                <a:gd name="T10" fmla="*/ 0 h 348"/>
                <a:gd name="T11" fmla="*/ 868 w 868"/>
                <a:gd name="T12" fmla="*/ 348 h 34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868" h="348">
                  <a:moveTo>
                    <a:pt x="0" y="0"/>
                  </a:moveTo>
                  <a:lnTo>
                    <a:pt x="868" y="0"/>
                  </a:lnTo>
                  <a:lnTo>
                    <a:pt x="868" y="348"/>
                  </a:lnTo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96" name="Freeform 1670"/>
            <p:cNvSpPr>
              <a:spLocks/>
            </p:cNvSpPr>
            <p:nvPr/>
          </p:nvSpPr>
          <p:spPr bwMode="auto">
            <a:xfrm flipV="1">
              <a:off x="2773509" y="3196193"/>
              <a:ext cx="4990508" cy="95471"/>
            </a:xfrm>
            <a:custGeom>
              <a:avLst/>
              <a:gdLst>
                <a:gd name="T0" fmla="*/ 0 w 69"/>
                <a:gd name="T1" fmla="*/ 0 h 1"/>
                <a:gd name="T2" fmla="*/ 2147483646 w 69"/>
                <a:gd name="T3" fmla="*/ 0 h 1"/>
                <a:gd name="T4" fmla="*/ 0 60000 65536"/>
                <a:gd name="T5" fmla="*/ 0 60000 65536"/>
                <a:gd name="T6" fmla="*/ 0 w 69"/>
                <a:gd name="T7" fmla="*/ 0 h 1"/>
                <a:gd name="T8" fmla="*/ 69 w 69"/>
                <a:gd name="T9" fmla="*/ 0 h 1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69" h="1">
                  <a:moveTo>
                    <a:pt x="0" y="0"/>
                  </a:moveTo>
                  <a:cubicBezTo>
                    <a:pt x="23" y="0"/>
                    <a:pt x="46" y="0"/>
                    <a:pt x="69" y="0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97" name="Freeform 1670"/>
            <p:cNvSpPr>
              <a:spLocks/>
            </p:cNvSpPr>
            <p:nvPr/>
          </p:nvSpPr>
          <p:spPr bwMode="auto">
            <a:xfrm flipV="1">
              <a:off x="1561564" y="3378254"/>
              <a:ext cx="1336973" cy="53557"/>
            </a:xfrm>
            <a:custGeom>
              <a:avLst/>
              <a:gdLst>
                <a:gd name="T0" fmla="*/ 0 w 69"/>
                <a:gd name="T1" fmla="*/ 0 h 1"/>
                <a:gd name="T2" fmla="*/ 2147483646 w 69"/>
                <a:gd name="T3" fmla="*/ 0 h 1"/>
                <a:gd name="T4" fmla="*/ 0 60000 65536"/>
                <a:gd name="T5" fmla="*/ 0 60000 65536"/>
                <a:gd name="T6" fmla="*/ 0 w 69"/>
                <a:gd name="T7" fmla="*/ 0 h 1"/>
                <a:gd name="T8" fmla="*/ 69 w 69"/>
                <a:gd name="T9" fmla="*/ 0 h 1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69" h="1">
                  <a:moveTo>
                    <a:pt x="0" y="0"/>
                  </a:moveTo>
                  <a:cubicBezTo>
                    <a:pt x="23" y="0"/>
                    <a:pt x="46" y="0"/>
                    <a:pt x="69" y="0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98" name="AutoShape 1599">
              <a:extLst>
                <a:ext uri="{FF2B5EF4-FFF2-40B4-BE49-F238E27FC236}">
                  <a16:creationId xmlns:a16="http://schemas.microsoft.com/office/drawing/2014/main" id="{476D21E9-CFC5-414E-B0E5-9C0A99A3F2C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1245" y="3283173"/>
              <a:ext cx="1024040" cy="301598"/>
            </a:xfrm>
            <a:prstGeom prst="bevel">
              <a:avLst>
                <a:gd name="adj" fmla="val 12500"/>
              </a:avLst>
            </a:prstGeom>
            <a:noFill/>
            <a:ln>
              <a:noFill/>
              <a:headEnd/>
              <a:tailEnd/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wrap="none" lIns="53556" tIns="26778" rIns="53556" bIns="26778" anchor="ctr"/>
            <a:lstStyle>
              <a:defPPr>
                <a:defRPr lang="ko-KR"/>
              </a:defPPr>
              <a:lvl1pPr algn="ctr" rtl="0" eaLnBrk="0" fontAlgn="base" hangingPunct="0">
                <a:spcBef>
                  <a:spcPct val="50000"/>
                </a:spcBef>
                <a:spcAft>
                  <a:spcPct val="0"/>
                </a:spcAft>
                <a:defRPr sz="1200" b="1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algn="ctr" rtl="0" eaLnBrk="0" fontAlgn="base" hangingPunct="0">
                <a:spcBef>
                  <a:spcPct val="50000"/>
                </a:spcBef>
                <a:spcAft>
                  <a:spcPct val="0"/>
                </a:spcAft>
                <a:defRPr sz="1200" b="1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algn="ctr" rtl="0" eaLnBrk="0" fontAlgn="base" hangingPunct="0">
                <a:spcBef>
                  <a:spcPct val="50000"/>
                </a:spcBef>
                <a:spcAft>
                  <a:spcPct val="0"/>
                </a:spcAft>
                <a:defRPr sz="1200" b="1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algn="ctr" rtl="0" eaLnBrk="0" fontAlgn="base" hangingPunct="0">
                <a:spcBef>
                  <a:spcPct val="50000"/>
                </a:spcBef>
                <a:spcAft>
                  <a:spcPct val="0"/>
                </a:spcAft>
                <a:defRPr sz="1200" b="1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algn="ctr" rtl="0" eaLnBrk="0" fontAlgn="base" hangingPunct="0">
                <a:spcBef>
                  <a:spcPct val="50000"/>
                </a:spcBef>
                <a:spcAft>
                  <a:spcPct val="0"/>
                </a:spcAft>
                <a:defRPr sz="1200" b="1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200" b="1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200" b="1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200" b="1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200" b="1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534988" latinLnBrk="1">
                <a:defRPr/>
              </a:pPr>
              <a:r>
                <a:rPr lang="en-US" altLang="ja-JP" sz="900" dirty="0" smtClean="0">
                  <a:solidFill>
                    <a:schemeClr val="tx1"/>
                  </a:solidFill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AFM </a:t>
              </a:r>
              <a:r>
                <a:rPr lang="ko-KR" altLang="en-US" sz="900" dirty="0" err="1" smtClean="0">
                  <a:solidFill>
                    <a:schemeClr val="tx1"/>
                  </a:solidFill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역세수</a:t>
              </a:r>
              <a:r>
                <a:rPr lang="ko-KR" altLang="en-US" sz="900" dirty="0" smtClean="0">
                  <a:solidFill>
                    <a:schemeClr val="tx1"/>
                  </a:solidFill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 </a:t>
              </a:r>
              <a:r>
                <a:rPr lang="ko-KR" altLang="en-US" sz="900" dirty="0" err="1" smtClean="0">
                  <a:solidFill>
                    <a:schemeClr val="tx1"/>
                  </a:solidFill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슬러지</a:t>
              </a:r>
              <a:endParaRPr lang="en-US" altLang="ko-KR" sz="900" dirty="0" smtClean="0">
                <a:solidFill>
                  <a:schemeClr val="tx1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endParaRPr>
            </a:p>
          </p:txBody>
        </p:sp>
        <p:sp>
          <p:nvSpPr>
            <p:cNvPr id="99" name="TextBox 161"/>
            <p:cNvSpPr txBox="1">
              <a:spLocks noChangeArrowheads="1"/>
            </p:cNvSpPr>
            <p:nvPr/>
          </p:nvSpPr>
          <p:spPr bwMode="auto">
            <a:xfrm>
              <a:off x="1476822" y="4064740"/>
              <a:ext cx="1815023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r>
                <a:rPr lang="en-US" altLang="ko-KR" sz="1200" b="1"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Sludge </a:t>
              </a:r>
              <a:r>
                <a:rPr lang="ko-KR" altLang="en-US" sz="1200" b="1"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처리공정</a:t>
              </a:r>
            </a:p>
          </p:txBody>
        </p:sp>
      </p:grpSp>
      <p:sp>
        <p:nvSpPr>
          <p:cNvPr id="100" name="직사각형 99"/>
          <p:cNvSpPr/>
          <p:nvPr/>
        </p:nvSpPr>
        <p:spPr>
          <a:xfrm>
            <a:off x="4559300" y="958850"/>
            <a:ext cx="1828800" cy="1119188"/>
          </a:xfrm>
          <a:prstGeom prst="rect">
            <a:avLst/>
          </a:prstGeom>
          <a:solidFill>
            <a:srgbClr val="F5C6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sp>
        <p:nvSpPr>
          <p:cNvPr id="101" name="직사각형 100"/>
          <p:cNvSpPr/>
          <p:nvPr/>
        </p:nvSpPr>
        <p:spPr>
          <a:xfrm>
            <a:off x="1554163" y="958850"/>
            <a:ext cx="3005137" cy="111918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sp>
        <p:nvSpPr>
          <p:cNvPr id="102" name="TextBox 165"/>
          <p:cNvSpPr txBox="1">
            <a:spLocks noChangeArrowheads="1"/>
          </p:cNvSpPr>
          <p:nvPr/>
        </p:nvSpPr>
        <p:spPr bwMode="auto">
          <a:xfrm>
            <a:off x="55563" y="623888"/>
            <a:ext cx="3800475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r>
              <a:rPr lang="en-US" altLang="ko-KR" sz="160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3) WWT </a:t>
            </a:r>
            <a:r>
              <a:rPr lang="ko-KR" altLang="en-US" sz="160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공정도</a:t>
            </a:r>
          </a:p>
        </p:txBody>
      </p:sp>
      <p:pic>
        <p:nvPicPr>
          <p:cNvPr id="103" name="Picture 1782" descr="水槽長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00006A"/>
              </a:clrFrom>
              <a:clrTo>
                <a:srgbClr val="00006A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03" t="8888" r="5878" b="12639"/>
          <a:stretch>
            <a:fillRect/>
          </a:stretch>
        </p:blipFill>
        <p:spPr bwMode="auto">
          <a:xfrm>
            <a:off x="2068513" y="1501775"/>
            <a:ext cx="458787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" name="Picture 1782" descr="水槽長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00006A"/>
              </a:clrFrom>
              <a:clrTo>
                <a:srgbClr val="00006A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03" t="8888" r="5878" b="12639"/>
          <a:stretch>
            <a:fillRect/>
          </a:stretch>
        </p:blipFill>
        <p:spPr bwMode="auto">
          <a:xfrm>
            <a:off x="2946400" y="1479550"/>
            <a:ext cx="460375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" name="Picture 398" descr="沈殿池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0C3371"/>
              </a:clrFrom>
              <a:clrTo>
                <a:srgbClr val="0C3371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8888" y="1335088"/>
            <a:ext cx="738187" cy="40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6" name="AutoShape 1599">
            <a:extLst>
              <a:ext uri="{FF2B5EF4-FFF2-40B4-BE49-F238E27FC236}">
                <a16:creationId xmlns:a16="http://schemas.microsoft.com/office/drawing/2014/main" id="{02117185-D430-4148-B7A3-3014542C17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1338" y="1279525"/>
            <a:ext cx="1023937" cy="173038"/>
          </a:xfrm>
          <a:prstGeom prst="bevel">
            <a:avLst>
              <a:gd name="adj" fmla="val 12500"/>
            </a:avLst>
          </a:prstGeom>
          <a:noFill/>
          <a:ln>
            <a:noFill/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 lIns="53556" tIns="26778" rIns="53556" bIns="26778" anchor="ctr"/>
          <a:lstStyle>
            <a:defPPr>
              <a:defRPr lang="ko-KR"/>
            </a:defPPr>
            <a:lvl1pPr algn="ctr" rtl="0" eaLnBrk="0" fontAlgn="base" hangingPunct="0">
              <a:spcBef>
                <a:spcPct val="50000"/>
              </a:spcBef>
              <a:spcAft>
                <a:spcPct val="0"/>
              </a:spcAft>
              <a:defRPr sz="12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ctr" rtl="0" eaLnBrk="0" fontAlgn="base" hangingPunct="0">
              <a:spcBef>
                <a:spcPct val="50000"/>
              </a:spcBef>
              <a:spcAft>
                <a:spcPct val="0"/>
              </a:spcAft>
              <a:defRPr sz="12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ctr" rtl="0" eaLnBrk="0" fontAlgn="base" hangingPunct="0">
              <a:spcBef>
                <a:spcPct val="50000"/>
              </a:spcBef>
              <a:spcAft>
                <a:spcPct val="0"/>
              </a:spcAft>
              <a:defRPr sz="12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ctr" rtl="0" eaLnBrk="0" fontAlgn="base" hangingPunct="0">
              <a:spcBef>
                <a:spcPct val="50000"/>
              </a:spcBef>
              <a:spcAft>
                <a:spcPct val="0"/>
              </a:spcAft>
              <a:defRPr sz="12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ctr" rtl="0" eaLnBrk="0" fontAlgn="base" hangingPunct="0">
              <a:spcBef>
                <a:spcPct val="50000"/>
              </a:spcBef>
              <a:spcAft>
                <a:spcPct val="0"/>
              </a:spcAft>
              <a:defRPr sz="12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2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2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2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2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534988" latinLnBrk="1">
              <a:defRPr/>
            </a:pPr>
            <a:r>
              <a:rPr lang="en-US" altLang="ko-KR" sz="900" dirty="0">
                <a:solidFill>
                  <a:schemeClr val="tx1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6AA, </a:t>
            </a:r>
            <a:r>
              <a:rPr lang="en-US" altLang="ko-KR" sz="900" dirty="0" smtClean="0">
                <a:solidFill>
                  <a:schemeClr val="tx1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SAP #5</a:t>
            </a:r>
            <a:endParaRPr lang="ja-JP" altLang="en-US" sz="900" dirty="0">
              <a:solidFill>
                <a:schemeClr val="tx1"/>
              </a:solidFill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pic>
        <p:nvPicPr>
          <p:cNvPr id="107" name="Picture 1782" descr="水槽長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00006A"/>
              </a:clrFrom>
              <a:clrTo>
                <a:srgbClr val="00006A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03" t="8888" r="5878" b="12639"/>
          <a:stretch>
            <a:fillRect/>
          </a:stretch>
        </p:blipFill>
        <p:spPr bwMode="auto">
          <a:xfrm>
            <a:off x="3859213" y="1479550"/>
            <a:ext cx="457200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8" name="Freeform 1657"/>
          <p:cNvSpPr>
            <a:spLocks/>
          </p:cNvSpPr>
          <p:nvPr/>
        </p:nvSpPr>
        <p:spPr bwMode="auto">
          <a:xfrm>
            <a:off x="3671888" y="1335088"/>
            <a:ext cx="285750" cy="355600"/>
          </a:xfrm>
          <a:custGeom>
            <a:avLst/>
            <a:gdLst>
              <a:gd name="T0" fmla="*/ 0 w 10000"/>
              <a:gd name="T1" fmla="*/ 2147483646 h 10000"/>
              <a:gd name="T2" fmla="*/ 0 w 10000"/>
              <a:gd name="T3" fmla="*/ 0 h 10000"/>
              <a:gd name="T4" fmla="*/ 2147483646 w 10000"/>
              <a:gd name="T5" fmla="*/ 0 h 10000"/>
              <a:gd name="T6" fmla="*/ 2147483646 w 10000"/>
              <a:gd name="T7" fmla="*/ 2147483646 h 10000"/>
              <a:gd name="T8" fmla="*/ 0 60000 65536"/>
              <a:gd name="T9" fmla="*/ 0 60000 65536"/>
              <a:gd name="T10" fmla="*/ 0 60000 65536"/>
              <a:gd name="T11" fmla="*/ 0 60000 65536"/>
              <a:gd name="T12" fmla="*/ 0 w 10000"/>
              <a:gd name="T13" fmla="*/ 0 h 10000"/>
              <a:gd name="T14" fmla="*/ 10000 w 10000"/>
              <a:gd name="T15" fmla="*/ 10000 h 100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0000" h="10000">
                <a:moveTo>
                  <a:pt x="0" y="10000"/>
                </a:moveTo>
                <a:lnTo>
                  <a:pt x="0" y="0"/>
                </a:lnTo>
                <a:lnTo>
                  <a:pt x="10000" y="0"/>
                </a:lnTo>
                <a:lnTo>
                  <a:pt x="10000" y="6048"/>
                </a:lnTo>
              </a:path>
            </a:pathLst>
          </a:custGeom>
          <a:noFill/>
          <a:ln w="12700">
            <a:solidFill>
              <a:schemeClr val="tx1"/>
            </a:solidFill>
            <a:round/>
            <a:headEnd/>
            <a:tailEnd type="triangl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09" name="Oval 1656"/>
          <p:cNvSpPr>
            <a:spLocks noChangeArrowheads="1"/>
          </p:cNvSpPr>
          <p:nvPr/>
        </p:nvSpPr>
        <p:spPr bwMode="auto">
          <a:xfrm>
            <a:off x="3600450" y="1663700"/>
            <a:ext cx="138113" cy="100013"/>
          </a:xfrm>
          <a:prstGeom prst="ellipse">
            <a:avLst/>
          </a:prstGeom>
          <a:solidFill>
            <a:srgbClr val="CC0000"/>
          </a:solidFill>
          <a:ln w="3175">
            <a:solidFill>
              <a:schemeClr val="tx1"/>
            </a:solidFill>
            <a:round/>
            <a:headEnd/>
            <a:tailEnd/>
          </a:ln>
        </p:spPr>
        <p:txBody>
          <a:bodyPr wrap="none" lIns="53556" tIns="26778" rIns="53556" bIns="26778" anchor="ctr"/>
          <a:lstStyle>
            <a:lvl1pPr defTabSz="534988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defTabSz="534988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defTabSz="534988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defTabSz="534988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defTabSz="534988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defTabSz="534988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defTabSz="534988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defTabSz="534988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defTabSz="534988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fontAlgn="t" latinLnBrk="1" hangingPunct="1">
              <a:spcBef>
                <a:spcPct val="50000"/>
              </a:spcBef>
            </a:pPr>
            <a:r>
              <a:rPr lang="en-US" altLang="ja-JP" sz="700" b="1">
                <a:solidFill>
                  <a:schemeClr val="bg1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P</a:t>
            </a:r>
          </a:p>
        </p:txBody>
      </p:sp>
      <p:sp>
        <p:nvSpPr>
          <p:cNvPr id="110" name="Freeform 1636"/>
          <p:cNvSpPr>
            <a:spLocks/>
          </p:cNvSpPr>
          <p:nvPr/>
        </p:nvSpPr>
        <p:spPr bwMode="auto">
          <a:xfrm rot="16200000">
            <a:off x="3480594" y="1499394"/>
            <a:ext cx="211138" cy="171450"/>
          </a:xfrm>
          <a:custGeom>
            <a:avLst/>
            <a:gdLst>
              <a:gd name="T0" fmla="*/ 0 w 868"/>
              <a:gd name="T1" fmla="*/ 0 h 348"/>
              <a:gd name="T2" fmla="*/ 2147483646 w 868"/>
              <a:gd name="T3" fmla="*/ 0 h 348"/>
              <a:gd name="T4" fmla="*/ 2147483646 w 868"/>
              <a:gd name="T5" fmla="*/ 2147483646 h 348"/>
              <a:gd name="T6" fmla="*/ 0 60000 65536"/>
              <a:gd name="T7" fmla="*/ 0 60000 65536"/>
              <a:gd name="T8" fmla="*/ 0 60000 65536"/>
              <a:gd name="T9" fmla="*/ 0 w 868"/>
              <a:gd name="T10" fmla="*/ 0 h 348"/>
              <a:gd name="T11" fmla="*/ 868 w 868"/>
              <a:gd name="T12" fmla="*/ 348 h 34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868" h="348">
                <a:moveTo>
                  <a:pt x="0" y="0"/>
                </a:moveTo>
                <a:lnTo>
                  <a:pt x="868" y="0"/>
                </a:lnTo>
                <a:lnTo>
                  <a:pt x="868" y="348"/>
                </a:lnTo>
              </a:path>
            </a:pathLst>
          </a:custGeom>
          <a:noFill/>
          <a:ln w="12700">
            <a:solidFill>
              <a:schemeClr val="tx1"/>
            </a:solidFill>
            <a:round/>
            <a:headEnd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111" name="Oval 1656"/>
          <p:cNvSpPr>
            <a:spLocks noChangeArrowheads="1"/>
          </p:cNvSpPr>
          <p:nvPr/>
        </p:nvSpPr>
        <p:spPr bwMode="auto">
          <a:xfrm>
            <a:off x="3432175" y="1663700"/>
            <a:ext cx="136525" cy="100013"/>
          </a:xfrm>
          <a:prstGeom prst="ellipse">
            <a:avLst/>
          </a:prstGeom>
          <a:solidFill>
            <a:srgbClr val="CC0000"/>
          </a:solidFill>
          <a:ln w="3175">
            <a:solidFill>
              <a:schemeClr val="tx1"/>
            </a:solidFill>
            <a:round/>
            <a:headEnd/>
            <a:tailEnd/>
          </a:ln>
        </p:spPr>
        <p:txBody>
          <a:bodyPr wrap="none" lIns="53556" tIns="26778" rIns="53556" bIns="26778" anchor="ctr"/>
          <a:lstStyle>
            <a:lvl1pPr defTabSz="534988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defTabSz="534988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defTabSz="534988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defTabSz="534988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defTabSz="534988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defTabSz="534988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defTabSz="534988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defTabSz="534988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defTabSz="534988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fontAlgn="t" latinLnBrk="1" hangingPunct="1">
              <a:spcBef>
                <a:spcPct val="50000"/>
              </a:spcBef>
            </a:pPr>
            <a:r>
              <a:rPr lang="en-US" altLang="ja-JP" sz="700" b="1">
                <a:solidFill>
                  <a:schemeClr val="bg1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P</a:t>
            </a:r>
          </a:p>
        </p:txBody>
      </p:sp>
      <p:sp>
        <p:nvSpPr>
          <p:cNvPr id="112" name="Freeform 1670"/>
          <p:cNvSpPr>
            <a:spLocks/>
          </p:cNvSpPr>
          <p:nvPr/>
        </p:nvSpPr>
        <p:spPr bwMode="auto">
          <a:xfrm flipV="1">
            <a:off x="4368800" y="1485900"/>
            <a:ext cx="369888" cy="26988"/>
          </a:xfrm>
          <a:custGeom>
            <a:avLst/>
            <a:gdLst>
              <a:gd name="T0" fmla="*/ 0 w 69"/>
              <a:gd name="T1" fmla="*/ 0 h 1"/>
              <a:gd name="T2" fmla="*/ 2147483646 w 69"/>
              <a:gd name="T3" fmla="*/ 0 h 1"/>
              <a:gd name="T4" fmla="*/ 0 60000 65536"/>
              <a:gd name="T5" fmla="*/ 0 60000 65536"/>
              <a:gd name="T6" fmla="*/ 0 w 69"/>
              <a:gd name="T7" fmla="*/ 0 h 1"/>
              <a:gd name="T8" fmla="*/ 69 w 69"/>
              <a:gd name="T9" fmla="*/ 0 h 1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69" h="1">
                <a:moveTo>
                  <a:pt x="0" y="0"/>
                </a:moveTo>
                <a:cubicBezTo>
                  <a:pt x="23" y="0"/>
                  <a:pt x="46" y="0"/>
                  <a:pt x="69" y="0"/>
                </a:cubicBezTo>
              </a:path>
            </a:pathLst>
          </a:custGeom>
          <a:noFill/>
          <a:ln w="12700">
            <a:solidFill>
              <a:schemeClr val="tx1"/>
            </a:solidFill>
            <a:round/>
            <a:headEnd/>
            <a:tailEnd type="triangl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pic>
        <p:nvPicPr>
          <p:cNvPr id="113" name="Picture 1782" descr="水槽長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00006A"/>
              </a:clrFrom>
              <a:clrTo>
                <a:srgbClr val="00006A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03" t="8888" r="5878" b="12639"/>
          <a:stretch>
            <a:fillRect/>
          </a:stretch>
        </p:blipFill>
        <p:spPr bwMode="auto">
          <a:xfrm>
            <a:off x="4749800" y="1333500"/>
            <a:ext cx="684213" cy="43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4" name="Picture 1782" descr="水槽長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00006A"/>
              </a:clrFrom>
              <a:clrTo>
                <a:srgbClr val="00006A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03" t="8888" r="5878" b="12639"/>
          <a:stretch>
            <a:fillRect/>
          </a:stretch>
        </p:blipFill>
        <p:spPr bwMode="auto">
          <a:xfrm>
            <a:off x="5294313" y="1333500"/>
            <a:ext cx="682625" cy="43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5" name="Freeform 1670"/>
          <p:cNvSpPr>
            <a:spLocks/>
          </p:cNvSpPr>
          <p:nvPr/>
        </p:nvSpPr>
        <p:spPr bwMode="auto">
          <a:xfrm flipV="1">
            <a:off x="6027738" y="1485900"/>
            <a:ext cx="655637" cy="26988"/>
          </a:xfrm>
          <a:custGeom>
            <a:avLst/>
            <a:gdLst>
              <a:gd name="T0" fmla="*/ 0 w 69"/>
              <a:gd name="T1" fmla="*/ 0 h 1"/>
              <a:gd name="T2" fmla="*/ 2147483646 w 69"/>
              <a:gd name="T3" fmla="*/ 0 h 1"/>
              <a:gd name="T4" fmla="*/ 0 60000 65536"/>
              <a:gd name="T5" fmla="*/ 0 60000 65536"/>
              <a:gd name="T6" fmla="*/ 0 w 69"/>
              <a:gd name="T7" fmla="*/ 0 h 1"/>
              <a:gd name="T8" fmla="*/ 69 w 69"/>
              <a:gd name="T9" fmla="*/ 0 h 1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69" h="1">
                <a:moveTo>
                  <a:pt x="0" y="0"/>
                </a:moveTo>
                <a:cubicBezTo>
                  <a:pt x="23" y="0"/>
                  <a:pt x="46" y="0"/>
                  <a:pt x="69" y="0"/>
                </a:cubicBezTo>
              </a:path>
            </a:pathLst>
          </a:custGeom>
          <a:noFill/>
          <a:ln w="12700">
            <a:solidFill>
              <a:schemeClr val="tx1"/>
            </a:solidFill>
            <a:round/>
            <a:headEnd/>
            <a:tailEnd type="triangl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16" name="Freeform 1670"/>
          <p:cNvSpPr>
            <a:spLocks/>
          </p:cNvSpPr>
          <p:nvPr/>
        </p:nvSpPr>
        <p:spPr bwMode="auto">
          <a:xfrm flipV="1">
            <a:off x="6986588" y="1423988"/>
            <a:ext cx="1219200" cy="47625"/>
          </a:xfrm>
          <a:custGeom>
            <a:avLst/>
            <a:gdLst>
              <a:gd name="T0" fmla="*/ 0 w 69"/>
              <a:gd name="T1" fmla="*/ 0 h 1"/>
              <a:gd name="T2" fmla="*/ 2147483646 w 69"/>
              <a:gd name="T3" fmla="*/ 0 h 1"/>
              <a:gd name="T4" fmla="*/ 0 60000 65536"/>
              <a:gd name="T5" fmla="*/ 0 60000 65536"/>
              <a:gd name="T6" fmla="*/ 0 w 69"/>
              <a:gd name="T7" fmla="*/ 0 h 1"/>
              <a:gd name="T8" fmla="*/ 69 w 69"/>
              <a:gd name="T9" fmla="*/ 0 h 1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69" h="1">
                <a:moveTo>
                  <a:pt x="0" y="0"/>
                </a:moveTo>
                <a:cubicBezTo>
                  <a:pt x="23" y="0"/>
                  <a:pt x="46" y="0"/>
                  <a:pt x="69" y="0"/>
                </a:cubicBezTo>
              </a:path>
            </a:pathLst>
          </a:custGeom>
          <a:noFill/>
          <a:ln w="12700">
            <a:solidFill>
              <a:schemeClr val="tx1"/>
            </a:solidFill>
            <a:round/>
            <a:headEnd/>
            <a:tailEnd type="triangl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17" name="Freeform 1670"/>
          <p:cNvSpPr>
            <a:spLocks/>
          </p:cNvSpPr>
          <p:nvPr/>
        </p:nvSpPr>
        <p:spPr bwMode="auto">
          <a:xfrm rot="5400000">
            <a:off x="6789738" y="1865313"/>
            <a:ext cx="133350" cy="38100"/>
          </a:xfrm>
          <a:custGeom>
            <a:avLst/>
            <a:gdLst>
              <a:gd name="T0" fmla="*/ 0 w 69"/>
              <a:gd name="T1" fmla="*/ 0 h 1"/>
              <a:gd name="T2" fmla="*/ 2147483646 w 69"/>
              <a:gd name="T3" fmla="*/ 0 h 1"/>
              <a:gd name="T4" fmla="*/ 0 60000 65536"/>
              <a:gd name="T5" fmla="*/ 0 60000 65536"/>
              <a:gd name="T6" fmla="*/ 0 w 69"/>
              <a:gd name="T7" fmla="*/ 0 h 1"/>
              <a:gd name="T8" fmla="*/ 69 w 69"/>
              <a:gd name="T9" fmla="*/ 0 h 1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69" h="1">
                <a:moveTo>
                  <a:pt x="0" y="0"/>
                </a:moveTo>
                <a:cubicBezTo>
                  <a:pt x="23" y="0"/>
                  <a:pt x="46" y="0"/>
                  <a:pt x="69" y="0"/>
                </a:cubicBezTo>
              </a:path>
            </a:pathLst>
          </a:custGeom>
          <a:noFill/>
          <a:ln w="12700">
            <a:solidFill>
              <a:schemeClr val="tx1"/>
            </a:solidFill>
            <a:round/>
            <a:headEnd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18" name="Freeform 608"/>
          <p:cNvSpPr>
            <a:spLocks/>
          </p:cNvSpPr>
          <p:nvPr/>
        </p:nvSpPr>
        <p:spPr bwMode="auto">
          <a:xfrm>
            <a:off x="6691313" y="1817688"/>
            <a:ext cx="508000" cy="139700"/>
          </a:xfrm>
          <a:custGeom>
            <a:avLst/>
            <a:gdLst>
              <a:gd name="T0" fmla="*/ 0 w 202"/>
              <a:gd name="T1" fmla="*/ 0 h 62"/>
              <a:gd name="T2" fmla="*/ 0 w 202"/>
              <a:gd name="T3" fmla="*/ 2147483646 h 62"/>
              <a:gd name="T4" fmla="*/ 2147483646 w 202"/>
              <a:gd name="T5" fmla="*/ 2147483646 h 62"/>
              <a:gd name="T6" fmla="*/ 0 60000 65536"/>
              <a:gd name="T7" fmla="*/ 0 60000 65536"/>
              <a:gd name="T8" fmla="*/ 0 60000 65536"/>
              <a:gd name="T9" fmla="*/ 0 w 202"/>
              <a:gd name="T10" fmla="*/ 0 h 62"/>
              <a:gd name="T11" fmla="*/ 202 w 202"/>
              <a:gd name="T12" fmla="*/ 62 h 62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02" h="62">
                <a:moveTo>
                  <a:pt x="0" y="0"/>
                </a:moveTo>
                <a:lnTo>
                  <a:pt x="0" y="62"/>
                </a:lnTo>
                <a:lnTo>
                  <a:pt x="202" y="62"/>
                </a:lnTo>
              </a:path>
            </a:pathLst>
          </a:custGeom>
          <a:noFill/>
          <a:ln w="12700">
            <a:solidFill>
              <a:schemeClr val="tx1"/>
            </a:solidFill>
            <a:round/>
            <a:headEnd/>
            <a:tailEnd type="triangl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19" name="Oval 1656"/>
          <p:cNvSpPr>
            <a:spLocks noChangeArrowheads="1"/>
          </p:cNvSpPr>
          <p:nvPr/>
        </p:nvSpPr>
        <p:spPr bwMode="auto">
          <a:xfrm>
            <a:off x="6813550" y="1725613"/>
            <a:ext cx="138113" cy="101600"/>
          </a:xfrm>
          <a:prstGeom prst="ellipse">
            <a:avLst/>
          </a:prstGeom>
          <a:solidFill>
            <a:srgbClr val="CC0000"/>
          </a:solidFill>
          <a:ln w="3175">
            <a:solidFill>
              <a:schemeClr val="tx1"/>
            </a:solidFill>
            <a:round/>
            <a:headEnd/>
            <a:tailEnd/>
          </a:ln>
        </p:spPr>
        <p:txBody>
          <a:bodyPr wrap="none" lIns="53556" tIns="26778" rIns="53556" bIns="26778" anchor="ctr"/>
          <a:lstStyle>
            <a:lvl1pPr defTabSz="534988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defTabSz="534988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defTabSz="534988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defTabSz="534988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defTabSz="534988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defTabSz="534988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defTabSz="534988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defTabSz="534988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defTabSz="534988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fontAlgn="t" latinLnBrk="1" hangingPunct="1">
              <a:spcBef>
                <a:spcPct val="50000"/>
              </a:spcBef>
            </a:pPr>
            <a:r>
              <a:rPr lang="en-US" altLang="ja-JP" sz="700" b="1">
                <a:solidFill>
                  <a:schemeClr val="bg1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P</a:t>
            </a:r>
          </a:p>
        </p:txBody>
      </p:sp>
      <p:sp>
        <p:nvSpPr>
          <p:cNvPr id="120" name="Oval 1656"/>
          <p:cNvSpPr>
            <a:spLocks noChangeArrowheads="1"/>
          </p:cNvSpPr>
          <p:nvPr/>
        </p:nvSpPr>
        <p:spPr bwMode="auto">
          <a:xfrm>
            <a:off x="6645275" y="1725613"/>
            <a:ext cx="136525" cy="101600"/>
          </a:xfrm>
          <a:prstGeom prst="ellipse">
            <a:avLst/>
          </a:prstGeom>
          <a:solidFill>
            <a:srgbClr val="CC0000"/>
          </a:solidFill>
          <a:ln w="3175">
            <a:solidFill>
              <a:schemeClr val="tx1"/>
            </a:solidFill>
            <a:round/>
            <a:headEnd/>
            <a:tailEnd/>
          </a:ln>
        </p:spPr>
        <p:txBody>
          <a:bodyPr wrap="none" lIns="53556" tIns="26778" rIns="53556" bIns="26778" anchor="ctr"/>
          <a:lstStyle>
            <a:lvl1pPr defTabSz="534988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defTabSz="534988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defTabSz="534988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defTabSz="534988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defTabSz="534988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defTabSz="534988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defTabSz="534988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defTabSz="534988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defTabSz="534988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fontAlgn="t" latinLnBrk="1" hangingPunct="1">
              <a:spcBef>
                <a:spcPct val="50000"/>
              </a:spcBef>
            </a:pPr>
            <a:r>
              <a:rPr lang="en-US" altLang="ja-JP" sz="700" b="1">
                <a:solidFill>
                  <a:schemeClr val="bg1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P</a:t>
            </a:r>
          </a:p>
        </p:txBody>
      </p:sp>
      <p:sp>
        <p:nvSpPr>
          <p:cNvPr id="121" name="Freeform 1731"/>
          <p:cNvSpPr>
            <a:spLocks/>
          </p:cNvSpPr>
          <p:nvPr/>
        </p:nvSpPr>
        <p:spPr bwMode="auto">
          <a:xfrm flipH="1" flipV="1">
            <a:off x="3270250" y="1476375"/>
            <a:ext cx="4930775" cy="606425"/>
          </a:xfrm>
          <a:custGeom>
            <a:avLst/>
            <a:gdLst>
              <a:gd name="T0" fmla="*/ 0 w 231"/>
              <a:gd name="T1" fmla="*/ 2147483646 h 261"/>
              <a:gd name="T2" fmla="*/ 0 w 231"/>
              <a:gd name="T3" fmla="*/ 0 h 261"/>
              <a:gd name="T4" fmla="*/ 2147483646 w 231"/>
              <a:gd name="T5" fmla="*/ 0 h 261"/>
              <a:gd name="T6" fmla="*/ 0 60000 65536"/>
              <a:gd name="T7" fmla="*/ 0 60000 65536"/>
              <a:gd name="T8" fmla="*/ 0 60000 65536"/>
              <a:gd name="T9" fmla="*/ 0 w 231"/>
              <a:gd name="T10" fmla="*/ 0 h 261"/>
              <a:gd name="T11" fmla="*/ 231 w 231"/>
              <a:gd name="T12" fmla="*/ 261 h 261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31" h="261">
                <a:moveTo>
                  <a:pt x="0" y="261"/>
                </a:moveTo>
                <a:lnTo>
                  <a:pt x="0" y="0"/>
                </a:lnTo>
                <a:lnTo>
                  <a:pt x="231" y="0"/>
                </a:lnTo>
              </a:path>
            </a:pathLst>
          </a:custGeom>
          <a:noFill/>
          <a:ln w="12700">
            <a:solidFill>
              <a:schemeClr val="tx1"/>
            </a:solidFill>
            <a:round/>
            <a:headEnd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pic>
        <p:nvPicPr>
          <p:cNvPr id="122" name="Picture 589" descr="撹拌機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00006A"/>
              </a:clrFrom>
              <a:clrTo>
                <a:srgbClr val="00006A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16363" y="1285875"/>
            <a:ext cx="311150" cy="45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3" name="Freeform 1670"/>
          <p:cNvSpPr>
            <a:spLocks/>
          </p:cNvSpPr>
          <p:nvPr/>
        </p:nvSpPr>
        <p:spPr bwMode="auto">
          <a:xfrm rot="5400000" flipV="1">
            <a:off x="3463925" y="1893888"/>
            <a:ext cx="274637" cy="649288"/>
          </a:xfrm>
          <a:custGeom>
            <a:avLst/>
            <a:gdLst>
              <a:gd name="T0" fmla="*/ 0 w 69"/>
              <a:gd name="T1" fmla="*/ 0 h 1"/>
              <a:gd name="T2" fmla="*/ 2147483646 w 69"/>
              <a:gd name="T3" fmla="*/ 0 h 1"/>
              <a:gd name="T4" fmla="*/ 0 60000 65536"/>
              <a:gd name="T5" fmla="*/ 0 60000 65536"/>
              <a:gd name="T6" fmla="*/ 0 w 69"/>
              <a:gd name="T7" fmla="*/ 0 h 1"/>
              <a:gd name="T8" fmla="*/ 69 w 69"/>
              <a:gd name="T9" fmla="*/ 0 h 1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69" h="1">
                <a:moveTo>
                  <a:pt x="0" y="0"/>
                </a:moveTo>
                <a:cubicBezTo>
                  <a:pt x="23" y="0"/>
                  <a:pt x="46" y="0"/>
                  <a:pt x="69" y="0"/>
                </a:cubicBezTo>
              </a:path>
            </a:pathLst>
          </a:custGeom>
          <a:noFill/>
          <a:ln w="12700">
            <a:solidFill>
              <a:schemeClr val="tx1"/>
            </a:solidFill>
            <a:round/>
            <a:headEnd/>
            <a:tailEnd type="triangl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24" name="Rectangle 6"/>
          <p:cNvSpPr>
            <a:spLocks noChangeArrowheads="1"/>
          </p:cNvSpPr>
          <p:nvPr/>
        </p:nvSpPr>
        <p:spPr bwMode="auto">
          <a:xfrm>
            <a:off x="2735263" y="1800225"/>
            <a:ext cx="930275" cy="173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4699" algn="in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latinLnBrk="1" hangingPunct="1">
              <a:spcBef>
                <a:spcPct val="50000"/>
              </a:spcBef>
            </a:pPr>
            <a:r>
              <a:rPr lang="en-US" altLang="ko-KR" sz="1000" b="1">
                <a:solidFill>
                  <a:srgbClr val="000000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1</a:t>
            </a:r>
            <a:r>
              <a:rPr lang="en-US" altLang="ko-KR" sz="1000" b="1" baseline="30000">
                <a:solidFill>
                  <a:srgbClr val="000000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st</a:t>
            </a:r>
            <a:r>
              <a:rPr lang="en-US" altLang="ko-KR" sz="1000" b="1">
                <a:solidFill>
                  <a:srgbClr val="000000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EQ Pond</a:t>
            </a:r>
            <a:endParaRPr lang="ko-KR" altLang="en-US" sz="1000" b="1">
              <a:solidFill>
                <a:srgbClr val="000000"/>
              </a:solidFill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sp>
        <p:nvSpPr>
          <p:cNvPr id="125" name="Rectangle 6"/>
          <p:cNvSpPr>
            <a:spLocks noChangeArrowheads="1"/>
          </p:cNvSpPr>
          <p:nvPr/>
        </p:nvSpPr>
        <p:spPr bwMode="auto">
          <a:xfrm>
            <a:off x="3579813" y="1800225"/>
            <a:ext cx="930275" cy="173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4699" algn="in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latinLnBrk="1" hangingPunct="1">
              <a:spcBef>
                <a:spcPct val="50000"/>
              </a:spcBef>
            </a:pPr>
            <a:r>
              <a:rPr lang="en-US" altLang="ko-KR" sz="1000" b="1">
                <a:solidFill>
                  <a:srgbClr val="000000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pH Control Tank</a:t>
            </a:r>
            <a:endParaRPr lang="ko-KR" altLang="en-US" sz="1000" b="1">
              <a:solidFill>
                <a:srgbClr val="000000"/>
              </a:solidFill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sp>
        <p:nvSpPr>
          <p:cNvPr id="126" name="Rectangle 6"/>
          <p:cNvSpPr>
            <a:spLocks noChangeArrowheads="1"/>
          </p:cNvSpPr>
          <p:nvPr/>
        </p:nvSpPr>
        <p:spPr bwMode="auto">
          <a:xfrm>
            <a:off x="4814888" y="1800225"/>
            <a:ext cx="930275" cy="173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4699" algn="in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latinLnBrk="1" hangingPunct="1">
              <a:spcBef>
                <a:spcPct val="50000"/>
              </a:spcBef>
            </a:pPr>
            <a:r>
              <a:rPr lang="en-US" altLang="ko-KR" sz="1000" b="1">
                <a:solidFill>
                  <a:srgbClr val="000000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1</a:t>
            </a:r>
            <a:r>
              <a:rPr lang="en-US" altLang="ko-KR" sz="1000" b="1" baseline="30000">
                <a:solidFill>
                  <a:srgbClr val="000000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st</a:t>
            </a:r>
            <a:r>
              <a:rPr lang="en-US" altLang="ko-KR" sz="1000" b="1">
                <a:solidFill>
                  <a:srgbClr val="000000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Aeration Pond</a:t>
            </a:r>
            <a:endParaRPr lang="ko-KR" altLang="en-US" sz="1000" b="1">
              <a:solidFill>
                <a:srgbClr val="000000"/>
              </a:solidFill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sp>
        <p:nvSpPr>
          <p:cNvPr id="127" name="Rectangle 6"/>
          <p:cNvSpPr>
            <a:spLocks noChangeArrowheads="1"/>
          </p:cNvSpPr>
          <p:nvPr/>
        </p:nvSpPr>
        <p:spPr bwMode="auto">
          <a:xfrm>
            <a:off x="5922963" y="1798638"/>
            <a:ext cx="931862" cy="173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4699" algn="in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latinLnBrk="1" hangingPunct="1">
              <a:spcBef>
                <a:spcPct val="50000"/>
              </a:spcBef>
            </a:pPr>
            <a:r>
              <a:rPr lang="en-US" altLang="ko-KR" sz="1000" b="1">
                <a:solidFill>
                  <a:srgbClr val="000000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1</a:t>
            </a:r>
            <a:r>
              <a:rPr lang="en-US" altLang="ko-KR" sz="1000" b="1" baseline="30000">
                <a:solidFill>
                  <a:srgbClr val="000000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st</a:t>
            </a:r>
            <a:r>
              <a:rPr lang="en-US" altLang="ko-KR" sz="1000" b="1">
                <a:solidFill>
                  <a:srgbClr val="000000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Clarifier</a:t>
            </a:r>
            <a:endParaRPr lang="ko-KR" altLang="en-US" sz="1000" b="1">
              <a:solidFill>
                <a:srgbClr val="000000"/>
              </a:solidFill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sp>
        <p:nvSpPr>
          <p:cNvPr id="128" name="Oval 1656"/>
          <p:cNvSpPr>
            <a:spLocks noChangeArrowheads="1"/>
          </p:cNvSpPr>
          <p:nvPr/>
        </p:nvSpPr>
        <p:spPr bwMode="auto">
          <a:xfrm>
            <a:off x="7196138" y="1889125"/>
            <a:ext cx="201612" cy="130175"/>
          </a:xfrm>
          <a:prstGeom prst="ellipse">
            <a:avLst/>
          </a:prstGeom>
          <a:solidFill>
            <a:srgbClr val="FFFF00"/>
          </a:solidFill>
          <a:ln w="3175">
            <a:solidFill>
              <a:schemeClr val="tx1"/>
            </a:solidFill>
            <a:round/>
            <a:headEnd/>
            <a:tailEnd/>
          </a:ln>
        </p:spPr>
        <p:txBody>
          <a:bodyPr wrap="none" lIns="53556" tIns="26778" rIns="53556" bIns="26778" anchor="ctr"/>
          <a:lstStyle>
            <a:lvl1pPr defTabSz="534988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defTabSz="534988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defTabSz="534988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defTabSz="534988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defTabSz="534988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defTabSz="534988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defTabSz="534988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defTabSz="534988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defTabSz="534988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fontAlgn="t" latinLnBrk="1" hangingPunct="1">
              <a:spcBef>
                <a:spcPct val="50000"/>
              </a:spcBef>
            </a:pPr>
            <a:r>
              <a:rPr lang="en-US" altLang="ja-JP" sz="1100" b="1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C</a:t>
            </a:r>
          </a:p>
        </p:txBody>
      </p:sp>
      <p:sp>
        <p:nvSpPr>
          <p:cNvPr id="129" name="Freeform 1657"/>
          <p:cNvSpPr>
            <a:spLocks/>
          </p:cNvSpPr>
          <p:nvPr/>
        </p:nvSpPr>
        <p:spPr bwMode="auto">
          <a:xfrm>
            <a:off x="2790825" y="1352550"/>
            <a:ext cx="285750" cy="355600"/>
          </a:xfrm>
          <a:custGeom>
            <a:avLst/>
            <a:gdLst>
              <a:gd name="T0" fmla="*/ 0 w 10000"/>
              <a:gd name="T1" fmla="*/ 2147483646 h 10000"/>
              <a:gd name="T2" fmla="*/ 0 w 10000"/>
              <a:gd name="T3" fmla="*/ 0 h 10000"/>
              <a:gd name="T4" fmla="*/ 2147483646 w 10000"/>
              <a:gd name="T5" fmla="*/ 0 h 10000"/>
              <a:gd name="T6" fmla="*/ 2147483646 w 10000"/>
              <a:gd name="T7" fmla="*/ 2147483646 h 10000"/>
              <a:gd name="T8" fmla="*/ 0 60000 65536"/>
              <a:gd name="T9" fmla="*/ 0 60000 65536"/>
              <a:gd name="T10" fmla="*/ 0 60000 65536"/>
              <a:gd name="T11" fmla="*/ 0 60000 65536"/>
              <a:gd name="T12" fmla="*/ 0 w 10000"/>
              <a:gd name="T13" fmla="*/ 0 h 10000"/>
              <a:gd name="T14" fmla="*/ 10000 w 10000"/>
              <a:gd name="T15" fmla="*/ 10000 h 100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0000" h="10000">
                <a:moveTo>
                  <a:pt x="0" y="10000"/>
                </a:moveTo>
                <a:lnTo>
                  <a:pt x="0" y="0"/>
                </a:lnTo>
                <a:lnTo>
                  <a:pt x="10000" y="0"/>
                </a:lnTo>
                <a:lnTo>
                  <a:pt x="10000" y="6048"/>
                </a:lnTo>
              </a:path>
            </a:pathLst>
          </a:custGeom>
          <a:noFill/>
          <a:ln w="12700">
            <a:solidFill>
              <a:schemeClr val="tx1"/>
            </a:solidFill>
            <a:round/>
            <a:headEnd/>
            <a:tailEnd type="triangl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30" name="Freeform 1636"/>
          <p:cNvSpPr>
            <a:spLocks/>
          </p:cNvSpPr>
          <p:nvPr/>
        </p:nvSpPr>
        <p:spPr bwMode="auto">
          <a:xfrm rot="16200000">
            <a:off x="2601912" y="1516063"/>
            <a:ext cx="212725" cy="171450"/>
          </a:xfrm>
          <a:custGeom>
            <a:avLst/>
            <a:gdLst>
              <a:gd name="T0" fmla="*/ 0 w 868"/>
              <a:gd name="T1" fmla="*/ 0 h 348"/>
              <a:gd name="T2" fmla="*/ 2147483646 w 868"/>
              <a:gd name="T3" fmla="*/ 0 h 348"/>
              <a:gd name="T4" fmla="*/ 2147483646 w 868"/>
              <a:gd name="T5" fmla="*/ 2147483646 h 348"/>
              <a:gd name="T6" fmla="*/ 0 60000 65536"/>
              <a:gd name="T7" fmla="*/ 0 60000 65536"/>
              <a:gd name="T8" fmla="*/ 0 60000 65536"/>
              <a:gd name="T9" fmla="*/ 0 w 868"/>
              <a:gd name="T10" fmla="*/ 0 h 348"/>
              <a:gd name="T11" fmla="*/ 868 w 868"/>
              <a:gd name="T12" fmla="*/ 348 h 34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868" h="348">
                <a:moveTo>
                  <a:pt x="0" y="0"/>
                </a:moveTo>
                <a:lnTo>
                  <a:pt x="868" y="0"/>
                </a:lnTo>
                <a:lnTo>
                  <a:pt x="868" y="348"/>
                </a:lnTo>
              </a:path>
            </a:pathLst>
          </a:custGeom>
          <a:noFill/>
          <a:ln w="12700">
            <a:solidFill>
              <a:schemeClr val="tx1"/>
            </a:solidFill>
            <a:round/>
            <a:headEnd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131" name="Oval 1656"/>
          <p:cNvSpPr>
            <a:spLocks noChangeArrowheads="1"/>
          </p:cNvSpPr>
          <p:nvPr/>
        </p:nvSpPr>
        <p:spPr bwMode="auto">
          <a:xfrm>
            <a:off x="2551113" y="1682750"/>
            <a:ext cx="138112" cy="100013"/>
          </a:xfrm>
          <a:prstGeom prst="ellipse">
            <a:avLst/>
          </a:prstGeom>
          <a:solidFill>
            <a:srgbClr val="CC0000"/>
          </a:solidFill>
          <a:ln w="3175">
            <a:solidFill>
              <a:schemeClr val="tx1"/>
            </a:solidFill>
            <a:round/>
            <a:headEnd/>
            <a:tailEnd/>
          </a:ln>
        </p:spPr>
        <p:txBody>
          <a:bodyPr wrap="none" lIns="53556" tIns="26778" rIns="53556" bIns="26778" anchor="ctr"/>
          <a:lstStyle>
            <a:lvl1pPr defTabSz="534988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defTabSz="534988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defTabSz="534988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defTabSz="534988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defTabSz="534988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defTabSz="534988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defTabSz="534988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defTabSz="534988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defTabSz="534988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fontAlgn="t" latinLnBrk="1" hangingPunct="1">
              <a:spcBef>
                <a:spcPct val="50000"/>
              </a:spcBef>
            </a:pPr>
            <a:r>
              <a:rPr lang="en-US" altLang="ja-JP" sz="700" b="1">
                <a:solidFill>
                  <a:schemeClr val="bg1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P</a:t>
            </a:r>
          </a:p>
        </p:txBody>
      </p:sp>
      <p:sp>
        <p:nvSpPr>
          <p:cNvPr id="132" name="Oval 1656"/>
          <p:cNvSpPr>
            <a:spLocks noChangeArrowheads="1"/>
          </p:cNvSpPr>
          <p:nvPr/>
        </p:nvSpPr>
        <p:spPr bwMode="auto">
          <a:xfrm>
            <a:off x="2719388" y="1682750"/>
            <a:ext cx="136525" cy="100013"/>
          </a:xfrm>
          <a:prstGeom prst="ellipse">
            <a:avLst/>
          </a:prstGeom>
          <a:solidFill>
            <a:srgbClr val="CC0000"/>
          </a:solidFill>
          <a:ln w="3175">
            <a:solidFill>
              <a:schemeClr val="tx1"/>
            </a:solidFill>
            <a:round/>
            <a:headEnd/>
            <a:tailEnd/>
          </a:ln>
        </p:spPr>
        <p:txBody>
          <a:bodyPr wrap="none" lIns="53556" tIns="26778" rIns="53556" bIns="26778" anchor="ctr"/>
          <a:lstStyle>
            <a:lvl1pPr defTabSz="534988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defTabSz="534988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defTabSz="534988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defTabSz="534988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defTabSz="534988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defTabSz="534988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defTabSz="534988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defTabSz="534988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defTabSz="534988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fontAlgn="t" latinLnBrk="1" hangingPunct="1">
              <a:spcBef>
                <a:spcPct val="50000"/>
              </a:spcBef>
            </a:pPr>
            <a:r>
              <a:rPr lang="en-US" altLang="ja-JP" sz="700" b="1">
                <a:solidFill>
                  <a:schemeClr val="bg1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P</a:t>
            </a:r>
          </a:p>
        </p:txBody>
      </p:sp>
      <p:sp>
        <p:nvSpPr>
          <p:cNvPr id="133" name="Rectangle 6"/>
          <p:cNvSpPr>
            <a:spLocks noChangeArrowheads="1"/>
          </p:cNvSpPr>
          <p:nvPr/>
        </p:nvSpPr>
        <p:spPr bwMode="auto">
          <a:xfrm>
            <a:off x="1804988" y="1808163"/>
            <a:ext cx="930275" cy="173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4699" algn="in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latinLnBrk="1" hangingPunct="1">
              <a:spcBef>
                <a:spcPct val="50000"/>
              </a:spcBef>
            </a:pPr>
            <a:r>
              <a:rPr lang="en-US" altLang="ko-KR" sz="1000" b="1">
                <a:solidFill>
                  <a:srgbClr val="000000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Pre-EQ Pond</a:t>
            </a:r>
            <a:endParaRPr lang="ko-KR" altLang="en-US" sz="1000" b="1">
              <a:solidFill>
                <a:srgbClr val="000000"/>
              </a:solidFill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sp>
        <p:nvSpPr>
          <p:cNvPr id="134" name="Freeform 1598"/>
          <p:cNvSpPr>
            <a:spLocks/>
          </p:cNvSpPr>
          <p:nvPr/>
        </p:nvSpPr>
        <p:spPr bwMode="auto">
          <a:xfrm>
            <a:off x="1566863" y="1347788"/>
            <a:ext cx="603250" cy="217487"/>
          </a:xfrm>
          <a:custGeom>
            <a:avLst/>
            <a:gdLst>
              <a:gd name="T0" fmla="*/ 0 w 868"/>
              <a:gd name="T1" fmla="*/ 0 h 348"/>
              <a:gd name="T2" fmla="*/ 2147483646 w 868"/>
              <a:gd name="T3" fmla="*/ 0 h 348"/>
              <a:gd name="T4" fmla="*/ 2147483646 w 868"/>
              <a:gd name="T5" fmla="*/ 2147483646 h 348"/>
              <a:gd name="T6" fmla="*/ 0 60000 65536"/>
              <a:gd name="T7" fmla="*/ 0 60000 65536"/>
              <a:gd name="T8" fmla="*/ 0 60000 65536"/>
              <a:gd name="T9" fmla="*/ 0 w 868"/>
              <a:gd name="T10" fmla="*/ 0 h 348"/>
              <a:gd name="T11" fmla="*/ 868 w 868"/>
              <a:gd name="T12" fmla="*/ 348 h 34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868" h="348">
                <a:moveTo>
                  <a:pt x="0" y="0"/>
                </a:moveTo>
                <a:lnTo>
                  <a:pt x="868" y="0"/>
                </a:lnTo>
                <a:lnTo>
                  <a:pt x="868" y="348"/>
                </a:lnTo>
              </a:path>
            </a:pathLst>
          </a:custGeom>
          <a:noFill/>
          <a:ln w="12700">
            <a:solidFill>
              <a:schemeClr val="tx1"/>
            </a:solidFill>
            <a:round/>
            <a:headEnd/>
            <a:tailEnd type="triangl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135" name="TextBox 198"/>
          <p:cNvSpPr txBox="1">
            <a:spLocks noChangeArrowheads="1"/>
          </p:cNvSpPr>
          <p:nvPr/>
        </p:nvSpPr>
        <p:spPr bwMode="auto">
          <a:xfrm>
            <a:off x="2459038" y="723900"/>
            <a:ext cx="112077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r>
              <a:rPr lang="en-US" altLang="ko-KR" sz="1200" b="1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1</a:t>
            </a:r>
            <a:r>
              <a:rPr lang="ko-KR" altLang="en-US" sz="1200" b="1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차 집수공정</a:t>
            </a:r>
          </a:p>
        </p:txBody>
      </p:sp>
      <p:sp>
        <p:nvSpPr>
          <p:cNvPr id="136" name="TextBox 199"/>
          <p:cNvSpPr txBox="1">
            <a:spLocks noChangeArrowheads="1"/>
          </p:cNvSpPr>
          <p:nvPr/>
        </p:nvSpPr>
        <p:spPr bwMode="auto">
          <a:xfrm>
            <a:off x="4797425" y="946150"/>
            <a:ext cx="1120775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r>
              <a:rPr lang="en-US" altLang="ko-KR" sz="1200" b="1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1</a:t>
            </a:r>
            <a:r>
              <a:rPr lang="ko-KR" altLang="en-US" sz="1200" b="1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차 폭기공정</a:t>
            </a:r>
          </a:p>
        </p:txBody>
      </p:sp>
      <p:sp>
        <p:nvSpPr>
          <p:cNvPr id="137" name="TextBox 200"/>
          <p:cNvSpPr txBox="1">
            <a:spLocks noChangeArrowheads="1"/>
          </p:cNvSpPr>
          <p:nvPr/>
        </p:nvSpPr>
        <p:spPr bwMode="auto">
          <a:xfrm>
            <a:off x="4037013" y="2068513"/>
            <a:ext cx="1120775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r>
              <a:rPr lang="en-US" altLang="ko-KR" sz="1200" b="1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2</a:t>
            </a:r>
            <a:r>
              <a:rPr lang="ko-KR" altLang="en-US" sz="1200" b="1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차 폭기공정</a:t>
            </a:r>
          </a:p>
        </p:txBody>
      </p:sp>
      <p:sp>
        <p:nvSpPr>
          <p:cNvPr id="138" name="TextBox 201"/>
          <p:cNvSpPr txBox="1">
            <a:spLocks noChangeArrowheads="1"/>
          </p:cNvSpPr>
          <p:nvPr/>
        </p:nvSpPr>
        <p:spPr bwMode="auto">
          <a:xfrm>
            <a:off x="2101850" y="2087563"/>
            <a:ext cx="112077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r>
              <a:rPr lang="en-US" altLang="ko-KR" sz="1200" b="1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2</a:t>
            </a:r>
            <a:r>
              <a:rPr lang="ko-KR" altLang="en-US" sz="1200" b="1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차 집수공정</a:t>
            </a:r>
          </a:p>
        </p:txBody>
      </p:sp>
      <p:sp>
        <p:nvSpPr>
          <p:cNvPr id="139" name="TextBox 202"/>
          <p:cNvSpPr txBox="1">
            <a:spLocks noChangeArrowheads="1"/>
          </p:cNvSpPr>
          <p:nvPr/>
        </p:nvSpPr>
        <p:spPr bwMode="auto">
          <a:xfrm>
            <a:off x="5824538" y="2030413"/>
            <a:ext cx="1120775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r>
              <a:rPr lang="ko-KR" altLang="en-US" sz="1200" b="1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화학처리공정</a:t>
            </a:r>
          </a:p>
        </p:txBody>
      </p:sp>
      <p:grpSp>
        <p:nvGrpSpPr>
          <p:cNvPr id="140" name="그룹 203"/>
          <p:cNvGrpSpPr>
            <a:grpSpLocks/>
          </p:cNvGrpSpPr>
          <p:nvPr/>
        </p:nvGrpSpPr>
        <p:grpSpPr bwMode="auto">
          <a:xfrm>
            <a:off x="992188" y="4327525"/>
            <a:ext cx="8086725" cy="2225675"/>
            <a:chOff x="817855" y="4674094"/>
            <a:chExt cx="15954713" cy="2225945"/>
          </a:xfrm>
        </p:grpSpPr>
        <p:grpSp>
          <p:nvGrpSpPr>
            <p:cNvPr id="141" name="그룹 204"/>
            <p:cNvGrpSpPr>
              <a:grpSpLocks/>
            </p:cNvGrpSpPr>
            <p:nvPr/>
          </p:nvGrpSpPr>
          <p:grpSpPr bwMode="auto">
            <a:xfrm>
              <a:off x="817855" y="4674094"/>
              <a:ext cx="15954713" cy="1806597"/>
              <a:chOff x="-2254814" y="2469407"/>
              <a:chExt cx="15954713" cy="1952604"/>
            </a:xfrm>
          </p:grpSpPr>
          <p:sp>
            <p:nvSpPr>
              <p:cNvPr id="143" name="TextBox 142"/>
              <p:cNvSpPr txBox="1"/>
              <p:nvPr/>
            </p:nvSpPr>
            <p:spPr>
              <a:xfrm>
                <a:off x="-2254814" y="2469407"/>
                <a:ext cx="7695470" cy="622911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lang="en-US" altLang="ko-KR" sz="1050" dirty="0">
                    <a:latin typeface="LG스마트체 Regular" panose="020B0600000101010101" pitchFamily="50" charset="-127"/>
                    <a:ea typeface="LG스마트체 Regular" panose="020B0600000101010101" pitchFamily="50" charset="-127"/>
                  </a:rPr>
                  <a:t>1. 1</a:t>
                </a:r>
                <a:r>
                  <a:rPr lang="ko-KR" altLang="en-US" sz="1050" dirty="0">
                    <a:latin typeface="LG스마트체 Regular" panose="020B0600000101010101" pitchFamily="50" charset="-127"/>
                    <a:ea typeface="LG스마트체 Regular" panose="020B0600000101010101" pitchFamily="50" charset="-127"/>
                  </a:rPr>
                  <a:t>차 </a:t>
                </a:r>
                <a:r>
                  <a:rPr lang="ko-KR" altLang="en-US" sz="1050" dirty="0" err="1">
                    <a:latin typeface="LG스마트체 Regular" panose="020B0600000101010101" pitchFamily="50" charset="-127"/>
                    <a:ea typeface="LG스마트체 Regular" panose="020B0600000101010101" pitchFamily="50" charset="-127"/>
                  </a:rPr>
                  <a:t>집수공정</a:t>
                </a:r>
                <a:endParaRPr lang="en-US" altLang="ko-KR" sz="1050" dirty="0">
                  <a:latin typeface="LG스마트체 Regular" panose="020B0600000101010101" pitchFamily="50" charset="-127"/>
                  <a:ea typeface="LG스마트체 Regular" panose="020B0600000101010101" pitchFamily="50" charset="-127"/>
                </a:endParaRPr>
              </a:p>
              <a:p>
                <a:pPr>
                  <a:defRPr/>
                </a:pPr>
                <a:r>
                  <a:rPr lang="en-US" altLang="ko-KR" sz="1050" dirty="0">
                    <a:latin typeface="LG스마트체 Regular" panose="020B0600000101010101" pitchFamily="50" charset="-127"/>
                    <a:ea typeface="LG스마트체 Regular" panose="020B0600000101010101" pitchFamily="50" charset="-127"/>
                  </a:rPr>
                  <a:t>  </a:t>
                </a:r>
                <a:r>
                  <a:rPr lang="ko-KR" altLang="en-US" sz="1050" dirty="0">
                    <a:latin typeface="LG스마트체 Regular" panose="020B0600000101010101" pitchFamily="50" charset="-127"/>
                    <a:ea typeface="LG스마트체 Regular" panose="020B0600000101010101" pitchFamily="50" charset="-127"/>
                  </a:rPr>
                  <a:t>유입되는 유입폐수의 성상을 일정하게 유지시켜 안정화된 처리를</a:t>
                </a:r>
                <a:endParaRPr lang="en-US" altLang="ko-KR" sz="1050" dirty="0">
                  <a:latin typeface="LG스마트체 Regular" panose="020B0600000101010101" pitchFamily="50" charset="-127"/>
                  <a:ea typeface="LG스마트체 Regular" panose="020B0600000101010101" pitchFamily="50" charset="-127"/>
                </a:endParaRPr>
              </a:p>
              <a:p>
                <a:pPr>
                  <a:defRPr/>
                </a:pPr>
                <a:r>
                  <a:rPr lang="en-US" altLang="ko-KR" sz="1050" dirty="0">
                    <a:latin typeface="LG스마트체 Regular" panose="020B0600000101010101" pitchFamily="50" charset="-127"/>
                    <a:ea typeface="LG스마트체 Regular" panose="020B0600000101010101" pitchFamily="50" charset="-127"/>
                  </a:rPr>
                  <a:t> </a:t>
                </a:r>
                <a:r>
                  <a:rPr lang="ko-KR" altLang="en-US" sz="1050" dirty="0">
                    <a:latin typeface="LG스마트체 Regular" panose="020B0600000101010101" pitchFamily="50" charset="-127"/>
                    <a:ea typeface="LG스마트체 Regular" panose="020B0600000101010101" pitchFamily="50" charset="-127"/>
                  </a:rPr>
                  <a:t> 유도한다</a:t>
                </a:r>
                <a:r>
                  <a:rPr lang="en-US" altLang="ko-KR" sz="1050" dirty="0">
                    <a:latin typeface="LG스마트체 Regular" panose="020B0600000101010101" pitchFamily="50" charset="-127"/>
                    <a:ea typeface="LG스마트체 Regular" panose="020B0600000101010101" pitchFamily="50" charset="-127"/>
                  </a:rPr>
                  <a:t>.</a:t>
                </a:r>
                <a:endParaRPr lang="ko-KR" altLang="en-US" sz="1050" dirty="0">
                  <a:latin typeface="LG스마트체 Regular" panose="020B0600000101010101" pitchFamily="50" charset="-127"/>
                  <a:ea typeface="LG스마트체 Regular" panose="020B0600000101010101" pitchFamily="50" charset="-127"/>
                </a:endParaRPr>
              </a:p>
            </p:txBody>
          </p:sp>
          <p:sp>
            <p:nvSpPr>
              <p:cNvPr id="144" name="TextBox 143"/>
              <p:cNvSpPr txBox="1"/>
              <p:nvPr/>
            </p:nvSpPr>
            <p:spPr>
              <a:xfrm>
                <a:off x="-2254814" y="3124922"/>
                <a:ext cx="7695470" cy="447879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lang="en-US" altLang="ko-KR" sz="1050" dirty="0">
                    <a:latin typeface="LG스마트체 Regular" panose="020B0600000101010101" pitchFamily="50" charset="-127"/>
                    <a:ea typeface="LG스마트체 Regular" panose="020B0600000101010101" pitchFamily="50" charset="-127"/>
                  </a:rPr>
                  <a:t>2. 1</a:t>
                </a:r>
                <a:r>
                  <a:rPr lang="ko-KR" altLang="en-US" sz="1050" dirty="0">
                    <a:latin typeface="LG스마트체 Regular" panose="020B0600000101010101" pitchFamily="50" charset="-127"/>
                    <a:ea typeface="LG스마트체 Regular" panose="020B0600000101010101" pitchFamily="50" charset="-127"/>
                  </a:rPr>
                  <a:t>차 </a:t>
                </a:r>
                <a:r>
                  <a:rPr lang="ko-KR" altLang="en-US" sz="1050" dirty="0" err="1">
                    <a:latin typeface="LG스마트체 Regular" panose="020B0600000101010101" pitchFamily="50" charset="-127"/>
                    <a:ea typeface="LG스마트체 Regular" panose="020B0600000101010101" pitchFamily="50" charset="-127"/>
                  </a:rPr>
                  <a:t>폭기공정</a:t>
                </a:r>
                <a:endParaRPr lang="en-US" altLang="ko-KR" sz="1050" dirty="0">
                  <a:latin typeface="LG스마트체 Regular" panose="020B0600000101010101" pitchFamily="50" charset="-127"/>
                  <a:ea typeface="LG스마트체 Regular" panose="020B0600000101010101" pitchFamily="50" charset="-127"/>
                </a:endParaRPr>
              </a:p>
              <a:p>
                <a:pPr>
                  <a:defRPr/>
                </a:pPr>
                <a:r>
                  <a:rPr lang="en-US" altLang="ko-KR" sz="1050" dirty="0">
                    <a:latin typeface="LG스마트체 Regular" panose="020B0600000101010101" pitchFamily="50" charset="-127"/>
                    <a:ea typeface="LG스마트체 Regular" panose="020B0600000101010101" pitchFamily="50" charset="-127"/>
                  </a:rPr>
                  <a:t> </a:t>
                </a:r>
                <a:r>
                  <a:rPr lang="ko-KR" altLang="en-US" sz="1050" dirty="0">
                    <a:latin typeface="LG스마트체 Regular" panose="020B0600000101010101" pitchFamily="50" charset="-127"/>
                    <a:ea typeface="LG스마트체 Regular" panose="020B0600000101010101" pitchFamily="50" charset="-127"/>
                  </a:rPr>
                  <a:t> 폐수중의 유기물을 박테리아를 이용하여 무해물질로 분해한다</a:t>
                </a:r>
                <a:r>
                  <a:rPr lang="en-US" altLang="ko-KR" sz="1050" dirty="0">
                    <a:latin typeface="LG스마트체 Regular" panose="020B0600000101010101" pitchFamily="50" charset="-127"/>
                    <a:ea typeface="LG스마트체 Regular" panose="020B0600000101010101" pitchFamily="50" charset="-127"/>
                  </a:rPr>
                  <a:t>.</a:t>
                </a:r>
              </a:p>
            </p:txBody>
          </p:sp>
          <p:sp>
            <p:nvSpPr>
              <p:cNvPr id="145" name="TextBox 144"/>
              <p:cNvSpPr txBox="1"/>
              <p:nvPr/>
            </p:nvSpPr>
            <p:spPr>
              <a:xfrm>
                <a:off x="6004427" y="2469407"/>
                <a:ext cx="7695472" cy="449594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lang="en-US" altLang="ko-KR" sz="1050" dirty="0">
                    <a:latin typeface="LG스마트체 Regular" panose="020B0600000101010101" pitchFamily="50" charset="-127"/>
                    <a:ea typeface="LG스마트체 Regular" panose="020B0600000101010101" pitchFamily="50" charset="-127"/>
                  </a:rPr>
                  <a:t>4. 2</a:t>
                </a:r>
                <a:r>
                  <a:rPr lang="ko-KR" altLang="en-US" sz="1050" dirty="0">
                    <a:latin typeface="LG스마트체 Regular" panose="020B0600000101010101" pitchFamily="50" charset="-127"/>
                    <a:ea typeface="LG스마트체 Regular" panose="020B0600000101010101" pitchFamily="50" charset="-127"/>
                  </a:rPr>
                  <a:t>차 </a:t>
                </a:r>
                <a:r>
                  <a:rPr lang="ko-KR" altLang="en-US" sz="1050" dirty="0" err="1">
                    <a:latin typeface="LG스마트체 Regular" panose="020B0600000101010101" pitchFamily="50" charset="-127"/>
                    <a:ea typeface="LG스마트체 Regular" panose="020B0600000101010101" pitchFamily="50" charset="-127"/>
                  </a:rPr>
                  <a:t>폭기공정</a:t>
                </a:r>
                <a:endParaRPr lang="en-US" altLang="ko-KR" sz="1050" dirty="0">
                  <a:latin typeface="LG스마트체 Regular" panose="020B0600000101010101" pitchFamily="50" charset="-127"/>
                  <a:ea typeface="LG스마트체 Regular" panose="020B0600000101010101" pitchFamily="50" charset="-127"/>
                </a:endParaRPr>
              </a:p>
              <a:p>
                <a:pPr>
                  <a:defRPr/>
                </a:pPr>
                <a:r>
                  <a:rPr lang="en-US" altLang="ko-KR" sz="1050" dirty="0">
                    <a:latin typeface="LG스마트체 Regular" panose="020B0600000101010101" pitchFamily="50" charset="-127"/>
                    <a:ea typeface="LG스마트체 Regular" panose="020B0600000101010101" pitchFamily="50" charset="-127"/>
                  </a:rPr>
                  <a:t>   </a:t>
                </a:r>
                <a:r>
                  <a:rPr lang="ko-KR" altLang="en-US" sz="1050" dirty="0">
                    <a:latin typeface="LG스마트체 Regular" panose="020B0600000101010101" pitchFamily="50" charset="-127"/>
                    <a:ea typeface="LG스마트체 Regular" panose="020B0600000101010101" pitchFamily="50" charset="-127"/>
                  </a:rPr>
                  <a:t>폐수중의 유기물을 미생물을 이용하여 무해물질로 분해한다</a:t>
                </a:r>
                <a:r>
                  <a:rPr lang="en-US" altLang="ko-KR" sz="1050" dirty="0">
                    <a:latin typeface="LG스마트체 Regular" panose="020B0600000101010101" pitchFamily="50" charset="-127"/>
                    <a:ea typeface="LG스마트체 Regular" panose="020B0600000101010101" pitchFamily="50" charset="-127"/>
                  </a:rPr>
                  <a:t>.</a:t>
                </a:r>
                <a:endParaRPr lang="ko-KR" altLang="en-US" sz="1050" dirty="0">
                  <a:latin typeface="LG스마트체 Regular" panose="020B0600000101010101" pitchFamily="50" charset="-127"/>
                  <a:ea typeface="LG스마트체 Regular" panose="020B0600000101010101" pitchFamily="50" charset="-127"/>
                </a:endParaRPr>
              </a:p>
            </p:txBody>
          </p:sp>
          <p:sp>
            <p:nvSpPr>
              <p:cNvPr id="146" name="TextBox 145"/>
              <p:cNvSpPr txBox="1"/>
              <p:nvPr/>
            </p:nvSpPr>
            <p:spPr>
              <a:xfrm>
                <a:off x="-2254814" y="3799314"/>
                <a:ext cx="7695470" cy="622910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lang="en-US" altLang="ko-KR" sz="1050" dirty="0">
                    <a:latin typeface="LG스마트체 Regular" panose="020B0600000101010101" pitchFamily="50" charset="-127"/>
                    <a:ea typeface="LG스마트체 Regular" panose="020B0600000101010101" pitchFamily="50" charset="-127"/>
                  </a:rPr>
                  <a:t>3. 2</a:t>
                </a:r>
                <a:r>
                  <a:rPr lang="ko-KR" altLang="en-US" sz="1050" dirty="0">
                    <a:latin typeface="LG스마트체 Regular" panose="020B0600000101010101" pitchFamily="50" charset="-127"/>
                    <a:ea typeface="LG스마트체 Regular" panose="020B0600000101010101" pitchFamily="50" charset="-127"/>
                  </a:rPr>
                  <a:t>차 </a:t>
                </a:r>
                <a:r>
                  <a:rPr lang="ko-KR" altLang="en-US" sz="1050" dirty="0" err="1">
                    <a:latin typeface="LG스마트체 Regular" panose="020B0600000101010101" pitchFamily="50" charset="-127"/>
                    <a:ea typeface="LG스마트체 Regular" panose="020B0600000101010101" pitchFamily="50" charset="-127"/>
                  </a:rPr>
                  <a:t>집수공정</a:t>
                </a:r>
                <a:endParaRPr lang="en-US" altLang="ko-KR" sz="1050" dirty="0">
                  <a:latin typeface="LG스마트체 Regular" panose="020B0600000101010101" pitchFamily="50" charset="-127"/>
                  <a:ea typeface="LG스마트체 Regular" panose="020B0600000101010101" pitchFamily="50" charset="-127"/>
                </a:endParaRPr>
              </a:p>
              <a:p>
                <a:pPr>
                  <a:defRPr/>
                </a:pPr>
                <a:r>
                  <a:rPr lang="en-US" altLang="ko-KR" sz="1050" dirty="0">
                    <a:latin typeface="LG스마트체 Regular" panose="020B0600000101010101" pitchFamily="50" charset="-127"/>
                    <a:ea typeface="LG스마트체 Regular" panose="020B0600000101010101" pitchFamily="50" charset="-127"/>
                  </a:rPr>
                  <a:t>   1</a:t>
                </a:r>
                <a:r>
                  <a:rPr lang="ko-KR" altLang="en-US" sz="1050" dirty="0">
                    <a:latin typeface="LG스마트체 Regular" panose="020B0600000101010101" pitchFamily="50" charset="-127"/>
                    <a:ea typeface="LG스마트체 Regular" panose="020B0600000101010101" pitchFamily="50" charset="-127"/>
                  </a:rPr>
                  <a:t>차 처리된 </a:t>
                </a:r>
                <a:r>
                  <a:rPr lang="ko-KR" altLang="en-US" sz="1050" dirty="0" err="1">
                    <a:latin typeface="LG스마트체 Regular" panose="020B0600000101010101" pitchFamily="50" charset="-127"/>
                    <a:ea typeface="LG스마트체 Regular" panose="020B0600000101010101" pitchFamily="50" charset="-127"/>
                  </a:rPr>
                  <a:t>침전조</a:t>
                </a:r>
                <a:r>
                  <a:rPr lang="ko-KR" altLang="en-US" sz="1050" dirty="0">
                    <a:latin typeface="LG스마트체 Regular" panose="020B0600000101010101" pitchFamily="50" charset="-127"/>
                    <a:ea typeface="LG스마트체 Regular" panose="020B0600000101010101" pitchFamily="50" charset="-127"/>
                  </a:rPr>
                  <a:t> </a:t>
                </a:r>
                <a:r>
                  <a:rPr lang="ko-KR" altLang="en-US" sz="1050" dirty="0" err="1">
                    <a:latin typeface="LG스마트체 Regular" panose="020B0600000101010101" pitchFamily="50" charset="-127"/>
                    <a:ea typeface="LG스마트체 Regular" panose="020B0600000101010101" pitchFamily="50" charset="-127"/>
                  </a:rPr>
                  <a:t>상등액과</a:t>
                </a:r>
                <a:r>
                  <a:rPr lang="ko-KR" altLang="en-US" sz="1050" dirty="0">
                    <a:latin typeface="LG스마트체 Regular" panose="020B0600000101010101" pitchFamily="50" charset="-127"/>
                    <a:ea typeface="LG스마트체 Regular" panose="020B0600000101010101" pitchFamily="50" charset="-127"/>
                  </a:rPr>
                  <a:t> </a:t>
                </a:r>
                <a:r>
                  <a:rPr lang="ko-KR" altLang="en-US" sz="1050" dirty="0" err="1">
                    <a:latin typeface="LG스마트체 Regular" panose="020B0600000101010101" pitchFamily="50" charset="-127"/>
                    <a:ea typeface="LG스마트체 Regular" panose="020B0600000101010101" pitchFamily="50" charset="-127"/>
                  </a:rPr>
                  <a:t>저농도</a:t>
                </a:r>
                <a:r>
                  <a:rPr lang="ko-KR" altLang="en-US" sz="1050" dirty="0">
                    <a:latin typeface="LG스마트체 Regular" panose="020B0600000101010101" pitchFamily="50" charset="-127"/>
                    <a:ea typeface="LG스마트체 Regular" panose="020B0600000101010101" pitchFamily="50" charset="-127"/>
                  </a:rPr>
                  <a:t> 폐수를 혼합하여 후단 처리로</a:t>
                </a:r>
                <a:endParaRPr lang="en-US" altLang="ko-KR" sz="1050" dirty="0">
                  <a:latin typeface="LG스마트체 Regular" panose="020B0600000101010101" pitchFamily="50" charset="-127"/>
                  <a:ea typeface="LG스마트체 Regular" panose="020B0600000101010101" pitchFamily="50" charset="-127"/>
                </a:endParaRPr>
              </a:p>
              <a:p>
                <a:pPr>
                  <a:defRPr/>
                </a:pPr>
                <a:r>
                  <a:rPr lang="en-US" altLang="ko-KR" sz="1050" dirty="0">
                    <a:latin typeface="LG스마트체 Regular" panose="020B0600000101010101" pitchFamily="50" charset="-127"/>
                    <a:ea typeface="LG스마트체 Regular" panose="020B0600000101010101" pitchFamily="50" charset="-127"/>
                  </a:rPr>
                  <a:t>  </a:t>
                </a:r>
                <a:r>
                  <a:rPr lang="ko-KR" altLang="en-US" sz="1050" dirty="0">
                    <a:latin typeface="LG스마트체 Regular" panose="020B0600000101010101" pitchFamily="50" charset="-127"/>
                    <a:ea typeface="LG스마트체 Regular" panose="020B0600000101010101" pitchFamily="50" charset="-127"/>
                  </a:rPr>
                  <a:t> 이송하기 전 임시 저장한다</a:t>
                </a:r>
                <a:r>
                  <a:rPr lang="en-US" altLang="ko-KR" sz="1050" dirty="0">
                    <a:latin typeface="LG스마트체 Regular" panose="020B0600000101010101" pitchFamily="50" charset="-127"/>
                    <a:ea typeface="LG스마트체 Regular" panose="020B0600000101010101" pitchFamily="50" charset="-127"/>
                  </a:rPr>
                  <a:t>.</a:t>
                </a:r>
                <a:endParaRPr lang="ko-KR" altLang="en-US" sz="1050" dirty="0">
                  <a:latin typeface="LG스마트체 Regular" panose="020B0600000101010101" pitchFamily="50" charset="-127"/>
                  <a:ea typeface="LG스마트체 Regular" panose="020B0600000101010101" pitchFamily="50" charset="-127"/>
                </a:endParaRPr>
              </a:p>
            </p:txBody>
          </p:sp>
          <p:sp>
            <p:nvSpPr>
              <p:cNvPr id="147" name="TextBox 146"/>
              <p:cNvSpPr txBox="1"/>
              <p:nvPr/>
            </p:nvSpPr>
            <p:spPr>
              <a:xfrm>
                <a:off x="5954314" y="3124922"/>
                <a:ext cx="7695472" cy="622911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lang="en-US" altLang="ko-KR" sz="1050" dirty="0">
                    <a:latin typeface="LG스마트체 Regular" panose="020B0600000101010101" pitchFamily="50" charset="-127"/>
                    <a:ea typeface="LG스마트체 Regular" panose="020B0600000101010101" pitchFamily="50" charset="-127"/>
                  </a:rPr>
                  <a:t> 5. </a:t>
                </a:r>
                <a:r>
                  <a:rPr lang="ko-KR" altLang="en-US" sz="1050" dirty="0">
                    <a:latin typeface="LG스마트체 Regular" panose="020B0600000101010101" pitchFamily="50" charset="-127"/>
                    <a:ea typeface="LG스마트체 Regular" panose="020B0600000101010101" pitchFamily="50" charset="-127"/>
                  </a:rPr>
                  <a:t>화학처리공정</a:t>
                </a:r>
                <a:endParaRPr lang="en-US" altLang="ko-KR" sz="1050" dirty="0">
                  <a:latin typeface="LG스마트체 Regular" panose="020B0600000101010101" pitchFamily="50" charset="-127"/>
                  <a:ea typeface="LG스마트체 Regular" panose="020B0600000101010101" pitchFamily="50" charset="-127"/>
                </a:endParaRPr>
              </a:p>
              <a:p>
                <a:pPr>
                  <a:defRPr/>
                </a:pPr>
                <a:r>
                  <a:rPr lang="en-US" altLang="ko-KR" sz="1050" dirty="0">
                    <a:latin typeface="LG스마트체 Regular" panose="020B0600000101010101" pitchFamily="50" charset="-127"/>
                    <a:ea typeface="LG스마트체 Regular" panose="020B0600000101010101" pitchFamily="50" charset="-127"/>
                  </a:rPr>
                  <a:t>   </a:t>
                </a:r>
                <a:r>
                  <a:rPr lang="ko-KR" altLang="en-US" sz="1050" dirty="0">
                    <a:latin typeface="LG스마트체 Regular" panose="020B0600000101010101" pitchFamily="50" charset="-127"/>
                    <a:ea typeface="LG스마트체 Regular" panose="020B0600000101010101" pitchFamily="50" charset="-127"/>
                  </a:rPr>
                  <a:t>응집반응을 위하여 </a:t>
                </a:r>
                <a:r>
                  <a:rPr lang="en-US" altLang="ko-KR" sz="1050" dirty="0">
                    <a:latin typeface="LG스마트체 Regular" panose="020B0600000101010101" pitchFamily="50" charset="-127"/>
                    <a:ea typeface="LG스마트체 Regular" panose="020B0600000101010101" pitchFamily="50" charset="-127"/>
                  </a:rPr>
                  <a:t>Alum</a:t>
                </a:r>
                <a:r>
                  <a:rPr lang="ko-KR" altLang="en-US" sz="1050" dirty="0">
                    <a:latin typeface="LG스마트체 Regular" panose="020B0600000101010101" pitchFamily="50" charset="-127"/>
                    <a:ea typeface="LG스마트체 Regular" panose="020B0600000101010101" pitchFamily="50" charset="-127"/>
                  </a:rPr>
                  <a:t>을 주입하고 </a:t>
                </a:r>
                <a:r>
                  <a:rPr lang="en-US" altLang="ko-KR" sz="1050" dirty="0">
                    <a:latin typeface="LG스마트체 Regular" panose="020B0600000101010101" pitchFamily="50" charset="-127"/>
                    <a:ea typeface="LG스마트체 Regular" panose="020B0600000101010101" pitchFamily="50" charset="-127"/>
                  </a:rPr>
                  <a:t>pH</a:t>
                </a:r>
                <a:r>
                  <a:rPr lang="ko-KR" altLang="en-US" sz="1050" dirty="0">
                    <a:latin typeface="LG스마트체 Regular" panose="020B0600000101010101" pitchFamily="50" charset="-127"/>
                    <a:ea typeface="LG스마트체 Regular" panose="020B0600000101010101" pitchFamily="50" charset="-127"/>
                  </a:rPr>
                  <a:t>조절과 응결을 위해</a:t>
                </a:r>
                <a:endParaRPr lang="en-US" altLang="ko-KR" sz="1050" dirty="0">
                  <a:latin typeface="LG스마트체 Regular" panose="020B0600000101010101" pitchFamily="50" charset="-127"/>
                  <a:ea typeface="LG스마트체 Regular" panose="020B0600000101010101" pitchFamily="50" charset="-127"/>
                </a:endParaRPr>
              </a:p>
              <a:p>
                <a:pPr>
                  <a:defRPr/>
                </a:pPr>
                <a:r>
                  <a:rPr lang="en-US" altLang="ko-KR" sz="1050" dirty="0">
                    <a:latin typeface="LG스마트체 Regular" panose="020B0600000101010101" pitchFamily="50" charset="-127"/>
                    <a:ea typeface="LG스마트체 Regular" panose="020B0600000101010101" pitchFamily="50" charset="-127"/>
                  </a:rPr>
                  <a:t>  </a:t>
                </a:r>
                <a:r>
                  <a:rPr lang="ko-KR" altLang="en-US" sz="1050" dirty="0">
                    <a:latin typeface="LG스마트체 Regular" panose="020B0600000101010101" pitchFamily="50" charset="-127"/>
                    <a:ea typeface="LG스마트체 Regular" panose="020B0600000101010101" pitchFamily="50" charset="-127"/>
                  </a:rPr>
                  <a:t> </a:t>
                </a:r>
                <a:r>
                  <a:rPr lang="en-US" altLang="ko-KR" sz="1050" dirty="0" err="1">
                    <a:latin typeface="LG스마트체 Regular" panose="020B0600000101010101" pitchFamily="50" charset="-127"/>
                    <a:ea typeface="LG스마트체 Regular" panose="020B0600000101010101" pitchFamily="50" charset="-127"/>
                  </a:rPr>
                  <a:t>NaOH</a:t>
                </a:r>
                <a:r>
                  <a:rPr lang="ko-KR" altLang="en-US" sz="1050" dirty="0">
                    <a:latin typeface="LG스마트체 Regular" panose="020B0600000101010101" pitchFamily="50" charset="-127"/>
                    <a:ea typeface="LG스마트체 Regular" panose="020B0600000101010101" pitchFamily="50" charset="-127"/>
                  </a:rPr>
                  <a:t>와 </a:t>
                </a:r>
                <a:r>
                  <a:rPr lang="en-US" altLang="ko-KR" sz="1050" dirty="0">
                    <a:latin typeface="LG스마트체 Regular" panose="020B0600000101010101" pitchFamily="50" charset="-127"/>
                    <a:ea typeface="LG스마트체 Regular" panose="020B0600000101010101" pitchFamily="50" charset="-127"/>
                  </a:rPr>
                  <a:t>Polymer </a:t>
                </a:r>
                <a:r>
                  <a:rPr lang="ko-KR" altLang="en-US" sz="1050" dirty="0">
                    <a:latin typeface="LG스마트체 Regular" panose="020B0600000101010101" pitchFamily="50" charset="-127"/>
                    <a:ea typeface="LG스마트체 Regular" panose="020B0600000101010101" pitchFamily="50" charset="-127"/>
                  </a:rPr>
                  <a:t>주입한다</a:t>
                </a:r>
                <a:r>
                  <a:rPr lang="en-US" altLang="ko-KR" sz="1050" dirty="0">
                    <a:latin typeface="LG스마트체 Regular" panose="020B0600000101010101" pitchFamily="50" charset="-127"/>
                    <a:ea typeface="LG스마트체 Regular" panose="020B0600000101010101" pitchFamily="50" charset="-127"/>
                  </a:rPr>
                  <a:t>.</a:t>
                </a:r>
                <a:endParaRPr lang="ko-KR" altLang="en-US" sz="1050" dirty="0">
                  <a:latin typeface="LG스마트체 Regular" panose="020B0600000101010101" pitchFamily="50" charset="-127"/>
                  <a:ea typeface="LG스마트체 Regular" panose="020B0600000101010101" pitchFamily="50" charset="-127"/>
                </a:endParaRPr>
              </a:p>
            </p:txBody>
          </p:sp>
          <p:sp>
            <p:nvSpPr>
              <p:cNvPr id="148" name="TextBox 147"/>
              <p:cNvSpPr txBox="1"/>
              <p:nvPr/>
            </p:nvSpPr>
            <p:spPr>
              <a:xfrm>
                <a:off x="5998163" y="3799314"/>
                <a:ext cx="7695472" cy="622910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lang="en-US" altLang="ko-KR" sz="1050" dirty="0">
                    <a:latin typeface="LG스마트체 Regular" panose="020B0600000101010101" pitchFamily="50" charset="-127"/>
                    <a:ea typeface="LG스마트체 Regular" panose="020B0600000101010101" pitchFamily="50" charset="-127"/>
                  </a:rPr>
                  <a:t>6. Sludge </a:t>
                </a:r>
                <a:r>
                  <a:rPr lang="ko-KR" altLang="en-US" sz="1050" dirty="0">
                    <a:latin typeface="LG스마트체 Regular" panose="020B0600000101010101" pitchFamily="50" charset="-127"/>
                    <a:ea typeface="LG스마트체 Regular" panose="020B0600000101010101" pitchFamily="50" charset="-127"/>
                  </a:rPr>
                  <a:t>처리공정 </a:t>
                </a:r>
                <a:endParaRPr lang="en-US" altLang="ko-KR" sz="1050" dirty="0">
                  <a:latin typeface="LG스마트체 Regular" panose="020B0600000101010101" pitchFamily="50" charset="-127"/>
                  <a:ea typeface="LG스마트체 Regular" panose="020B0600000101010101" pitchFamily="50" charset="-127"/>
                </a:endParaRPr>
              </a:p>
              <a:p>
                <a:pPr>
                  <a:defRPr/>
                </a:pPr>
                <a:r>
                  <a:rPr lang="en-US" altLang="ko-KR" sz="1050" dirty="0">
                    <a:latin typeface="LG스마트체 Regular" panose="020B0600000101010101" pitchFamily="50" charset="-127"/>
                    <a:ea typeface="LG스마트체 Regular" panose="020B0600000101010101" pitchFamily="50" charset="-127"/>
                  </a:rPr>
                  <a:t>   </a:t>
                </a:r>
                <a:r>
                  <a:rPr lang="ko-KR" altLang="en-US" sz="1050" dirty="0">
                    <a:latin typeface="LG스마트체 Regular" panose="020B0600000101010101" pitchFamily="50" charset="-127"/>
                    <a:ea typeface="LG스마트체 Regular" panose="020B0600000101010101" pitchFamily="50" charset="-127"/>
                  </a:rPr>
                  <a:t>각 </a:t>
                </a:r>
                <a:r>
                  <a:rPr lang="ko-KR" altLang="en-US" sz="1050" dirty="0" err="1">
                    <a:latin typeface="LG스마트체 Regular" panose="020B0600000101010101" pitchFamily="50" charset="-127"/>
                    <a:ea typeface="LG스마트체 Regular" panose="020B0600000101010101" pitchFamily="50" charset="-127"/>
                  </a:rPr>
                  <a:t>침전조와</a:t>
                </a:r>
                <a:r>
                  <a:rPr lang="ko-KR" altLang="en-US" sz="1050" dirty="0">
                    <a:latin typeface="LG스마트체 Regular" panose="020B0600000101010101" pitchFamily="50" charset="-127"/>
                    <a:ea typeface="LG스마트체 Regular" panose="020B0600000101010101" pitchFamily="50" charset="-127"/>
                  </a:rPr>
                  <a:t> </a:t>
                </a:r>
                <a:r>
                  <a:rPr lang="ko-KR" altLang="en-US" sz="1050" dirty="0" err="1">
                    <a:latin typeface="LG스마트체 Regular" panose="020B0600000101010101" pitchFamily="50" charset="-127"/>
                    <a:ea typeface="LG스마트체 Regular" panose="020B0600000101010101" pitchFamily="50" charset="-127"/>
                  </a:rPr>
                  <a:t>농축조에서</a:t>
                </a:r>
                <a:r>
                  <a:rPr lang="ko-KR" altLang="en-US" sz="1050" dirty="0">
                    <a:latin typeface="LG스마트체 Regular" panose="020B0600000101010101" pitchFamily="50" charset="-127"/>
                    <a:ea typeface="LG스마트체 Regular" panose="020B0600000101010101" pitchFamily="50" charset="-127"/>
                  </a:rPr>
                  <a:t> 침전된 </a:t>
                </a:r>
                <a:r>
                  <a:rPr lang="ko-KR" altLang="en-US" sz="1050" dirty="0" err="1">
                    <a:latin typeface="LG스마트체 Regular" panose="020B0600000101010101" pitchFamily="50" charset="-127"/>
                    <a:ea typeface="LG스마트체 Regular" panose="020B0600000101010101" pitchFamily="50" charset="-127"/>
                  </a:rPr>
                  <a:t>슬러지를</a:t>
                </a:r>
                <a:r>
                  <a:rPr lang="ko-KR" altLang="en-US" sz="1050" dirty="0">
                    <a:latin typeface="LG스마트체 Regular" panose="020B0600000101010101" pitchFamily="50" charset="-127"/>
                    <a:ea typeface="LG스마트체 Regular" panose="020B0600000101010101" pitchFamily="50" charset="-127"/>
                  </a:rPr>
                  <a:t> 응집시킨 후 </a:t>
                </a:r>
                <a:r>
                  <a:rPr lang="en-US" altLang="ko-KR" sz="1050" dirty="0">
                    <a:latin typeface="LG스마트체 Regular" panose="020B0600000101010101" pitchFamily="50" charset="-127"/>
                    <a:ea typeface="LG스마트체 Regular" panose="020B0600000101010101" pitchFamily="50" charset="-127"/>
                  </a:rPr>
                  <a:t>Filter</a:t>
                </a:r>
              </a:p>
              <a:p>
                <a:pPr>
                  <a:defRPr/>
                </a:pPr>
                <a:r>
                  <a:rPr lang="en-US" altLang="ko-KR" sz="1050" dirty="0">
                    <a:latin typeface="LG스마트체 Regular" panose="020B0600000101010101" pitchFamily="50" charset="-127"/>
                    <a:ea typeface="LG스마트체 Regular" panose="020B0600000101010101" pitchFamily="50" charset="-127"/>
                  </a:rPr>
                  <a:t>   Press</a:t>
                </a:r>
                <a:r>
                  <a:rPr lang="ko-KR" altLang="en-US" sz="1050" dirty="0">
                    <a:latin typeface="LG스마트체 Regular" panose="020B0600000101010101" pitchFamily="50" charset="-127"/>
                    <a:ea typeface="LG스마트체 Regular" panose="020B0600000101010101" pitchFamily="50" charset="-127"/>
                  </a:rPr>
                  <a:t>를 이용하여 처리한다</a:t>
                </a:r>
                <a:r>
                  <a:rPr lang="en-US" altLang="ko-KR" sz="1050" dirty="0">
                    <a:latin typeface="LG스마트체 Regular" panose="020B0600000101010101" pitchFamily="50" charset="-127"/>
                    <a:ea typeface="LG스마트체 Regular" panose="020B0600000101010101" pitchFamily="50" charset="-127"/>
                  </a:rPr>
                  <a:t>.</a:t>
                </a:r>
                <a:endParaRPr lang="ko-KR" altLang="en-US" sz="1050" dirty="0">
                  <a:latin typeface="LG스마트체 Regular" panose="020B0600000101010101" pitchFamily="50" charset="-127"/>
                  <a:ea typeface="LG스마트체 Regular" panose="020B0600000101010101" pitchFamily="50" charset="-127"/>
                </a:endParaRPr>
              </a:p>
            </p:txBody>
          </p:sp>
        </p:grpSp>
        <p:sp>
          <p:nvSpPr>
            <p:cNvPr id="142" name="TextBox 141"/>
            <p:cNvSpPr txBox="1"/>
            <p:nvPr/>
          </p:nvSpPr>
          <p:spPr>
            <a:xfrm>
              <a:off x="9070832" y="6484064"/>
              <a:ext cx="7695472" cy="41597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altLang="ko-KR" sz="1050" dirty="0"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7. </a:t>
              </a:r>
              <a:r>
                <a:rPr lang="ko-KR" altLang="en-US" sz="1050" dirty="0"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방류공정 </a:t>
              </a:r>
              <a:endParaRPr lang="en-US" altLang="ko-KR" sz="1050" dirty="0">
                <a:latin typeface="LG스마트체 Regular" panose="020B0600000101010101" pitchFamily="50" charset="-127"/>
                <a:ea typeface="LG스마트체 Regular" panose="020B0600000101010101" pitchFamily="50" charset="-127"/>
              </a:endParaRPr>
            </a:p>
            <a:p>
              <a:pPr>
                <a:defRPr/>
              </a:pPr>
              <a:r>
                <a:rPr lang="en-US" altLang="ko-KR" sz="1050" dirty="0"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   </a:t>
              </a:r>
              <a:r>
                <a:rPr lang="ko-KR" altLang="en-US" sz="1050" dirty="0" err="1"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최종처리수를</a:t>
              </a:r>
              <a:r>
                <a:rPr lang="ko-KR" altLang="en-US" sz="1050" dirty="0"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 </a:t>
              </a:r>
              <a:r>
                <a:rPr lang="ko-KR" altLang="en-US" sz="1050" dirty="0" err="1"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집수한</a:t>
              </a:r>
              <a:r>
                <a:rPr lang="ko-KR" altLang="en-US" sz="1050" dirty="0"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 후 방류한다</a:t>
              </a:r>
              <a:r>
                <a:rPr lang="en-US" altLang="ko-KR" sz="1050" dirty="0"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.</a:t>
              </a:r>
              <a:endParaRPr lang="ko-KR" altLang="en-US" sz="1050" dirty="0">
                <a:latin typeface="LG스마트체 Regular" panose="020B0600000101010101" pitchFamily="50" charset="-127"/>
                <a:ea typeface="LG스마트체 Regular" panose="020B0600000101010101" pitchFamily="50" charset="-127"/>
              </a:endParaRPr>
            </a:p>
          </p:txBody>
        </p:sp>
      </p:grpSp>
      <p:cxnSp>
        <p:nvCxnSpPr>
          <p:cNvPr id="149" name="꺾인 연결선 148"/>
          <p:cNvCxnSpPr/>
          <p:nvPr/>
        </p:nvCxnSpPr>
        <p:spPr>
          <a:xfrm rot="10800000" flipV="1">
            <a:off x="5829300" y="684213"/>
            <a:ext cx="182563" cy="534987"/>
          </a:xfrm>
          <a:prstGeom prst="bentConnector2">
            <a:avLst/>
          </a:prstGeom>
          <a:ln w="22225">
            <a:solidFill>
              <a:srgbClr val="FF0000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3" name="꺾인 연결선 152"/>
          <p:cNvCxnSpPr/>
          <p:nvPr/>
        </p:nvCxnSpPr>
        <p:spPr>
          <a:xfrm rot="10800000" flipV="1">
            <a:off x="5921375" y="908050"/>
            <a:ext cx="96838" cy="458788"/>
          </a:xfrm>
          <a:prstGeom prst="bentConnector2">
            <a:avLst/>
          </a:prstGeom>
          <a:ln w="19050">
            <a:solidFill>
              <a:schemeClr val="tx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4" name="TextBox 216"/>
          <p:cNvSpPr txBox="1">
            <a:spLocks noChangeArrowheads="1"/>
          </p:cNvSpPr>
          <p:nvPr/>
        </p:nvSpPr>
        <p:spPr bwMode="auto">
          <a:xfrm>
            <a:off x="6011863" y="773113"/>
            <a:ext cx="554037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r>
              <a:rPr lang="en-US" altLang="ko-KR" sz="100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NaOH</a:t>
            </a:r>
            <a:endParaRPr lang="ko-KR" altLang="en-US" sz="100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cxnSp>
        <p:nvCxnSpPr>
          <p:cNvPr id="155" name="꺾인 연결선 154"/>
          <p:cNvCxnSpPr/>
          <p:nvPr/>
        </p:nvCxnSpPr>
        <p:spPr>
          <a:xfrm>
            <a:off x="2200275" y="2046288"/>
            <a:ext cx="304800" cy="544512"/>
          </a:xfrm>
          <a:prstGeom prst="bentConnector2">
            <a:avLst/>
          </a:prstGeom>
          <a:ln w="22225">
            <a:solidFill>
              <a:srgbClr val="FF0000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6" name="꺾인 연결선 155"/>
          <p:cNvCxnSpPr/>
          <p:nvPr/>
        </p:nvCxnSpPr>
        <p:spPr>
          <a:xfrm rot="10800000">
            <a:off x="4006850" y="2873375"/>
            <a:ext cx="115888" cy="319088"/>
          </a:xfrm>
          <a:prstGeom prst="bentConnector2">
            <a:avLst/>
          </a:prstGeom>
          <a:ln w="19050">
            <a:solidFill>
              <a:schemeClr val="tx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7" name="TextBox 220"/>
          <p:cNvSpPr txBox="1">
            <a:spLocks noChangeArrowheads="1"/>
          </p:cNvSpPr>
          <p:nvPr/>
        </p:nvSpPr>
        <p:spPr bwMode="auto">
          <a:xfrm>
            <a:off x="6403975" y="3052763"/>
            <a:ext cx="554038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r>
              <a:rPr lang="en-US" altLang="ko-KR" sz="100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NaOH</a:t>
            </a:r>
            <a:endParaRPr lang="ko-KR" altLang="en-US" sz="100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cxnSp>
        <p:nvCxnSpPr>
          <p:cNvPr id="158" name="직선 연결선 157"/>
          <p:cNvCxnSpPr/>
          <p:nvPr/>
        </p:nvCxnSpPr>
        <p:spPr>
          <a:xfrm>
            <a:off x="2505075" y="2046288"/>
            <a:ext cx="901700" cy="0"/>
          </a:xfrm>
          <a:prstGeom prst="line">
            <a:avLst/>
          </a:prstGeom>
          <a:ln w="222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9" name="직선 화살표 연결선 158"/>
          <p:cNvCxnSpPr/>
          <p:nvPr/>
        </p:nvCxnSpPr>
        <p:spPr>
          <a:xfrm>
            <a:off x="3390900" y="2049463"/>
            <a:ext cx="0" cy="474662"/>
          </a:xfrm>
          <a:prstGeom prst="straightConnector1">
            <a:avLst/>
          </a:prstGeom>
          <a:ln w="2222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0" name="직선 연결선 159"/>
          <p:cNvCxnSpPr/>
          <p:nvPr/>
        </p:nvCxnSpPr>
        <p:spPr>
          <a:xfrm flipH="1">
            <a:off x="2538413" y="3205163"/>
            <a:ext cx="1468437" cy="0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1" name="직선 화살표 연결선 160"/>
          <p:cNvCxnSpPr/>
          <p:nvPr/>
        </p:nvCxnSpPr>
        <p:spPr>
          <a:xfrm flipV="1">
            <a:off x="3305175" y="2986088"/>
            <a:ext cx="0" cy="219075"/>
          </a:xfrm>
          <a:prstGeom prst="straightConnector1">
            <a:avLst/>
          </a:prstGeom>
          <a:ln w="22225">
            <a:solidFill>
              <a:schemeClr val="tx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2" name="직선 화살표 연결선 161"/>
          <p:cNvCxnSpPr>
            <a:endCxn id="92" idx="0"/>
          </p:cNvCxnSpPr>
          <p:nvPr/>
        </p:nvCxnSpPr>
        <p:spPr>
          <a:xfrm flipV="1">
            <a:off x="2538413" y="2770188"/>
            <a:ext cx="9525" cy="434975"/>
          </a:xfrm>
          <a:prstGeom prst="straightConnector1">
            <a:avLst/>
          </a:prstGeom>
          <a:ln w="22225">
            <a:solidFill>
              <a:schemeClr val="tx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3" name="직선 연결선 162"/>
          <p:cNvCxnSpPr/>
          <p:nvPr/>
        </p:nvCxnSpPr>
        <p:spPr>
          <a:xfrm>
            <a:off x="4006850" y="3203575"/>
            <a:ext cx="2470150" cy="0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4" name="직선 화살표 연결선 163"/>
          <p:cNvCxnSpPr/>
          <p:nvPr/>
        </p:nvCxnSpPr>
        <p:spPr>
          <a:xfrm flipV="1">
            <a:off x="6223000" y="2976563"/>
            <a:ext cx="0" cy="219075"/>
          </a:xfrm>
          <a:prstGeom prst="straightConnector1">
            <a:avLst/>
          </a:prstGeom>
          <a:ln w="22225">
            <a:solidFill>
              <a:schemeClr val="tx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5" name="직선 연결선 164"/>
          <p:cNvCxnSpPr/>
          <p:nvPr/>
        </p:nvCxnSpPr>
        <p:spPr>
          <a:xfrm flipV="1">
            <a:off x="4064000" y="684213"/>
            <a:ext cx="1771650" cy="9525"/>
          </a:xfrm>
          <a:prstGeom prst="line">
            <a:avLst/>
          </a:prstGeom>
          <a:ln w="222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6" name="직선 연결선 165"/>
          <p:cNvCxnSpPr/>
          <p:nvPr/>
        </p:nvCxnSpPr>
        <p:spPr>
          <a:xfrm>
            <a:off x="5915025" y="868363"/>
            <a:ext cx="0" cy="0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7" name="직선 화살표 연결선 166"/>
          <p:cNvCxnSpPr/>
          <p:nvPr/>
        </p:nvCxnSpPr>
        <p:spPr>
          <a:xfrm>
            <a:off x="4071938" y="709613"/>
            <a:ext cx="0" cy="474662"/>
          </a:xfrm>
          <a:prstGeom prst="straightConnector1">
            <a:avLst/>
          </a:prstGeom>
          <a:ln w="2222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8" name="직선 화살표 연결선 167"/>
          <p:cNvCxnSpPr/>
          <p:nvPr/>
        </p:nvCxnSpPr>
        <p:spPr>
          <a:xfrm>
            <a:off x="4302125" y="908050"/>
            <a:ext cx="0" cy="490538"/>
          </a:xfrm>
          <a:prstGeom prst="straightConnector1">
            <a:avLst/>
          </a:prstGeom>
          <a:ln w="22225">
            <a:solidFill>
              <a:schemeClr val="tx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9" name="직선 연결선 168"/>
          <p:cNvCxnSpPr/>
          <p:nvPr/>
        </p:nvCxnSpPr>
        <p:spPr>
          <a:xfrm>
            <a:off x="4302125" y="908050"/>
            <a:ext cx="1620838" cy="0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0" name="TextBox 208"/>
          <p:cNvSpPr txBox="1">
            <a:spLocks noChangeArrowheads="1"/>
          </p:cNvSpPr>
          <p:nvPr/>
        </p:nvSpPr>
        <p:spPr bwMode="auto">
          <a:xfrm>
            <a:off x="1716088" y="1946275"/>
            <a:ext cx="787400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r>
              <a:rPr lang="en-US" altLang="ko-KR" sz="1000" b="1">
                <a:solidFill>
                  <a:srgbClr val="FF0000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H</a:t>
            </a:r>
            <a:r>
              <a:rPr lang="en-US" altLang="ko-KR" sz="1000" b="1" baseline="-25000">
                <a:solidFill>
                  <a:srgbClr val="FF0000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2</a:t>
            </a:r>
            <a:r>
              <a:rPr lang="en-US" altLang="ko-KR" sz="1000" b="1">
                <a:solidFill>
                  <a:srgbClr val="FF0000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SO</a:t>
            </a:r>
            <a:r>
              <a:rPr lang="en-US" altLang="ko-KR" sz="1000" b="1" baseline="-25000">
                <a:solidFill>
                  <a:srgbClr val="FF0000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4</a:t>
            </a:r>
            <a:endParaRPr lang="ko-KR" altLang="en-US" sz="1000" b="1" baseline="-25000">
              <a:solidFill>
                <a:srgbClr val="FF0000"/>
              </a:solidFill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sp>
        <p:nvSpPr>
          <p:cNvPr id="171" name="TextBox 208"/>
          <p:cNvSpPr txBox="1">
            <a:spLocks noChangeArrowheads="1"/>
          </p:cNvSpPr>
          <p:nvPr/>
        </p:nvSpPr>
        <p:spPr bwMode="auto">
          <a:xfrm>
            <a:off x="5972175" y="552450"/>
            <a:ext cx="785813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r>
              <a:rPr lang="en-US" altLang="ko-KR" sz="1000" b="1">
                <a:solidFill>
                  <a:srgbClr val="FF0000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H</a:t>
            </a:r>
            <a:r>
              <a:rPr lang="en-US" altLang="ko-KR" sz="1000" b="1" baseline="-25000">
                <a:solidFill>
                  <a:srgbClr val="FF0000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2</a:t>
            </a:r>
            <a:r>
              <a:rPr lang="en-US" altLang="ko-KR" sz="1000" b="1">
                <a:solidFill>
                  <a:srgbClr val="FF0000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SO</a:t>
            </a:r>
            <a:r>
              <a:rPr lang="en-US" altLang="ko-KR" sz="1000" b="1" baseline="-25000">
                <a:solidFill>
                  <a:srgbClr val="FF0000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4</a:t>
            </a:r>
            <a:endParaRPr lang="ko-KR" altLang="en-US" sz="1000" b="1" baseline="-25000">
              <a:solidFill>
                <a:srgbClr val="FF0000"/>
              </a:solidFill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516485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Line 16"/>
          <p:cNvSpPr>
            <a:spLocks noChangeShapeType="1"/>
          </p:cNvSpPr>
          <p:nvPr/>
        </p:nvSpPr>
        <p:spPr bwMode="auto">
          <a:xfrm>
            <a:off x="0" y="434044"/>
            <a:ext cx="99060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ko-KR" altLang="en-US" sz="1463" dirty="0">
              <a:solidFill>
                <a:srgbClr val="000000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Adobe Devanagari" pitchFamily="18" charset="0"/>
            </a:endParaRPr>
          </a:p>
        </p:txBody>
      </p:sp>
      <p:sp>
        <p:nvSpPr>
          <p:cNvPr id="151" name="TextBox 150"/>
          <p:cNvSpPr txBox="1"/>
          <p:nvPr/>
        </p:nvSpPr>
        <p:spPr>
          <a:xfrm>
            <a:off x="162884" y="-47625"/>
            <a:ext cx="5157261" cy="526559"/>
          </a:xfrm>
          <a:prstGeom prst="rect">
            <a:avLst/>
          </a:prstGeom>
          <a:noFill/>
          <a:ln w="3175">
            <a:noFill/>
          </a:ln>
        </p:spPr>
        <p:txBody>
          <a:bodyPr wrap="square" rtlCol="0" anchor="ctr" anchorCtr="0">
            <a:noAutofit/>
          </a:bodyPr>
          <a:lstStyle/>
          <a:p>
            <a:r>
              <a:rPr lang="en-US" altLang="ko-KR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4.</a:t>
            </a:r>
            <a:r>
              <a:rPr lang="ko-KR" altLang="en-US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b="1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공정소개</a:t>
            </a:r>
            <a:endParaRPr lang="ko-KR" altLang="en-US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52" name="TextBox 151"/>
          <p:cNvSpPr txBox="1"/>
          <p:nvPr/>
        </p:nvSpPr>
        <p:spPr>
          <a:xfrm>
            <a:off x="5738813" y="-47625"/>
            <a:ext cx="3984663" cy="526559"/>
          </a:xfrm>
          <a:prstGeom prst="rect">
            <a:avLst/>
          </a:prstGeom>
          <a:noFill/>
          <a:ln w="3175">
            <a:noFill/>
          </a:ln>
        </p:spPr>
        <p:txBody>
          <a:bodyPr wrap="square" rtlCol="0" anchor="ctr" anchorCtr="0">
            <a:noAutofit/>
          </a:bodyPr>
          <a:lstStyle/>
          <a:p>
            <a:pPr algn="r"/>
            <a:r>
              <a:rPr lang="ko-KR" altLang="en-US" b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⑬ </a:t>
            </a:r>
            <a:r>
              <a:rPr lang="en-US" altLang="ko-KR" b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LLDPE(1)</a:t>
            </a:r>
            <a:endParaRPr lang="en-US" altLang="ko-KR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5" name="그룹 4"/>
          <p:cNvGrpSpPr/>
          <p:nvPr/>
        </p:nvGrpSpPr>
        <p:grpSpPr>
          <a:xfrm>
            <a:off x="1306427" y="701369"/>
            <a:ext cx="8441103" cy="323366"/>
            <a:chOff x="1477823" y="701369"/>
            <a:chExt cx="7404790" cy="323366"/>
          </a:xfrm>
        </p:grpSpPr>
        <p:grpSp>
          <p:nvGrpSpPr>
            <p:cNvPr id="6" name="그룹 5"/>
            <p:cNvGrpSpPr/>
            <p:nvPr/>
          </p:nvGrpSpPr>
          <p:grpSpPr>
            <a:xfrm>
              <a:off x="1477823" y="701369"/>
              <a:ext cx="4970482" cy="323366"/>
              <a:chOff x="1477823" y="701369"/>
              <a:chExt cx="4970482" cy="323366"/>
            </a:xfrm>
          </p:grpSpPr>
          <p:grpSp>
            <p:nvGrpSpPr>
              <p:cNvPr id="9" name="그룹 8"/>
              <p:cNvGrpSpPr/>
              <p:nvPr/>
            </p:nvGrpSpPr>
            <p:grpSpPr>
              <a:xfrm>
                <a:off x="1477823" y="705394"/>
                <a:ext cx="3586973" cy="319341"/>
                <a:chOff x="1770250" y="705394"/>
                <a:chExt cx="5525284" cy="319341"/>
              </a:xfrm>
            </p:grpSpPr>
            <p:grpSp>
              <p:nvGrpSpPr>
                <p:cNvPr id="11" name="Group 708"/>
                <p:cNvGrpSpPr>
                  <a:grpSpLocks/>
                </p:cNvGrpSpPr>
                <p:nvPr/>
              </p:nvGrpSpPr>
              <p:grpSpPr bwMode="auto">
                <a:xfrm>
                  <a:off x="1770250" y="705394"/>
                  <a:ext cx="3475720" cy="311298"/>
                  <a:chOff x="1047" y="720"/>
                  <a:chExt cx="2189" cy="528"/>
                </a:xfrm>
              </p:grpSpPr>
              <p:sp>
                <p:nvSpPr>
                  <p:cNvPr id="13" name="AutoShape 704"/>
                  <p:cNvSpPr>
                    <a:spLocks noChangeArrowheads="1"/>
                  </p:cNvSpPr>
                  <p:nvPr/>
                </p:nvSpPr>
                <p:spPr bwMode="auto">
                  <a:xfrm>
                    <a:off x="1047" y="720"/>
                    <a:ext cx="1025" cy="528"/>
                  </a:xfrm>
                  <a:prstGeom prst="homePlate">
                    <a:avLst>
                      <a:gd name="adj" fmla="val 40127"/>
                    </a:avLst>
                  </a:prstGeom>
                  <a:solidFill>
                    <a:srgbClr val="FFFF00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>
                    <a:lvl1pPr eaLnBrk="0" hangingPunct="0">
                      <a:defRPr kumimoji="1" sz="240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1pPr>
                    <a:lvl2pPr marL="742950" indent="-285750" eaLnBrk="0" hangingPunct="0">
                      <a:defRPr kumimoji="1" sz="240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2pPr>
                    <a:lvl3pPr marL="1143000" indent="-228600" eaLnBrk="0" hangingPunct="0">
                      <a:defRPr kumimoji="1" sz="240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3pPr>
                    <a:lvl4pPr marL="1600200" indent="-228600" eaLnBrk="0" hangingPunct="0">
                      <a:defRPr kumimoji="1" sz="240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4pPr>
                    <a:lvl5pPr marL="2057400" indent="-228600" eaLnBrk="0" hangingPunct="0">
                      <a:defRPr kumimoji="1" sz="240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umimoji="1" sz="240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umimoji="1" sz="240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umimoji="1" sz="240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umimoji="1" sz="240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9pPr>
                  </a:lstStyle>
                  <a:p>
                    <a:pPr algn="ctr" eaLnBrk="1" hangingPunct="1"/>
                    <a:r>
                      <a:rPr lang="ko-KR" altLang="en-US" sz="1400" dirty="0" smtClean="0"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</a:rPr>
                      <a:t>중</a:t>
                    </a:r>
                    <a:r>
                      <a:rPr lang="ko-KR" altLang="en-US" sz="1400" dirty="0"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</a:rPr>
                      <a:t>합</a:t>
                    </a:r>
                    <a:r>
                      <a:rPr lang="en-US" altLang="ko-KR" sz="1400" b="1" dirty="0" smtClean="0"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</a:rPr>
                      <a:t> </a:t>
                    </a:r>
                    <a:endParaRPr lang="en-US" altLang="ko-KR" sz="1400" b="1" dirty="0">
                      <a:latin typeface="LG스마트체 Regular" panose="020B0600000101010101" pitchFamily="50" charset="-127"/>
                      <a:ea typeface="LG스마트체 Regular" panose="020B0600000101010101" pitchFamily="50" charset="-127"/>
                    </a:endParaRPr>
                  </a:p>
                </p:txBody>
              </p:sp>
              <p:sp>
                <p:nvSpPr>
                  <p:cNvPr id="14" name="AutoShape 705"/>
                  <p:cNvSpPr>
                    <a:spLocks noChangeArrowheads="1"/>
                  </p:cNvSpPr>
                  <p:nvPr/>
                </p:nvSpPr>
                <p:spPr bwMode="auto">
                  <a:xfrm>
                    <a:off x="2218" y="720"/>
                    <a:ext cx="1018" cy="528"/>
                  </a:xfrm>
                  <a:prstGeom prst="homePlate">
                    <a:avLst>
                      <a:gd name="adj" fmla="val 34045"/>
                    </a:avLst>
                  </a:prstGeom>
                  <a:solidFill>
                    <a:srgbClr val="FFFF00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>
                    <a:lvl1pPr eaLnBrk="0" hangingPunct="0">
                      <a:defRPr kumimoji="1" sz="240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1pPr>
                    <a:lvl2pPr marL="742950" indent="-285750" eaLnBrk="0" hangingPunct="0">
                      <a:defRPr kumimoji="1" sz="240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2pPr>
                    <a:lvl3pPr marL="1143000" indent="-228600" eaLnBrk="0" hangingPunct="0">
                      <a:defRPr kumimoji="1" sz="240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3pPr>
                    <a:lvl4pPr marL="1600200" indent="-228600" eaLnBrk="0" hangingPunct="0">
                      <a:defRPr kumimoji="1" sz="240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4pPr>
                    <a:lvl5pPr marL="2057400" indent="-228600" eaLnBrk="0" hangingPunct="0">
                      <a:defRPr kumimoji="1" sz="240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umimoji="1" sz="240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umimoji="1" sz="240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umimoji="1" sz="240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umimoji="1" sz="240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9pPr>
                  </a:lstStyle>
                  <a:p>
                    <a:pPr algn="ctr" eaLnBrk="1" hangingPunct="1"/>
                    <a:r>
                      <a:rPr lang="ko-KR" altLang="en-US" sz="1400" dirty="0" smtClean="0"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</a:rPr>
                      <a:t>분리 및 회수</a:t>
                    </a:r>
                    <a:endParaRPr lang="en-US" altLang="ko-KR" sz="1400" dirty="0">
                      <a:latin typeface="LG스마트체 Regular" panose="020B0600000101010101" pitchFamily="50" charset="-127"/>
                      <a:ea typeface="LG스마트체 Regular" panose="020B0600000101010101" pitchFamily="50" charset="-127"/>
                    </a:endParaRPr>
                  </a:p>
                </p:txBody>
              </p:sp>
            </p:grpSp>
            <p:sp>
              <p:nvSpPr>
                <p:cNvPr id="12" name="AutoShape 705"/>
                <p:cNvSpPr>
                  <a:spLocks noChangeArrowheads="1"/>
                </p:cNvSpPr>
                <p:nvPr/>
              </p:nvSpPr>
              <p:spPr bwMode="auto">
                <a:xfrm>
                  <a:off x="5523595" y="713437"/>
                  <a:ext cx="1771939" cy="311298"/>
                </a:xfrm>
                <a:prstGeom prst="homePlate">
                  <a:avLst>
                    <a:gd name="adj" fmla="val 34045"/>
                  </a:avLst>
                </a:prstGeom>
                <a:solidFill>
                  <a:srgbClr val="FFFF00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 eaLnBrk="0" hangingPunct="0">
                    <a:defRPr kumimoji="1" sz="2400">
                      <a:solidFill>
                        <a:schemeClr val="tx1"/>
                      </a:solidFill>
                      <a:latin typeface="굴림" pitchFamily="50" charset="-127"/>
                      <a:ea typeface="굴림" pitchFamily="50" charset="-127"/>
                    </a:defRPr>
                  </a:lvl1pPr>
                  <a:lvl2pPr marL="742950" indent="-285750" eaLnBrk="0" hangingPunct="0">
                    <a:defRPr kumimoji="1" sz="2400">
                      <a:solidFill>
                        <a:schemeClr val="tx1"/>
                      </a:solidFill>
                      <a:latin typeface="굴림" pitchFamily="50" charset="-127"/>
                      <a:ea typeface="굴림" pitchFamily="50" charset="-127"/>
                    </a:defRPr>
                  </a:lvl2pPr>
                  <a:lvl3pPr marL="1143000" indent="-228600" eaLnBrk="0" hangingPunct="0">
                    <a:defRPr kumimoji="1" sz="2400">
                      <a:solidFill>
                        <a:schemeClr val="tx1"/>
                      </a:solidFill>
                      <a:latin typeface="굴림" pitchFamily="50" charset="-127"/>
                      <a:ea typeface="굴림" pitchFamily="50" charset="-127"/>
                    </a:defRPr>
                  </a:lvl3pPr>
                  <a:lvl4pPr marL="1600200" indent="-228600" eaLnBrk="0" hangingPunct="0">
                    <a:defRPr kumimoji="1" sz="2400">
                      <a:solidFill>
                        <a:schemeClr val="tx1"/>
                      </a:solidFill>
                      <a:latin typeface="굴림" pitchFamily="50" charset="-127"/>
                      <a:ea typeface="굴림" pitchFamily="50" charset="-127"/>
                    </a:defRPr>
                  </a:lvl4pPr>
                  <a:lvl5pPr marL="2057400" indent="-228600" eaLnBrk="0" hangingPunct="0">
                    <a:defRPr kumimoji="1" sz="2400">
                      <a:solidFill>
                        <a:schemeClr val="tx1"/>
                      </a:solidFill>
                      <a:latin typeface="굴림" pitchFamily="50" charset="-127"/>
                      <a:ea typeface="굴림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굴림" pitchFamily="50" charset="-127"/>
                      <a:ea typeface="굴림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굴림" pitchFamily="50" charset="-127"/>
                      <a:ea typeface="굴림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굴림" pitchFamily="50" charset="-127"/>
                      <a:ea typeface="굴림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굴림" pitchFamily="50" charset="-127"/>
                      <a:ea typeface="굴림" pitchFamily="50" charset="-127"/>
                    </a:defRPr>
                  </a:lvl9pPr>
                </a:lstStyle>
                <a:p>
                  <a:pPr algn="ctr" eaLnBrk="1" hangingPunct="1"/>
                  <a:r>
                    <a:rPr lang="ko-KR" altLang="en-US" sz="1100" dirty="0" smtClean="0">
                      <a:latin typeface="LG스마트체 Regular" panose="020B0600000101010101" pitchFamily="50" charset="-127"/>
                      <a:ea typeface="LG스마트체 Regular" panose="020B0600000101010101" pitchFamily="50" charset="-127"/>
                    </a:rPr>
                    <a:t>첨가제 처리 및</a:t>
                  </a:r>
                  <a:endParaRPr lang="en-US" altLang="ko-KR" sz="1100" dirty="0" smtClean="0">
                    <a:latin typeface="LG스마트체 Regular" panose="020B0600000101010101" pitchFamily="50" charset="-127"/>
                    <a:ea typeface="LG스마트체 Regular" panose="020B0600000101010101" pitchFamily="50" charset="-127"/>
                  </a:endParaRPr>
                </a:p>
                <a:p>
                  <a:pPr algn="ctr" eaLnBrk="1" hangingPunct="1"/>
                  <a:r>
                    <a:rPr lang="ko-KR" altLang="en-US" sz="1100" dirty="0" smtClean="0">
                      <a:latin typeface="LG스마트체 Regular" panose="020B0600000101010101" pitchFamily="50" charset="-127"/>
                      <a:ea typeface="LG스마트체 Regular" panose="020B0600000101010101" pitchFamily="50" charset="-127"/>
                    </a:rPr>
                    <a:t> </a:t>
                  </a:r>
                  <a:r>
                    <a:rPr lang="ko-KR" altLang="en-US" sz="1100" dirty="0" err="1" smtClean="0">
                      <a:latin typeface="LG스마트체 Regular" panose="020B0600000101010101" pitchFamily="50" charset="-127"/>
                      <a:ea typeface="LG스마트체 Regular" panose="020B0600000101010101" pitchFamily="50" charset="-127"/>
                    </a:rPr>
                    <a:t>펠렛팅</a:t>
                  </a:r>
                  <a:endParaRPr lang="en-US" altLang="ko-KR" sz="1100" b="1" dirty="0">
                    <a:latin typeface="LG스마트체 Regular" panose="020B0600000101010101" pitchFamily="50" charset="-127"/>
                    <a:ea typeface="LG스마트체 Regular" panose="020B0600000101010101" pitchFamily="50" charset="-127"/>
                  </a:endParaRPr>
                </a:p>
              </p:txBody>
            </p:sp>
          </p:grpSp>
          <p:sp>
            <p:nvSpPr>
              <p:cNvPr id="10" name="AutoShape 704"/>
              <p:cNvSpPr>
                <a:spLocks noChangeArrowheads="1"/>
              </p:cNvSpPr>
              <p:nvPr/>
            </p:nvSpPr>
            <p:spPr bwMode="auto">
              <a:xfrm>
                <a:off x="5283212" y="701369"/>
                <a:ext cx="1165093" cy="311298"/>
              </a:xfrm>
              <a:prstGeom prst="homePlate">
                <a:avLst>
                  <a:gd name="adj" fmla="val 40127"/>
                </a:avLst>
              </a:prstGeom>
              <a:solidFill>
                <a:schemeClr val="bg1">
                  <a:lumMod val="85000"/>
                </a:scheme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9pPr>
              </a:lstStyle>
              <a:p>
                <a:pPr algn="ctr" eaLnBrk="1" hangingPunct="1"/>
                <a:r>
                  <a:rPr lang="ko-KR" altLang="en-US" sz="1400" b="1" dirty="0" smtClean="0">
                    <a:latin typeface="LG스마트체 Regular" panose="020B0600000101010101" pitchFamily="50" charset="-127"/>
                    <a:ea typeface="LG스마트체 Regular" panose="020B0600000101010101" pitchFamily="50" charset="-127"/>
                  </a:rPr>
                  <a:t>이송</a:t>
                </a:r>
                <a:r>
                  <a:rPr lang="en-US" altLang="ko-KR" sz="1400" b="1" dirty="0" smtClean="0">
                    <a:latin typeface="LG스마트체 Regular" panose="020B0600000101010101" pitchFamily="50" charset="-127"/>
                    <a:ea typeface="LG스마트체 Regular" panose="020B0600000101010101" pitchFamily="50" charset="-127"/>
                  </a:rPr>
                  <a:t> </a:t>
                </a:r>
                <a:endParaRPr lang="en-US" altLang="ko-KR" sz="1400" b="1" dirty="0">
                  <a:latin typeface="LG스마트체 Regular" panose="020B0600000101010101" pitchFamily="50" charset="-127"/>
                  <a:ea typeface="LG스마트체 Regular" panose="020B0600000101010101" pitchFamily="50" charset="-127"/>
                </a:endParaRPr>
              </a:p>
            </p:txBody>
          </p:sp>
        </p:grpSp>
        <p:sp>
          <p:nvSpPr>
            <p:cNvPr id="7" name="직사각형 6"/>
            <p:cNvSpPr/>
            <p:nvPr/>
          </p:nvSpPr>
          <p:spPr bwMode="auto">
            <a:xfrm>
              <a:off x="6588198" y="704944"/>
              <a:ext cx="1020640" cy="311298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ko-KR" altLang="en-US" sz="1400" dirty="0" smtClean="0"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포장</a:t>
              </a:r>
              <a:endParaRPr lang="ko-KR" altLang="en-US" sz="1400" dirty="0">
                <a:latin typeface="LG스마트체 Regular" panose="020B0600000101010101" pitchFamily="50" charset="-127"/>
                <a:ea typeface="LG스마트체 Regular" panose="020B0600000101010101" pitchFamily="50" charset="-127"/>
              </a:endParaRPr>
            </a:p>
          </p:txBody>
        </p:sp>
        <p:sp>
          <p:nvSpPr>
            <p:cNvPr id="8" name="직사각형 7"/>
            <p:cNvSpPr/>
            <p:nvPr/>
          </p:nvSpPr>
          <p:spPr bwMode="auto">
            <a:xfrm>
              <a:off x="7893185" y="705512"/>
              <a:ext cx="989428" cy="311298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ko-KR" sz="1400" dirty="0" smtClean="0"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Utility</a:t>
              </a:r>
              <a:endParaRPr lang="ko-KR" altLang="en-US" sz="1400" dirty="0">
                <a:latin typeface="LG스마트체 Regular" panose="020B0600000101010101" pitchFamily="50" charset="-127"/>
                <a:ea typeface="LG스마트체 Regular" panose="020B0600000101010101" pitchFamily="50" charset="-127"/>
              </a:endParaRPr>
            </a:p>
          </p:txBody>
        </p:sp>
      </p:grpSp>
      <p:sp>
        <p:nvSpPr>
          <p:cNvPr id="15" name="직사각형 14"/>
          <p:cNvSpPr/>
          <p:nvPr/>
        </p:nvSpPr>
        <p:spPr bwMode="auto">
          <a:xfrm>
            <a:off x="1939109" y="3756453"/>
            <a:ext cx="1341825" cy="858079"/>
          </a:xfrm>
          <a:prstGeom prst="rect">
            <a:avLst/>
          </a:prstGeom>
          <a:noFill/>
          <a:ln w="317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85725" marR="0" indent="-85725" algn="l" defTabSz="914400" rtl="0" eaLnBrk="1" fontAlgn="base" latinLnBrk="1" hangingPunct="1">
              <a:lnSpc>
                <a:spcPct val="120000"/>
              </a:lnSpc>
              <a:spcBef>
                <a:spcPct val="40000"/>
              </a:spcBef>
              <a:spcAft>
                <a:spcPct val="0"/>
              </a:spcAft>
              <a:buClrTx/>
              <a:buSzTx/>
              <a:buFont typeface="Wingdings" pitchFamily="2" charset="2"/>
              <a:buNone/>
              <a:tabLst/>
            </a:pPr>
            <a:endParaRPr kumimoji="1" lang="ko-KR" altLang="en-US" sz="1300" b="1" i="0" u="none" strike="noStrike" cap="none" normalizeH="0" baseline="0" smtClean="0">
              <a:ln>
                <a:noFill/>
              </a:ln>
              <a:solidFill>
                <a:srgbClr val="FF0000"/>
              </a:solidFill>
              <a:effectLst/>
              <a:latin typeface="Arial" charset="0"/>
              <a:ea typeface="돋움" pitchFamily="50" charset="-127"/>
            </a:endParaRPr>
          </a:p>
        </p:txBody>
      </p:sp>
      <p:sp>
        <p:nvSpPr>
          <p:cNvPr id="16" name="Text Box 4"/>
          <p:cNvSpPr txBox="1">
            <a:spLocks noChangeArrowheads="1"/>
          </p:cNvSpPr>
          <p:nvPr/>
        </p:nvSpPr>
        <p:spPr bwMode="auto">
          <a:xfrm>
            <a:off x="1350357" y="3892980"/>
            <a:ext cx="543739" cy="338554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none">
            <a:spAutoFit/>
          </a:bodyPr>
          <a:lstStyle>
            <a:lvl1pPr eaLnBrk="0" hangingPunct="0">
              <a:defRPr kumimoji="1"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1pPr>
            <a:lvl2pPr marL="742950" indent="-285750" eaLnBrk="0" hangingPunct="0">
              <a:defRPr kumimoji="1"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2pPr>
            <a:lvl3pPr marL="1143000" indent="-228600" eaLnBrk="0" hangingPunct="0">
              <a:defRPr kumimoji="1"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3pPr>
            <a:lvl4pPr marL="1600200" indent="-228600" eaLnBrk="0" hangingPunct="0">
              <a:defRPr kumimoji="1"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4pPr>
            <a:lvl5pPr marL="2057400" indent="-228600" eaLnBrk="0" hangingPunct="0">
              <a:defRPr kumimoji="1"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 kumimoji="1"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 kumimoji="1"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 kumimoji="1"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 kumimoji="1"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9pPr>
          </a:lstStyle>
          <a:p>
            <a:pPr eaLnBrk="1" hangingPunct="1"/>
            <a:r>
              <a:rPr lang="ko-KR" altLang="en-US" smtClean="0">
                <a:solidFill>
                  <a:srgbClr val="FF0000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분리</a:t>
            </a:r>
            <a:endParaRPr lang="en-US" altLang="ko-KR" dirty="0">
              <a:solidFill>
                <a:srgbClr val="FF0000"/>
              </a:solidFill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sp>
        <p:nvSpPr>
          <p:cNvPr id="17" name="Text Box 19"/>
          <p:cNvSpPr txBox="1">
            <a:spLocks noChangeArrowheads="1"/>
          </p:cNvSpPr>
          <p:nvPr/>
        </p:nvSpPr>
        <p:spPr bwMode="auto">
          <a:xfrm>
            <a:off x="4595678" y="4210042"/>
            <a:ext cx="1255472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l" eaLnBrk="1" hangingPunct="1"/>
            <a:r>
              <a:rPr kumimoji="0" lang="en-US" altLang="ko-KR" sz="1000" dirty="0" smtClean="0">
                <a:solidFill>
                  <a:srgbClr val="000000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&lt;</a:t>
            </a:r>
            <a:r>
              <a:rPr kumimoji="0" lang="ko-KR" altLang="en-US" sz="1000" dirty="0" smtClean="0">
                <a:solidFill>
                  <a:srgbClr val="000000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주요</a:t>
            </a:r>
            <a:r>
              <a:rPr kumimoji="0" lang="en-US" altLang="ko-KR" sz="1000" dirty="0" smtClean="0">
                <a:solidFill>
                  <a:srgbClr val="000000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</a:t>
            </a:r>
            <a:r>
              <a:rPr kumimoji="0" lang="ko-KR" altLang="en-US" sz="1000" dirty="0" smtClean="0">
                <a:solidFill>
                  <a:srgbClr val="000000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설비 제원</a:t>
            </a:r>
            <a:r>
              <a:rPr kumimoji="0" lang="en-US" altLang="ko-KR" sz="1000" dirty="0" smtClean="0">
                <a:solidFill>
                  <a:srgbClr val="000000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&gt;</a:t>
            </a:r>
          </a:p>
        </p:txBody>
      </p:sp>
      <p:graphicFrame>
        <p:nvGraphicFramePr>
          <p:cNvPr id="18" name="표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07904735"/>
              </p:ext>
            </p:extLst>
          </p:nvPr>
        </p:nvGraphicFramePr>
        <p:xfrm>
          <a:off x="4719062" y="4447712"/>
          <a:ext cx="5066568" cy="22571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3482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73174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57821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700" b="1" dirty="0" smtClean="0">
                          <a:solidFill>
                            <a:schemeClr val="tx1"/>
                          </a:solidFill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설비</a:t>
                      </a:r>
                      <a:endParaRPr lang="ko-KR" altLang="en-US" sz="700" b="1" dirty="0">
                        <a:solidFill>
                          <a:schemeClr val="tx1"/>
                        </a:solidFill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700" b="1" dirty="0" smtClean="0">
                          <a:solidFill>
                            <a:schemeClr val="tx1"/>
                          </a:solidFill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사양</a:t>
                      </a:r>
                      <a:endParaRPr lang="ko-KR" altLang="en-US" sz="700" b="1" dirty="0">
                        <a:solidFill>
                          <a:schemeClr val="tx1"/>
                        </a:solidFill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8372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700" b="1" baseline="0" dirty="0" smtClean="0">
                          <a:solidFill>
                            <a:schemeClr val="tx1"/>
                          </a:solidFill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Reactor</a:t>
                      </a:r>
                      <a:endParaRPr lang="ko-KR" altLang="en-US" sz="700" b="1" dirty="0">
                        <a:solidFill>
                          <a:schemeClr val="tx1"/>
                        </a:solidFill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700" b="0" dirty="0" smtClean="0">
                          <a:solidFill>
                            <a:schemeClr val="tx1"/>
                          </a:solidFill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Straight</a:t>
                      </a:r>
                      <a:r>
                        <a:rPr lang="en-US" altLang="ko-KR" sz="700" b="0" baseline="0" dirty="0" smtClean="0">
                          <a:solidFill>
                            <a:schemeClr val="tx1"/>
                          </a:solidFill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 Side : </a:t>
                      </a:r>
                      <a:r>
                        <a:rPr lang="en-US" altLang="ko-KR" sz="700" b="0" dirty="0" smtClean="0">
                          <a:solidFill>
                            <a:schemeClr val="tx1"/>
                          </a:solidFill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5,200 </a:t>
                      </a:r>
                      <a:r>
                        <a:rPr lang="en-US" altLang="ko-KR" sz="700" b="0" dirty="0" err="1" smtClean="0">
                          <a:solidFill>
                            <a:schemeClr val="tx1"/>
                          </a:solidFill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mmID</a:t>
                      </a:r>
                      <a:r>
                        <a:rPr lang="en-US" altLang="ko-KR" sz="700" b="0" baseline="0" dirty="0" smtClean="0">
                          <a:solidFill>
                            <a:schemeClr val="tx1"/>
                          </a:solidFill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 x 17,038mmTT</a:t>
                      </a:r>
                    </a:p>
                    <a:p>
                      <a:pPr latinLnBrk="1"/>
                      <a:r>
                        <a:rPr lang="en-US" altLang="ko-KR" sz="700" b="0" baseline="0" dirty="0" smtClean="0">
                          <a:solidFill>
                            <a:schemeClr val="tx1"/>
                          </a:solidFill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Conical Transition : 5,200mmID x 8,547mmID x 7,396mmTT</a:t>
                      </a:r>
                    </a:p>
                    <a:p>
                      <a:pPr latinLnBrk="1"/>
                      <a:r>
                        <a:rPr lang="en-US" altLang="ko-KR" sz="700" b="0" baseline="0" dirty="0" smtClean="0">
                          <a:solidFill>
                            <a:schemeClr val="tx1"/>
                          </a:solidFill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Hemispherical top : 8,763mmID x 4,382mmH</a:t>
                      </a:r>
                      <a:endParaRPr lang="en-US" altLang="ko-KR" sz="700" b="0" dirty="0" smtClean="0">
                        <a:solidFill>
                          <a:schemeClr val="tx1"/>
                        </a:solidFill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</a:endParaRPr>
                    </a:p>
                    <a:p>
                      <a:pPr latinLnBrk="1"/>
                      <a:r>
                        <a:rPr lang="en-US" altLang="ko-KR" sz="700" b="0" dirty="0" smtClean="0">
                          <a:solidFill>
                            <a:schemeClr val="tx1"/>
                          </a:solidFill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DT(</a:t>
                      </a:r>
                      <a:r>
                        <a:rPr lang="ko-KR" altLang="en-US" sz="700" b="0" baseline="0" dirty="0" smtClean="0">
                          <a:solidFill>
                            <a:schemeClr val="tx1"/>
                          </a:solidFill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℃</a:t>
                      </a:r>
                      <a:r>
                        <a:rPr lang="en-US" altLang="ko-KR" sz="700" b="0" baseline="0" dirty="0" smtClean="0">
                          <a:solidFill>
                            <a:schemeClr val="tx1"/>
                          </a:solidFill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) </a:t>
                      </a:r>
                      <a:r>
                        <a:rPr lang="en-US" altLang="ko-KR" sz="700" b="0" dirty="0" smtClean="0">
                          <a:solidFill>
                            <a:schemeClr val="tx1"/>
                          </a:solidFill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/ DP(</a:t>
                      </a:r>
                      <a:r>
                        <a:rPr lang="en-US" altLang="ko-KR" sz="700" b="0" baseline="0" dirty="0" err="1" smtClean="0">
                          <a:solidFill>
                            <a:schemeClr val="tx1"/>
                          </a:solidFill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kgf</a:t>
                      </a:r>
                      <a:r>
                        <a:rPr lang="en-US" altLang="ko-KR" sz="700" b="0" baseline="0" dirty="0" smtClean="0">
                          <a:solidFill>
                            <a:schemeClr val="tx1"/>
                          </a:solidFill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/cm²</a:t>
                      </a:r>
                      <a:r>
                        <a:rPr lang="en-US" altLang="ko-KR" sz="700" b="0" dirty="0" smtClean="0">
                          <a:solidFill>
                            <a:schemeClr val="tx1"/>
                          </a:solidFill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)</a:t>
                      </a:r>
                      <a:r>
                        <a:rPr lang="en-US" altLang="ko-KR" sz="700" b="0" baseline="0" dirty="0" smtClean="0">
                          <a:solidFill>
                            <a:schemeClr val="tx1"/>
                          </a:solidFill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 : 170 / 29.7, OT</a:t>
                      </a:r>
                      <a:r>
                        <a:rPr lang="en-US" altLang="ko-KR" sz="700" b="0" dirty="0" smtClean="0">
                          <a:solidFill>
                            <a:schemeClr val="tx1"/>
                          </a:solidFill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(</a:t>
                      </a:r>
                      <a:r>
                        <a:rPr lang="ko-KR" altLang="en-US" sz="700" b="0" baseline="0" dirty="0" smtClean="0">
                          <a:solidFill>
                            <a:schemeClr val="tx1"/>
                          </a:solidFill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℃</a:t>
                      </a:r>
                      <a:r>
                        <a:rPr lang="en-US" altLang="ko-KR" sz="700" b="0" baseline="0" dirty="0" smtClean="0">
                          <a:solidFill>
                            <a:schemeClr val="tx1"/>
                          </a:solidFill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) / OP</a:t>
                      </a:r>
                      <a:r>
                        <a:rPr lang="en-US" altLang="ko-KR" sz="700" b="0" dirty="0" smtClean="0">
                          <a:solidFill>
                            <a:schemeClr val="tx1"/>
                          </a:solidFill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(</a:t>
                      </a:r>
                      <a:r>
                        <a:rPr lang="en-US" altLang="ko-KR" sz="700" b="0" baseline="0" dirty="0" err="1" smtClean="0">
                          <a:solidFill>
                            <a:schemeClr val="tx1"/>
                          </a:solidFill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kgf</a:t>
                      </a:r>
                      <a:r>
                        <a:rPr lang="en-US" altLang="ko-KR" sz="700" b="0" baseline="0" dirty="0" smtClean="0">
                          <a:solidFill>
                            <a:schemeClr val="tx1"/>
                          </a:solidFill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/cm²</a:t>
                      </a:r>
                      <a:r>
                        <a:rPr lang="en-US" altLang="ko-KR" sz="700" b="0" dirty="0" smtClean="0">
                          <a:solidFill>
                            <a:schemeClr val="tx1"/>
                          </a:solidFill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)</a:t>
                      </a:r>
                      <a:r>
                        <a:rPr lang="en-US" altLang="ko-KR" sz="700" b="0" baseline="0" dirty="0" smtClean="0">
                          <a:solidFill>
                            <a:schemeClr val="tx1"/>
                          </a:solidFill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 : 85 / 23.9</a:t>
                      </a:r>
                      <a:endParaRPr lang="ko-KR" altLang="en-US" sz="700" b="0" dirty="0">
                        <a:solidFill>
                          <a:schemeClr val="tx1"/>
                        </a:solidFill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8005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700" b="1" dirty="0" smtClean="0">
                          <a:solidFill>
                            <a:schemeClr val="tx1"/>
                          </a:solidFill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Cycle Gas Compressor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700" b="0" dirty="0" smtClean="0">
                          <a:solidFill>
                            <a:schemeClr val="tx1"/>
                          </a:solidFill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Cap’ : 57,409 Am3/h</a:t>
                      </a: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700" b="0" dirty="0" smtClean="0">
                          <a:solidFill>
                            <a:schemeClr val="tx1"/>
                          </a:solidFill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Suction/</a:t>
                      </a:r>
                      <a:r>
                        <a:rPr lang="en-US" altLang="ko-KR" sz="700" b="0" dirty="0" err="1" smtClean="0">
                          <a:solidFill>
                            <a:schemeClr val="tx1"/>
                          </a:solidFill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Disch.P</a:t>
                      </a:r>
                      <a:r>
                        <a:rPr lang="en-US" altLang="ko-KR" sz="700" b="0" dirty="0" smtClean="0">
                          <a:solidFill>
                            <a:schemeClr val="tx1"/>
                          </a:solidFill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 (</a:t>
                      </a:r>
                      <a:r>
                        <a:rPr lang="en-US" altLang="ko-KR" sz="700" b="0" dirty="0" err="1" smtClean="0">
                          <a:solidFill>
                            <a:schemeClr val="tx1"/>
                          </a:solidFill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kgf</a:t>
                      </a:r>
                      <a:r>
                        <a:rPr lang="en-US" altLang="ko-KR" sz="700" b="0" dirty="0" smtClean="0">
                          <a:solidFill>
                            <a:schemeClr val="tx1"/>
                          </a:solidFill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/cm2) : 24.1 / 26.2</a:t>
                      </a:r>
                      <a:endParaRPr lang="ko-KR" altLang="en-US" sz="700" b="0" smtClean="0">
                        <a:solidFill>
                          <a:schemeClr val="tx1"/>
                        </a:solidFill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2837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700" b="1" dirty="0" smtClean="0">
                          <a:solidFill>
                            <a:schemeClr val="tx1"/>
                          </a:solidFill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Cycle Gas Cooler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700" b="0" baseline="0" dirty="0" smtClean="0">
                          <a:solidFill>
                            <a:schemeClr val="tx1"/>
                          </a:solidFill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ID: 2,300mmID x 16,764mmTT</a:t>
                      </a: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700" b="0" dirty="0" smtClean="0">
                          <a:solidFill>
                            <a:schemeClr val="tx1"/>
                          </a:solidFill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Shell Side:</a:t>
                      </a:r>
                      <a:r>
                        <a:rPr lang="en-US" altLang="ko-KR" sz="700" b="0" baseline="0" dirty="0" smtClean="0">
                          <a:solidFill>
                            <a:schemeClr val="tx1"/>
                          </a:solidFill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 </a:t>
                      </a:r>
                      <a:r>
                        <a:rPr lang="en-US" altLang="ko-KR" sz="700" b="0" dirty="0" smtClean="0">
                          <a:solidFill>
                            <a:schemeClr val="tx1"/>
                          </a:solidFill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DT(</a:t>
                      </a:r>
                      <a:r>
                        <a:rPr lang="ko-KR" altLang="en-US" sz="700" b="0" baseline="0" dirty="0" smtClean="0">
                          <a:solidFill>
                            <a:schemeClr val="tx1"/>
                          </a:solidFill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℃</a:t>
                      </a:r>
                      <a:r>
                        <a:rPr lang="en-US" altLang="ko-KR" sz="700" b="0" baseline="0" dirty="0" smtClean="0">
                          <a:solidFill>
                            <a:schemeClr val="tx1"/>
                          </a:solidFill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) </a:t>
                      </a:r>
                      <a:r>
                        <a:rPr lang="en-US" altLang="ko-KR" sz="700" b="0" dirty="0" smtClean="0">
                          <a:solidFill>
                            <a:schemeClr val="tx1"/>
                          </a:solidFill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/ DP(</a:t>
                      </a:r>
                      <a:r>
                        <a:rPr lang="en-US" altLang="ko-KR" sz="700" b="0" baseline="0" dirty="0" err="1" smtClean="0">
                          <a:solidFill>
                            <a:schemeClr val="tx1"/>
                          </a:solidFill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kgf</a:t>
                      </a:r>
                      <a:r>
                        <a:rPr lang="en-US" altLang="ko-KR" sz="700" b="0" baseline="0" dirty="0" smtClean="0">
                          <a:solidFill>
                            <a:schemeClr val="tx1"/>
                          </a:solidFill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/cm²</a:t>
                      </a:r>
                      <a:r>
                        <a:rPr lang="en-US" altLang="ko-KR" sz="700" b="0" dirty="0" smtClean="0">
                          <a:solidFill>
                            <a:schemeClr val="tx1"/>
                          </a:solidFill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)</a:t>
                      </a:r>
                      <a:r>
                        <a:rPr lang="en-US" altLang="ko-KR" sz="700" b="0" baseline="0" dirty="0" smtClean="0">
                          <a:solidFill>
                            <a:schemeClr val="tx1"/>
                          </a:solidFill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 : 200 / 28.5, OT</a:t>
                      </a:r>
                      <a:r>
                        <a:rPr lang="en-US" altLang="ko-KR" sz="700" b="0" dirty="0" smtClean="0">
                          <a:solidFill>
                            <a:schemeClr val="tx1"/>
                          </a:solidFill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(</a:t>
                      </a:r>
                      <a:r>
                        <a:rPr lang="ko-KR" altLang="en-US" sz="700" b="0" baseline="0" dirty="0" smtClean="0">
                          <a:solidFill>
                            <a:schemeClr val="tx1"/>
                          </a:solidFill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℃</a:t>
                      </a:r>
                      <a:r>
                        <a:rPr lang="en-US" altLang="ko-KR" sz="700" b="0" baseline="0" dirty="0" smtClean="0">
                          <a:solidFill>
                            <a:schemeClr val="tx1"/>
                          </a:solidFill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) / OP</a:t>
                      </a:r>
                      <a:r>
                        <a:rPr lang="en-US" altLang="ko-KR" sz="700" b="0" dirty="0" smtClean="0">
                          <a:solidFill>
                            <a:schemeClr val="tx1"/>
                          </a:solidFill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(</a:t>
                      </a:r>
                      <a:r>
                        <a:rPr lang="en-US" altLang="ko-KR" sz="700" b="0" baseline="0" dirty="0" err="1" smtClean="0">
                          <a:solidFill>
                            <a:schemeClr val="tx1"/>
                          </a:solidFill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kgf</a:t>
                      </a:r>
                      <a:r>
                        <a:rPr lang="en-US" altLang="ko-KR" sz="700" b="0" baseline="0" dirty="0" smtClean="0">
                          <a:solidFill>
                            <a:schemeClr val="tx1"/>
                          </a:solidFill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/cm²</a:t>
                      </a:r>
                      <a:r>
                        <a:rPr lang="en-US" altLang="ko-KR" sz="700" b="0" dirty="0" smtClean="0">
                          <a:solidFill>
                            <a:schemeClr val="tx1"/>
                          </a:solidFill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)</a:t>
                      </a:r>
                      <a:r>
                        <a:rPr lang="en-US" altLang="ko-KR" sz="700" b="0" baseline="0" dirty="0" smtClean="0">
                          <a:solidFill>
                            <a:schemeClr val="tx1"/>
                          </a:solidFill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 : 32/40 / 5.3, </a:t>
                      </a:r>
                      <a:br>
                        <a:rPr lang="en-US" altLang="ko-KR" sz="700" b="0" baseline="0" dirty="0" smtClean="0">
                          <a:solidFill>
                            <a:schemeClr val="tx1"/>
                          </a:solidFill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</a:br>
                      <a:r>
                        <a:rPr lang="en-US" altLang="ko-KR" sz="700" b="0" baseline="0" dirty="0" smtClean="0">
                          <a:solidFill>
                            <a:schemeClr val="tx1"/>
                          </a:solidFill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Tube Side: </a:t>
                      </a:r>
                      <a:r>
                        <a:rPr lang="en-US" altLang="ko-KR" sz="700" b="0" dirty="0" smtClean="0">
                          <a:solidFill>
                            <a:schemeClr val="tx1"/>
                          </a:solidFill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DT(</a:t>
                      </a:r>
                      <a:r>
                        <a:rPr lang="ko-KR" altLang="en-US" sz="700" b="0" baseline="0" dirty="0" smtClean="0">
                          <a:solidFill>
                            <a:schemeClr val="tx1"/>
                          </a:solidFill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℃</a:t>
                      </a:r>
                      <a:r>
                        <a:rPr lang="en-US" altLang="ko-KR" sz="700" b="0" baseline="0" dirty="0" smtClean="0">
                          <a:solidFill>
                            <a:schemeClr val="tx1"/>
                          </a:solidFill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) </a:t>
                      </a:r>
                      <a:r>
                        <a:rPr lang="en-US" altLang="ko-KR" sz="700" b="0" dirty="0" smtClean="0">
                          <a:solidFill>
                            <a:schemeClr val="tx1"/>
                          </a:solidFill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/ DP(</a:t>
                      </a:r>
                      <a:r>
                        <a:rPr lang="en-US" altLang="ko-KR" sz="700" b="0" baseline="0" dirty="0" err="1" smtClean="0">
                          <a:solidFill>
                            <a:schemeClr val="tx1"/>
                          </a:solidFill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kgf</a:t>
                      </a:r>
                      <a:r>
                        <a:rPr lang="en-US" altLang="ko-KR" sz="700" b="0" baseline="0" dirty="0" smtClean="0">
                          <a:solidFill>
                            <a:schemeClr val="tx1"/>
                          </a:solidFill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/cm²</a:t>
                      </a:r>
                      <a:r>
                        <a:rPr lang="en-US" altLang="ko-KR" sz="700" b="0" dirty="0" smtClean="0">
                          <a:solidFill>
                            <a:schemeClr val="tx1"/>
                          </a:solidFill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)</a:t>
                      </a:r>
                      <a:r>
                        <a:rPr lang="en-US" altLang="ko-KR" sz="700" b="0" baseline="0" dirty="0" smtClean="0">
                          <a:solidFill>
                            <a:schemeClr val="tx1"/>
                          </a:solidFill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 : 200 / 33, OT</a:t>
                      </a:r>
                      <a:r>
                        <a:rPr lang="en-US" altLang="ko-KR" sz="700" b="0" dirty="0" smtClean="0">
                          <a:solidFill>
                            <a:schemeClr val="tx1"/>
                          </a:solidFill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(</a:t>
                      </a:r>
                      <a:r>
                        <a:rPr lang="ko-KR" altLang="en-US" sz="700" b="0" baseline="0" dirty="0" smtClean="0">
                          <a:solidFill>
                            <a:schemeClr val="tx1"/>
                          </a:solidFill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℃</a:t>
                      </a:r>
                      <a:r>
                        <a:rPr lang="en-US" altLang="ko-KR" sz="700" b="0" baseline="0" dirty="0" smtClean="0">
                          <a:solidFill>
                            <a:schemeClr val="tx1"/>
                          </a:solidFill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) / OP</a:t>
                      </a:r>
                      <a:r>
                        <a:rPr lang="en-US" altLang="ko-KR" sz="700" b="0" dirty="0" smtClean="0">
                          <a:solidFill>
                            <a:schemeClr val="tx1"/>
                          </a:solidFill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(</a:t>
                      </a:r>
                      <a:r>
                        <a:rPr lang="en-US" altLang="ko-KR" sz="700" b="0" baseline="0" dirty="0" err="1" smtClean="0">
                          <a:solidFill>
                            <a:schemeClr val="tx1"/>
                          </a:solidFill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kgf</a:t>
                      </a:r>
                      <a:r>
                        <a:rPr lang="en-US" altLang="ko-KR" sz="700" b="0" baseline="0" dirty="0" smtClean="0">
                          <a:solidFill>
                            <a:schemeClr val="tx1"/>
                          </a:solidFill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/cm²</a:t>
                      </a:r>
                      <a:r>
                        <a:rPr lang="en-US" altLang="ko-KR" sz="700" b="0" dirty="0" smtClean="0">
                          <a:solidFill>
                            <a:schemeClr val="tx1"/>
                          </a:solidFill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)</a:t>
                      </a:r>
                      <a:r>
                        <a:rPr lang="en-US" altLang="ko-KR" sz="700" b="0" baseline="0" dirty="0" smtClean="0">
                          <a:solidFill>
                            <a:schemeClr val="tx1"/>
                          </a:solidFill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 : 89/45 / 24.1</a:t>
                      </a:r>
                      <a:endParaRPr lang="ko-KR" altLang="en-US" sz="700" b="0" dirty="0" smtClean="0">
                        <a:solidFill>
                          <a:schemeClr val="tx1"/>
                        </a:solidFill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48005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700" b="1" dirty="0" smtClean="0">
                          <a:solidFill>
                            <a:schemeClr val="tx1"/>
                          </a:solidFill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Product</a:t>
                      </a:r>
                      <a:r>
                        <a:rPr lang="en-US" altLang="ko-KR" sz="700" b="1" baseline="0" dirty="0" smtClean="0">
                          <a:solidFill>
                            <a:schemeClr val="tx1"/>
                          </a:solidFill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 Purge Bin</a:t>
                      </a:r>
                      <a:endParaRPr lang="en-US" altLang="ko-KR" sz="700" b="1" dirty="0" smtClean="0">
                        <a:solidFill>
                          <a:schemeClr val="tx1"/>
                        </a:solidFill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700" b="0" dirty="0" smtClean="0">
                          <a:solidFill>
                            <a:schemeClr val="tx1"/>
                          </a:solidFill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Upper Side</a:t>
                      </a:r>
                      <a:r>
                        <a:rPr lang="en-US" altLang="ko-KR" sz="700" b="0" baseline="0" dirty="0" smtClean="0">
                          <a:solidFill>
                            <a:schemeClr val="tx1"/>
                          </a:solidFill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 </a:t>
                      </a:r>
                      <a:r>
                        <a:rPr lang="en-US" altLang="ko-KR" sz="700" b="0" dirty="0" smtClean="0">
                          <a:solidFill>
                            <a:schemeClr val="tx1"/>
                          </a:solidFill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: 6,900mmID x 28,133mmTT</a:t>
                      </a:r>
                    </a:p>
                    <a:p>
                      <a:pPr latinLnBrk="1"/>
                      <a:r>
                        <a:rPr lang="en-US" altLang="ko-KR" sz="700" b="0" baseline="0" dirty="0" smtClean="0">
                          <a:solidFill>
                            <a:schemeClr val="tx1"/>
                          </a:solidFill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Lower Side : 3,600mmID x 8,028mmTT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48609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700" b="1" dirty="0" smtClean="0">
                          <a:solidFill>
                            <a:schemeClr val="tx1"/>
                          </a:solidFill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Vent Gas Compressor</a:t>
                      </a:r>
                      <a:endParaRPr lang="ko-KR" altLang="en-US" sz="700" b="1" dirty="0">
                        <a:solidFill>
                          <a:schemeClr val="tx1"/>
                        </a:solidFill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700" b="0" dirty="0" smtClean="0">
                          <a:solidFill>
                            <a:schemeClr val="tx1"/>
                          </a:solidFill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Cap’ : 5,503 Am3/h</a:t>
                      </a:r>
                    </a:p>
                    <a:p>
                      <a:pPr latinLnBrk="1"/>
                      <a:r>
                        <a:rPr lang="en-US" altLang="ko-KR" sz="700" b="0" dirty="0" smtClean="0">
                          <a:solidFill>
                            <a:schemeClr val="tx1"/>
                          </a:solidFill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Suction/</a:t>
                      </a:r>
                      <a:r>
                        <a:rPr lang="en-US" altLang="ko-KR" sz="700" b="0" dirty="0" err="1" smtClean="0">
                          <a:solidFill>
                            <a:schemeClr val="tx1"/>
                          </a:solidFill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Disch.P</a:t>
                      </a:r>
                      <a:r>
                        <a:rPr lang="en-US" altLang="ko-KR" sz="700" b="0" dirty="0" smtClean="0">
                          <a:solidFill>
                            <a:schemeClr val="tx1"/>
                          </a:solidFill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 (</a:t>
                      </a:r>
                      <a:r>
                        <a:rPr lang="en-US" altLang="ko-KR" sz="700" b="0" dirty="0" err="1" smtClean="0">
                          <a:solidFill>
                            <a:schemeClr val="tx1"/>
                          </a:solidFill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kgf</a:t>
                      </a:r>
                      <a:r>
                        <a:rPr lang="en-US" altLang="ko-KR" sz="700" b="0" dirty="0" smtClean="0">
                          <a:solidFill>
                            <a:schemeClr val="tx1"/>
                          </a:solidFill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/cm2) : 1.11 / 14.6</a:t>
                      </a:r>
                      <a:endParaRPr lang="ko-KR" altLang="en-US" sz="700" b="0" dirty="0">
                        <a:solidFill>
                          <a:schemeClr val="tx1"/>
                        </a:solidFill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69774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700" b="1" dirty="0" smtClean="0">
                          <a:solidFill>
                            <a:schemeClr val="tx1"/>
                          </a:solidFill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Pelleting</a:t>
                      </a:r>
                      <a:r>
                        <a:rPr lang="en-US" altLang="ko-KR" sz="700" b="1" baseline="0" dirty="0" smtClean="0">
                          <a:solidFill>
                            <a:schemeClr val="tx1"/>
                          </a:solidFill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 System</a:t>
                      </a:r>
                      <a:endParaRPr lang="ko-KR" altLang="en-US" sz="700" b="1" dirty="0">
                        <a:solidFill>
                          <a:schemeClr val="tx1"/>
                        </a:solidFill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700" b="0" baseline="0" dirty="0" smtClean="0">
                          <a:solidFill>
                            <a:schemeClr val="tx1"/>
                          </a:solidFill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Cap’ : 55,550 kg/h</a:t>
                      </a:r>
                      <a:endParaRPr lang="ko-KR" altLang="en-US" sz="700" b="0" dirty="0">
                        <a:solidFill>
                          <a:schemeClr val="tx1"/>
                        </a:solidFill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pic>
        <p:nvPicPr>
          <p:cNvPr id="19" name="그림 1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201" y="1386309"/>
            <a:ext cx="4442799" cy="4146063"/>
          </a:xfrm>
          <a:prstGeom prst="rect">
            <a:avLst/>
          </a:prstGeom>
        </p:spPr>
      </p:pic>
      <p:sp>
        <p:nvSpPr>
          <p:cNvPr id="20" name="Text Box 4"/>
          <p:cNvSpPr txBox="1">
            <a:spLocks noChangeArrowheads="1"/>
          </p:cNvSpPr>
          <p:nvPr/>
        </p:nvSpPr>
        <p:spPr bwMode="auto">
          <a:xfrm>
            <a:off x="860130" y="1662978"/>
            <a:ext cx="543739" cy="338554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none">
            <a:spAutoFit/>
          </a:bodyPr>
          <a:lstStyle>
            <a:lvl1pPr eaLnBrk="0" hangingPunct="0">
              <a:defRPr kumimoji="1"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1pPr>
            <a:lvl2pPr marL="742950" indent="-285750" eaLnBrk="0" hangingPunct="0">
              <a:defRPr kumimoji="1"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2pPr>
            <a:lvl3pPr marL="1143000" indent="-228600" eaLnBrk="0" hangingPunct="0">
              <a:defRPr kumimoji="1"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3pPr>
            <a:lvl4pPr marL="1600200" indent="-228600" eaLnBrk="0" hangingPunct="0">
              <a:defRPr kumimoji="1"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4pPr>
            <a:lvl5pPr marL="2057400" indent="-228600" eaLnBrk="0" hangingPunct="0">
              <a:defRPr kumimoji="1"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 kumimoji="1"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 kumimoji="1"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 kumimoji="1"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 kumimoji="1"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9pPr>
          </a:lstStyle>
          <a:p>
            <a:pPr eaLnBrk="1" hangingPunct="1"/>
            <a:r>
              <a:rPr lang="ko-KR" altLang="en-US" dirty="0" smtClean="0">
                <a:solidFill>
                  <a:srgbClr val="FF0000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중</a:t>
            </a:r>
            <a:r>
              <a:rPr lang="ko-KR" altLang="en-US" dirty="0">
                <a:solidFill>
                  <a:srgbClr val="FF0000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합</a:t>
            </a:r>
            <a:endParaRPr lang="en-US" altLang="ko-KR" dirty="0">
              <a:solidFill>
                <a:srgbClr val="FF0000"/>
              </a:solidFill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sp>
        <p:nvSpPr>
          <p:cNvPr id="21" name="Text Box 4"/>
          <p:cNvSpPr txBox="1">
            <a:spLocks noChangeArrowheads="1"/>
          </p:cNvSpPr>
          <p:nvPr/>
        </p:nvSpPr>
        <p:spPr bwMode="auto">
          <a:xfrm>
            <a:off x="2965714" y="1039288"/>
            <a:ext cx="1603252" cy="338554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>
            <a:spAutoFit/>
          </a:bodyPr>
          <a:lstStyle>
            <a:lvl1pPr eaLnBrk="0" hangingPunct="0">
              <a:defRPr kumimoji="1"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1pPr>
            <a:lvl2pPr marL="742950" indent="-285750" eaLnBrk="0" hangingPunct="0">
              <a:defRPr kumimoji="1"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2pPr>
            <a:lvl3pPr marL="1143000" indent="-228600" eaLnBrk="0" hangingPunct="0">
              <a:defRPr kumimoji="1"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3pPr>
            <a:lvl4pPr marL="1600200" indent="-228600" eaLnBrk="0" hangingPunct="0">
              <a:defRPr kumimoji="1"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4pPr>
            <a:lvl5pPr marL="2057400" indent="-228600" eaLnBrk="0" hangingPunct="0">
              <a:defRPr kumimoji="1"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 kumimoji="1"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 kumimoji="1"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 kumimoji="1"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 kumimoji="1"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9pPr>
          </a:lstStyle>
          <a:p>
            <a:pPr eaLnBrk="1" hangingPunct="1"/>
            <a:r>
              <a:rPr lang="ko-KR" altLang="en-US" dirty="0" smtClean="0">
                <a:solidFill>
                  <a:srgbClr val="0000FF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분리 및 회수</a:t>
            </a:r>
            <a:endParaRPr lang="en-US" altLang="ko-KR" dirty="0">
              <a:solidFill>
                <a:srgbClr val="0000FF"/>
              </a:solidFill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sp>
        <p:nvSpPr>
          <p:cNvPr id="22" name="Text Box 4"/>
          <p:cNvSpPr txBox="1">
            <a:spLocks noChangeArrowheads="1"/>
          </p:cNvSpPr>
          <p:nvPr/>
        </p:nvSpPr>
        <p:spPr bwMode="auto">
          <a:xfrm>
            <a:off x="2249702" y="5450089"/>
            <a:ext cx="2279971" cy="338554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>
            <a:spAutoFit/>
          </a:bodyPr>
          <a:lstStyle>
            <a:lvl1pPr eaLnBrk="0" hangingPunct="0">
              <a:defRPr kumimoji="1"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1pPr>
            <a:lvl2pPr marL="742950" indent="-285750" eaLnBrk="0" hangingPunct="0">
              <a:defRPr kumimoji="1"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2pPr>
            <a:lvl3pPr marL="1143000" indent="-228600" eaLnBrk="0" hangingPunct="0">
              <a:defRPr kumimoji="1"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3pPr>
            <a:lvl4pPr marL="1600200" indent="-228600" eaLnBrk="0" hangingPunct="0">
              <a:defRPr kumimoji="1"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4pPr>
            <a:lvl5pPr marL="2057400" indent="-228600" eaLnBrk="0" hangingPunct="0">
              <a:defRPr kumimoji="1"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 kumimoji="1"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 kumimoji="1"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 kumimoji="1"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 kumimoji="1"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9pPr>
          </a:lstStyle>
          <a:p>
            <a:pPr eaLnBrk="1" hangingPunct="1"/>
            <a:r>
              <a:rPr lang="ko-KR" altLang="en-US" dirty="0" smtClean="0">
                <a:solidFill>
                  <a:srgbClr val="7030A0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첨가제 처리 및 </a:t>
            </a:r>
            <a:r>
              <a:rPr lang="ko-KR" altLang="en-US" dirty="0" err="1" smtClean="0">
                <a:solidFill>
                  <a:srgbClr val="7030A0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펠렛팅</a:t>
            </a:r>
            <a:endParaRPr lang="en-US" altLang="ko-KR" dirty="0">
              <a:solidFill>
                <a:srgbClr val="7030A0"/>
              </a:solidFill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sp>
        <p:nvSpPr>
          <p:cNvPr id="23" name="자유형 22"/>
          <p:cNvSpPr/>
          <p:nvPr/>
        </p:nvSpPr>
        <p:spPr bwMode="auto">
          <a:xfrm>
            <a:off x="1354347" y="1578346"/>
            <a:ext cx="1837427" cy="2096219"/>
          </a:xfrm>
          <a:custGeom>
            <a:avLst/>
            <a:gdLst>
              <a:gd name="connsiteX0" fmla="*/ 0 w 1837427"/>
              <a:gd name="connsiteY0" fmla="*/ 94891 h 2096219"/>
              <a:gd name="connsiteX1" fmla="*/ 0 w 1837427"/>
              <a:gd name="connsiteY1" fmla="*/ 2096219 h 2096219"/>
              <a:gd name="connsiteX2" fmla="*/ 1328468 w 1837427"/>
              <a:gd name="connsiteY2" fmla="*/ 2096219 h 2096219"/>
              <a:gd name="connsiteX3" fmla="*/ 1328468 w 1837427"/>
              <a:gd name="connsiteY3" fmla="*/ 1268083 h 2096219"/>
              <a:gd name="connsiteX4" fmla="*/ 1837427 w 1837427"/>
              <a:gd name="connsiteY4" fmla="*/ 1268083 h 2096219"/>
              <a:gd name="connsiteX5" fmla="*/ 1837427 w 1837427"/>
              <a:gd name="connsiteY5" fmla="*/ 940280 h 2096219"/>
              <a:gd name="connsiteX6" fmla="*/ 1837427 w 1837427"/>
              <a:gd name="connsiteY6" fmla="*/ 569344 h 2096219"/>
              <a:gd name="connsiteX7" fmla="*/ 785004 w 1837427"/>
              <a:gd name="connsiteY7" fmla="*/ 569344 h 2096219"/>
              <a:gd name="connsiteX8" fmla="*/ 785004 w 1837427"/>
              <a:gd name="connsiteY8" fmla="*/ 0 h 2096219"/>
              <a:gd name="connsiteX9" fmla="*/ 8627 w 1837427"/>
              <a:gd name="connsiteY9" fmla="*/ 0 h 2096219"/>
              <a:gd name="connsiteX10" fmla="*/ 0 w 1837427"/>
              <a:gd name="connsiteY10" fmla="*/ 94891 h 20962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837427" h="2096219">
                <a:moveTo>
                  <a:pt x="0" y="94891"/>
                </a:moveTo>
                <a:lnTo>
                  <a:pt x="0" y="2096219"/>
                </a:lnTo>
                <a:lnTo>
                  <a:pt x="1328468" y="2096219"/>
                </a:lnTo>
                <a:lnTo>
                  <a:pt x="1328468" y="1268083"/>
                </a:lnTo>
                <a:lnTo>
                  <a:pt x="1837427" y="1268083"/>
                </a:lnTo>
                <a:lnTo>
                  <a:pt x="1837427" y="940280"/>
                </a:lnTo>
                <a:lnTo>
                  <a:pt x="1837427" y="569344"/>
                </a:lnTo>
                <a:lnTo>
                  <a:pt x="785004" y="569344"/>
                </a:lnTo>
                <a:lnTo>
                  <a:pt x="785004" y="0"/>
                </a:lnTo>
                <a:lnTo>
                  <a:pt x="8627" y="0"/>
                </a:lnTo>
                <a:lnTo>
                  <a:pt x="0" y="94891"/>
                </a:lnTo>
                <a:close/>
              </a:path>
            </a:pathLst>
          </a:cu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85725" marR="0" indent="-85725" algn="l" defTabSz="914400" rtl="0" eaLnBrk="1" fontAlgn="base" latinLnBrk="1" hangingPunct="1">
              <a:lnSpc>
                <a:spcPct val="120000"/>
              </a:lnSpc>
              <a:spcBef>
                <a:spcPct val="40000"/>
              </a:spcBef>
              <a:spcAft>
                <a:spcPct val="0"/>
              </a:spcAft>
              <a:buClrTx/>
              <a:buSzTx/>
              <a:buFont typeface="Wingdings" pitchFamily="2" charset="2"/>
              <a:buNone/>
              <a:tabLst/>
            </a:pPr>
            <a:endParaRPr kumimoji="1" lang="ko-KR" altLang="en-US" sz="13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돋움" pitchFamily="50" charset="-127"/>
            </a:endParaRPr>
          </a:p>
        </p:txBody>
      </p:sp>
      <p:sp>
        <p:nvSpPr>
          <p:cNvPr id="24" name="자유형 23"/>
          <p:cNvSpPr/>
          <p:nvPr/>
        </p:nvSpPr>
        <p:spPr bwMode="auto">
          <a:xfrm>
            <a:off x="2290763" y="1386298"/>
            <a:ext cx="2151840" cy="2176921"/>
          </a:xfrm>
          <a:custGeom>
            <a:avLst/>
            <a:gdLst>
              <a:gd name="connsiteX0" fmla="*/ 163902 w 2156604"/>
              <a:gd name="connsiteY0" fmla="*/ 0 h 2147977"/>
              <a:gd name="connsiteX1" fmla="*/ 2156604 w 2156604"/>
              <a:gd name="connsiteY1" fmla="*/ 0 h 2147977"/>
              <a:gd name="connsiteX2" fmla="*/ 2156604 w 2156604"/>
              <a:gd name="connsiteY2" fmla="*/ 2147977 h 2147977"/>
              <a:gd name="connsiteX3" fmla="*/ 1147313 w 2156604"/>
              <a:gd name="connsiteY3" fmla="*/ 2147977 h 2147977"/>
              <a:gd name="connsiteX4" fmla="*/ 1147313 w 2156604"/>
              <a:gd name="connsiteY4" fmla="*/ 672860 h 2147977"/>
              <a:gd name="connsiteX5" fmla="*/ 0 w 2156604"/>
              <a:gd name="connsiteY5" fmla="*/ 672860 h 2147977"/>
              <a:gd name="connsiteX6" fmla="*/ 0 w 2156604"/>
              <a:gd name="connsiteY6" fmla="*/ 8626 h 2147977"/>
              <a:gd name="connsiteX7" fmla="*/ 284672 w 2156604"/>
              <a:gd name="connsiteY7" fmla="*/ 8626 h 21479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56604" h="2147977">
                <a:moveTo>
                  <a:pt x="163902" y="0"/>
                </a:moveTo>
                <a:lnTo>
                  <a:pt x="2156604" y="0"/>
                </a:lnTo>
                <a:lnTo>
                  <a:pt x="2156604" y="2147977"/>
                </a:lnTo>
                <a:lnTo>
                  <a:pt x="1147313" y="2147977"/>
                </a:lnTo>
                <a:lnTo>
                  <a:pt x="1147313" y="672860"/>
                </a:lnTo>
                <a:lnTo>
                  <a:pt x="0" y="672860"/>
                </a:lnTo>
                <a:lnTo>
                  <a:pt x="0" y="8626"/>
                </a:lnTo>
                <a:lnTo>
                  <a:pt x="284672" y="8626"/>
                </a:lnTo>
              </a:path>
            </a:pathLst>
          </a:custGeom>
          <a:noFill/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85725" marR="0" indent="-85725" algn="l" defTabSz="914400" rtl="0" eaLnBrk="1" fontAlgn="base" latinLnBrk="1" hangingPunct="1">
              <a:lnSpc>
                <a:spcPct val="120000"/>
              </a:lnSpc>
              <a:spcBef>
                <a:spcPct val="40000"/>
              </a:spcBef>
              <a:spcAft>
                <a:spcPct val="0"/>
              </a:spcAft>
              <a:buClrTx/>
              <a:buSzTx/>
              <a:buFont typeface="Wingdings" pitchFamily="2" charset="2"/>
              <a:buNone/>
              <a:tabLst/>
            </a:pPr>
            <a:endParaRPr kumimoji="1" lang="ko-KR" altLang="en-US" sz="13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돋움" pitchFamily="50" charset="-127"/>
            </a:endParaRPr>
          </a:p>
        </p:txBody>
      </p:sp>
      <p:sp>
        <p:nvSpPr>
          <p:cNvPr id="25" name="자유형 24"/>
          <p:cNvSpPr/>
          <p:nvPr/>
        </p:nvSpPr>
        <p:spPr bwMode="auto">
          <a:xfrm>
            <a:off x="1857375" y="3736658"/>
            <a:ext cx="2543175" cy="1704975"/>
          </a:xfrm>
          <a:custGeom>
            <a:avLst/>
            <a:gdLst>
              <a:gd name="connsiteX0" fmla="*/ 0 w 2543175"/>
              <a:gd name="connsiteY0" fmla="*/ 0 h 1704975"/>
              <a:gd name="connsiteX1" fmla="*/ 2538413 w 2543175"/>
              <a:gd name="connsiteY1" fmla="*/ 0 h 1704975"/>
              <a:gd name="connsiteX2" fmla="*/ 2543175 w 2543175"/>
              <a:gd name="connsiteY2" fmla="*/ 128587 h 1704975"/>
              <a:gd name="connsiteX3" fmla="*/ 2538413 w 2543175"/>
              <a:gd name="connsiteY3" fmla="*/ 147637 h 1704975"/>
              <a:gd name="connsiteX4" fmla="*/ 2538413 w 2543175"/>
              <a:gd name="connsiteY4" fmla="*/ 1704975 h 1704975"/>
              <a:gd name="connsiteX5" fmla="*/ 2419350 w 2543175"/>
              <a:gd name="connsiteY5" fmla="*/ 1700212 h 1704975"/>
              <a:gd name="connsiteX6" fmla="*/ 4763 w 2543175"/>
              <a:gd name="connsiteY6" fmla="*/ 1700212 h 1704975"/>
              <a:gd name="connsiteX7" fmla="*/ 0 w 2543175"/>
              <a:gd name="connsiteY7" fmla="*/ 0 h 17049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543175" h="1704975">
                <a:moveTo>
                  <a:pt x="0" y="0"/>
                </a:moveTo>
                <a:lnTo>
                  <a:pt x="2538413" y="0"/>
                </a:lnTo>
                <a:cubicBezTo>
                  <a:pt x="2540000" y="42862"/>
                  <a:pt x="2543175" y="85695"/>
                  <a:pt x="2543175" y="128587"/>
                </a:cubicBezTo>
                <a:cubicBezTo>
                  <a:pt x="2543175" y="135132"/>
                  <a:pt x="2538413" y="147637"/>
                  <a:pt x="2538413" y="147637"/>
                </a:cubicBezTo>
                <a:lnTo>
                  <a:pt x="2538413" y="1704975"/>
                </a:lnTo>
                <a:cubicBezTo>
                  <a:pt x="2432057" y="1699910"/>
                  <a:pt x="2471775" y="1700212"/>
                  <a:pt x="2419350" y="1700212"/>
                </a:cubicBezTo>
                <a:lnTo>
                  <a:pt x="4763" y="1700212"/>
                </a:lnTo>
                <a:cubicBezTo>
                  <a:pt x="3175" y="1133475"/>
                  <a:pt x="1588" y="566737"/>
                  <a:pt x="0" y="0"/>
                </a:cubicBezTo>
                <a:close/>
              </a:path>
            </a:pathLst>
          </a:custGeom>
          <a:noFill/>
          <a:ln w="38100" cap="flat" cmpd="sng" algn="ctr">
            <a:solidFill>
              <a:srgbClr val="7030A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85725" marR="0" indent="-85725" algn="l" defTabSz="914400" rtl="0" eaLnBrk="1" fontAlgn="base" latinLnBrk="1" hangingPunct="1">
              <a:lnSpc>
                <a:spcPct val="120000"/>
              </a:lnSpc>
              <a:spcBef>
                <a:spcPct val="40000"/>
              </a:spcBef>
              <a:spcAft>
                <a:spcPct val="0"/>
              </a:spcAft>
              <a:buClrTx/>
              <a:buSzTx/>
              <a:buFont typeface="Wingdings" pitchFamily="2" charset="2"/>
              <a:buNone/>
              <a:tabLst/>
            </a:pPr>
            <a:endParaRPr kumimoji="1" lang="ko-KR" altLang="en-US" sz="13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돋움" pitchFamily="50" charset="-127"/>
            </a:endParaRPr>
          </a:p>
        </p:txBody>
      </p:sp>
      <p:grpSp>
        <p:nvGrpSpPr>
          <p:cNvPr id="26" name="그룹 25"/>
          <p:cNvGrpSpPr/>
          <p:nvPr/>
        </p:nvGrpSpPr>
        <p:grpSpPr>
          <a:xfrm>
            <a:off x="4732047" y="1828058"/>
            <a:ext cx="4925080" cy="813927"/>
            <a:chOff x="4732047" y="1989220"/>
            <a:chExt cx="4925080" cy="813927"/>
          </a:xfrm>
        </p:grpSpPr>
        <p:sp>
          <p:nvSpPr>
            <p:cNvPr id="27" name="Text Box 17"/>
            <p:cNvSpPr txBox="1">
              <a:spLocks noChangeArrowheads="1"/>
            </p:cNvSpPr>
            <p:nvPr/>
          </p:nvSpPr>
          <p:spPr bwMode="auto">
            <a:xfrm>
              <a:off x="4732047" y="1989220"/>
              <a:ext cx="819455" cy="24622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 eaLnBrk="0" hangingPunct="0"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9pPr>
            </a:lstStyle>
            <a:p>
              <a:pPr algn="ctr" eaLnBrk="1" hangingPunct="1"/>
              <a:r>
                <a:rPr kumimoji="0" lang="ko-KR" altLang="en-US" sz="1000" b="1" dirty="0" smtClean="0">
                  <a:solidFill>
                    <a:srgbClr val="000000"/>
                  </a:solidFill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■ 중합 공정</a:t>
              </a:r>
              <a:endParaRPr kumimoji="0" lang="ko-KR" altLang="en-US" sz="1000" b="1" dirty="0">
                <a:solidFill>
                  <a:srgbClr val="000000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endParaRPr>
            </a:p>
          </p:txBody>
        </p:sp>
        <p:sp>
          <p:nvSpPr>
            <p:cNvPr id="28" name="Text Box 11"/>
            <p:cNvSpPr txBox="1">
              <a:spLocks noChangeArrowheads="1"/>
            </p:cNvSpPr>
            <p:nvPr/>
          </p:nvSpPr>
          <p:spPr bwMode="auto">
            <a:xfrm>
              <a:off x="4895506" y="2101416"/>
              <a:ext cx="4761621" cy="7017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square" anchor="ctr">
              <a:spAutoFit/>
            </a:bodyPr>
            <a:lstStyle>
              <a:lvl1pPr eaLnBrk="0" hangingPunct="0"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9pPr>
            </a:lstStyle>
            <a:p>
              <a:pPr algn="l" latinLnBrk="0">
                <a:lnSpc>
                  <a:spcPct val="110000"/>
                </a:lnSpc>
              </a:pPr>
              <a:r>
                <a:rPr kumimoji="0" lang="ko-KR" altLang="en-US" sz="900" b="0" dirty="0" smtClean="0">
                  <a:solidFill>
                    <a:srgbClr val="000000"/>
                  </a:solidFill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에틸렌</a:t>
              </a:r>
              <a:r>
                <a:rPr kumimoji="0" lang="en-US" altLang="ko-KR" sz="900" b="0" dirty="0" smtClean="0">
                  <a:solidFill>
                    <a:srgbClr val="000000"/>
                  </a:solidFill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, </a:t>
              </a:r>
              <a:r>
                <a:rPr kumimoji="0" lang="ko-KR" altLang="en-US" sz="900" b="0" dirty="0" err="1" smtClean="0">
                  <a:solidFill>
                    <a:srgbClr val="000000"/>
                  </a:solidFill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모노머</a:t>
              </a:r>
              <a:r>
                <a:rPr kumimoji="0" lang="en-US" altLang="ko-KR" sz="900" b="0" dirty="0" smtClean="0">
                  <a:solidFill>
                    <a:srgbClr val="000000"/>
                  </a:solidFill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(</a:t>
              </a:r>
              <a:r>
                <a:rPr kumimoji="0" lang="ko-KR" altLang="en-US" sz="900" b="0" dirty="0" err="1" smtClean="0">
                  <a:solidFill>
                    <a:srgbClr val="000000"/>
                  </a:solidFill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부텐</a:t>
              </a:r>
              <a:r>
                <a:rPr kumimoji="0" lang="en-US" altLang="ko-KR" sz="900" b="0" dirty="0" smtClean="0">
                  <a:solidFill>
                    <a:srgbClr val="000000"/>
                  </a:solidFill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-1 or </a:t>
              </a:r>
              <a:r>
                <a:rPr kumimoji="0" lang="ko-KR" altLang="en-US" sz="900" b="0" dirty="0" err="1" smtClean="0">
                  <a:solidFill>
                    <a:srgbClr val="000000"/>
                  </a:solidFill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헥센</a:t>
              </a:r>
              <a:r>
                <a:rPr kumimoji="0" lang="en-US" altLang="ko-KR" sz="900" b="0" dirty="0" smtClean="0">
                  <a:solidFill>
                    <a:srgbClr val="000000"/>
                  </a:solidFill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-1), </a:t>
              </a:r>
              <a:r>
                <a:rPr kumimoji="0" lang="ko-KR" altLang="en-US" sz="900" b="0" dirty="0" smtClean="0">
                  <a:solidFill>
                    <a:srgbClr val="000000"/>
                  </a:solidFill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수소를 촉매를 </a:t>
              </a:r>
              <a:r>
                <a:rPr kumimoji="0" lang="ko-KR" altLang="en-US" sz="900" b="0" dirty="0">
                  <a:solidFill>
                    <a:srgbClr val="000000"/>
                  </a:solidFill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사용하여 </a:t>
              </a:r>
              <a:r>
                <a:rPr kumimoji="0" lang="ko-KR" altLang="en-US" sz="900" b="0" dirty="0" smtClean="0">
                  <a:solidFill>
                    <a:srgbClr val="000000"/>
                  </a:solidFill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기상 </a:t>
              </a:r>
              <a:r>
                <a:rPr kumimoji="0" lang="ko-KR" altLang="en-US" sz="900" b="0" dirty="0" err="1" smtClean="0">
                  <a:solidFill>
                    <a:srgbClr val="000000"/>
                  </a:solidFill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유동화층</a:t>
              </a:r>
              <a:r>
                <a:rPr kumimoji="0" lang="ko-KR" altLang="en-US" sz="900" b="0" dirty="0" smtClean="0">
                  <a:solidFill>
                    <a:srgbClr val="000000"/>
                  </a:solidFill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 반응기에서 </a:t>
              </a:r>
              <a:r>
                <a:rPr kumimoji="0" lang="ko-KR" altLang="en-US" sz="900" b="0" dirty="0" err="1" smtClean="0">
                  <a:solidFill>
                    <a:srgbClr val="000000"/>
                  </a:solidFill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중합반응시켜</a:t>
              </a:r>
              <a:r>
                <a:rPr kumimoji="0" lang="ko-KR" altLang="en-US" sz="900" b="0" dirty="0" smtClean="0">
                  <a:solidFill>
                    <a:srgbClr val="000000"/>
                  </a:solidFill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 </a:t>
              </a:r>
              <a:r>
                <a:rPr kumimoji="0" lang="ko-KR" altLang="en-US" sz="900" b="0" dirty="0">
                  <a:solidFill>
                    <a:srgbClr val="000000"/>
                  </a:solidFill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주며</a:t>
              </a:r>
              <a:r>
                <a:rPr kumimoji="0" lang="en-US" altLang="ko-KR" sz="900" b="0" dirty="0">
                  <a:solidFill>
                    <a:srgbClr val="000000"/>
                  </a:solidFill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, </a:t>
              </a:r>
              <a:r>
                <a:rPr kumimoji="0" lang="ko-KR" altLang="en-US" sz="900" b="0" dirty="0" smtClean="0">
                  <a:solidFill>
                    <a:srgbClr val="000000"/>
                  </a:solidFill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중합 시 </a:t>
              </a:r>
              <a:r>
                <a:rPr kumimoji="0" lang="ko-KR" altLang="en-US" sz="900" b="0" dirty="0">
                  <a:solidFill>
                    <a:srgbClr val="000000"/>
                  </a:solidFill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발생된 반응열은 외부 순환 </a:t>
              </a:r>
              <a:r>
                <a:rPr kumimoji="0" lang="ko-KR" altLang="en-US" sz="900" b="0" dirty="0" err="1">
                  <a:solidFill>
                    <a:srgbClr val="000000"/>
                  </a:solidFill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열교환기를</a:t>
              </a:r>
              <a:r>
                <a:rPr kumimoji="0" lang="ko-KR" altLang="en-US" sz="900" b="0" dirty="0">
                  <a:solidFill>
                    <a:srgbClr val="000000"/>
                  </a:solidFill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 거쳐 냉각</a:t>
              </a:r>
              <a:r>
                <a:rPr kumimoji="0" lang="en-US" altLang="ko-KR" sz="900" b="0" dirty="0" smtClean="0">
                  <a:solidFill>
                    <a:srgbClr val="000000"/>
                  </a:solidFill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, </a:t>
              </a:r>
              <a:r>
                <a:rPr kumimoji="0" lang="ko-KR" altLang="en-US" sz="900" b="0" dirty="0" smtClean="0">
                  <a:solidFill>
                    <a:srgbClr val="000000"/>
                  </a:solidFill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순환 </a:t>
              </a:r>
              <a:r>
                <a:rPr kumimoji="0" lang="ko-KR" altLang="en-US" sz="900" b="0" dirty="0">
                  <a:solidFill>
                    <a:srgbClr val="000000"/>
                  </a:solidFill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되어진다</a:t>
              </a:r>
              <a:r>
                <a:rPr kumimoji="0" lang="en-US" altLang="ko-KR" sz="900" b="0" dirty="0" smtClean="0">
                  <a:solidFill>
                    <a:srgbClr val="000000"/>
                  </a:solidFill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. </a:t>
              </a:r>
              <a:r>
                <a:rPr kumimoji="0" lang="ko-KR" altLang="en-US" sz="900" b="0" dirty="0" err="1" smtClean="0">
                  <a:solidFill>
                    <a:srgbClr val="000000"/>
                  </a:solidFill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중합공정을</a:t>
              </a:r>
              <a:r>
                <a:rPr kumimoji="0" lang="ko-KR" altLang="en-US" sz="900" b="0" dirty="0" smtClean="0">
                  <a:solidFill>
                    <a:srgbClr val="000000"/>
                  </a:solidFill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 통해 생성된 </a:t>
              </a:r>
              <a:r>
                <a:rPr kumimoji="0" lang="en-US" altLang="ko-KR" sz="900" b="0" dirty="0">
                  <a:solidFill>
                    <a:srgbClr val="000000"/>
                  </a:solidFill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Resin</a:t>
              </a:r>
              <a:r>
                <a:rPr kumimoji="0" lang="ko-KR" altLang="en-US" sz="900" b="0" dirty="0">
                  <a:solidFill>
                    <a:srgbClr val="000000"/>
                  </a:solidFill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은 </a:t>
              </a:r>
              <a:r>
                <a:rPr kumimoji="0" lang="ko-KR" altLang="en-US" sz="900" b="0" dirty="0" smtClean="0">
                  <a:solidFill>
                    <a:srgbClr val="000000"/>
                  </a:solidFill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분리 및 회수 공정을 위해 </a:t>
              </a:r>
              <a:r>
                <a:rPr kumimoji="0" lang="en-US" altLang="ko-KR" sz="900" b="0" dirty="0" smtClean="0">
                  <a:solidFill>
                    <a:srgbClr val="000000"/>
                  </a:solidFill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Product Purge Bin</a:t>
              </a:r>
              <a:r>
                <a:rPr kumimoji="0" lang="ko-KR" altLang="en-US" sz="900" b="0" dirty="0" smtClean="0">
                  <a:solidFill>
                    <a:srgbClr val="000000"/>
                  </a:solidFill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으로 보낸다</a:t>
              </a:r>
              <a:r>
                <a:rPr kumimoji="0" lang="en-US" altLang="ko-KR" sz="900" b="0" dirty="0" smtClean="0">
                  <a:solidFill>
                    <a:srgbClr val="000000"/>
                  </a:solidFill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.</a:t>
              </a:r>
              <a:r>
                <a:rPr kumimoji="0" lang="ko-KR" altLang="en-US" sz="900" b="0" dirty="0" smtClean="0">
                  <a:solidFill>
                    <a:srgbClr val="000000"/>
                  </a:solidFill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 </a:t>
              </a:r>
              <a:endParaRPr kumimoji="0" lang="en-US" altLang="ko-KR" sz="900" b="0" dirty="0">
                <a:solidFill>
                  <a:srgbClr val="000000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endParaRPr>
            </a:p>
          </p:txBody>
        </p:sp>
      </p:grpSp>
      <p:grpSp>
        <p:nvGrpSpPr>
          <p:cNvPr id="29" name="그룹 28"/>
          <p:cNvGrpSpPr/>
          <p:nvPr/>
        </p:nvGrpSpPr>
        <p:grpSpPr>
          <a:xfrm>
            <a:off x="4729603" y="2687940"/>
            <a:ext cx="5139016" cy="718780"/>
            <a:chOff x="4729603" y="2758345"/>
            <a:chExt cx="5139016" cy="718780"/>
          </a:xfrm>
        </p:grpSpPr>
        <p:sp>
          <p:nvSpPr>
            <p:cNvPr id="30" name="Text Box 12"/>
            <p:cNvSpPr txBox="1">
              <a:spLocks noChangeArrowheads="1"/>
            </p:cNvSpPr>
            <p:nvPr/>
          </p:nvSpPr>
          <p:spPr bwMode="auto">
            <a:xfrm>
              <a:off x="4897108" y="2969294"/>
              <a:ext cx="4971511" cy="5078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square" anchor="ctr">
              <a:spAutoFit/>
            </a:bodyPr>
            <a:lstStyle>
              <a:lvl1pPr eaLnBrk="0" hangingPunct="0"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9pPr>
            </a:lstStyle>
            <a:p>
              <a:pPr algn="l" eaLnBrk="1" hangingPunct="1"/>
              <a:r>
                <a:rPr kumimoji="0" lang="ko-KR" altLang="en-US" sz="900" b="0" dirty="0">
                  <a:solidFill>
                    <a:srgbClr val="000000"/>
                  </a:solidFill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반응기에서 제품과 함께 이송된 미 반응 </a:t>
              </a:r>
              <a:r>
                <a:rPr kumimoji="0" lang="en-US" altLang="ko-KR" sz="900" b="0" dirty="0">
                  <a:solidFill>
                    <a:srgbClr val="000000"/>
                  </a:solidFill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Gas</a:t>
              </a:r>
              <a:r>
                <a:rPr kumimoji="0" lang="ko-KR" altLang="en-US" sz="900" b="0" dirty="0">
                  <a:solidFill>
                    <a:srgbClr val="000000"/>
                  </a:solidFill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는 </a:t>
              </a:r>
              <a:r>
                <a:rPr kumimoji="0" lang="en-US" altLang="ko-KR" sz="900" b="0" dirty="0">
                  <a:solidFill>
                    <a:srgbClr val="000000"/>
                  </a:solidFill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Product Purge </a:t>
              </a:r>
              <a:r>
                <a:rPr kumimoji="0" lang="en-US" altLang="ko-KR" sz="900" b="0" dirty="0" smtClean="0">
                  <a:solidFill>
                    <a:srgbClr val="000000"/>
                  </a:solidFill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Bin</a:t>
              </a:r>
              <a:r>
                <a:rPr kumimoji="0" lang="ko-KR" altLang="en-US" sz="900" b="0" dirty="0">
                  <a:solidFill>
                    <a:srgbClr val="000000"/>
                  </a:solidFill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에서 미 반응 </a:t>
              </a:r>
              <a:r>
                <a:rPr kumimoji="0" lang="en-US" altLang="ko-KR" sz="900" b="0" dirty="0">
                  <a:solidFill>
                    <a:srgbClr val="000000"/>
                  </a:solidFill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Gas</a:t>
              </a:r>
              <a:r>
                <a:rPr kumimoji="0" lang="ko-KR" altLang="en-US" sz="900" b="0" dirty="0">
                  <a:solidFill>
                    <a:srgbClr val="000000"/>
                  </a:solidFill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를 제거하고 제품 내 잔여 촉매의 활성을 </a:t>
              </a:r>
              <a:r>
                <a:rPr kumimoji="0" lang="ko-KR" altLang="en-US" sz="900" b="0" dirty="0" smtClean="0">
                  <a:solidFill>
                    <a:srgbClr val="000000"/>
                  </a:solidFill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제거하는 공정</a:t>
              </a:r>
              <a:endParaRPr kumimoji="0" lang="en-US" altLang="ko-KR" sz="900" b="0" dirty="0">
                <a:solidFill>
                  <a:srgbClr val="000000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endParaRPr>
            </a:p>
            <a:p>
              <a:pPr algn="l" eaLnBrk="1" hangingPunct="1"/>
              <a:r>
                <a:rPr kumimoji="0" lang="en-US" altLang="ko-KR" sz="900" b="0" dirty="0" smtClean="0">
                  <a:solidFill>
                    <a:srgbClr val="000000"/>
                  </a:solidFill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Product </a:t>
              </a:r>
              <a:r>
                <a:rPr kumimoji="0" lang="en-US" altLang="ko-KR" sz="900" b="0" dirty="0">
                  <a:solidFill>
                    <a:srgbClr val="000000"/>
                  </a:solidFill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Purge </a:t>
              </a:r>
              <a:r>
                <a:rPr kumimoji="0" lang="en-US" altLang="ko-KR" sz="900" b="0" dirty="0" smtClean="0">
                  <a:solidFill>
                    <a:srgbClr val="000000"/>
                  </a:solidFill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Bin</a:t>
              </a:r>
              <a:r>
                <a:rPr kumimoji="0" lang="ko-KR" altLang="en-US" sz="900" b="0" dirty="0" smtClean="0">
                  <a:solidFill>
                    <a:srgbClr val="000000"/>
                  </a:solidFill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에서 분리된 </a:t>
              </a:r>
              <a:r>
                <a:rPr kumimoji="0" lang="ko-KR" altLang="en-US" sz="900" b="0" dirty="0">
                  <a:solidFill>
                    <a:srgbClr val="000000"/>
                  </a:solidFill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미 반응 </a:t>
              </a:r>
              <a:r>
                <a:rPr kumimoji="0" lang="en-US" altLang="ko-KR" sz="900" b="0" dirty="0" smtClean="0">
                  <a:solidFill>
                    <a:srgbClr val="000000"/>
                  </a:solidFill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Gas</a:t>
              </a:r>
              <a:r>
                <a:rPr kumimoji="0" lang="ko-KR" altLang="en-US" sz="900" b="0" dirty="0">
                  <a:solidFill>
                    <a:srgbClr val="000000"/>
                  </a:solidFill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는</a:t>
              </a:r>
              <a:r>
                <a:rPr kumimoji="0" lang="ko-KR" altLang="en-US" sz="900" b="0" dirty="0" smtClean="0">
                  <a:solidFill>
                    <a:srgbClr val="000000"/>
                  </a:solidFill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 회수되어 반응 공정에 </a:t>
              </a:r>
              <a:r>
                <a:rPr kumimoji="0" lang="ko-KR" altLang="en-US" sz="900" b="0" dirty="0" err="1" smtClean="0">
                  <a:solidFill>
                    <a:srgbClr val="000000"/>
                  </a:solidFill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재투입</a:t>
              </a:r>
              <a:r>
                <a:rPr kumimoji="0" lang="ko-KR" altLang="en-US" sz="900" b="0" dirty="0" smtClean="0">
                  <a:solidFill>
                    <a:srgbClr val="000000"/>
                  </a:solidFill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  </a:t>
              </a:r>
              <a:r>
                <a:rPr kumimoji="0" lang="en-US" altLang="ko-KR" sz="900" b="0" dirty="0" smtClean="0">
                  <a:solidFill>
                    <a:srgbClr val="000000"/>
                  </a:solidFill>
                  <a:latin typeface="LG스마트체 Regular" panose="020B0600000101010101" pitchFamily="50" charset="-127"/>
                  <a:ea typeface="LG스마트체 Regular" panose="020B0600000101010101" pitchFamily="50" charset="-127"/>
                  <a:sym typeface="Wingdings" pitchFamily="2" charset="2"/>
                </a:rPr>
                <a:t> </a:t>
              </a:r>
              <a:endParaRPr kumimoji="0" lang="en-US" altLang="ko-KR" sz="900" b="0" dirty="0">
                <a:solidFill>
                  <a:srgbClr val="000000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endParaRPr>
            </a:p>
          </p:txBody>
        </p:sp>
        <p:sp>
          <p:nvSpPr>
            <p:cNvPr id="31" name="Text Box 18"/>
            <p:cNvSpPr txBox="1">
              <a:spLocks noChangeArrowheads="1"/>
            </p:cNvSpPr>
            <p:nvPr/>
          </p:nvSpPr>
          <p:spPr bwMode="auto">
            <a:xfrm>
              <a:off x="4729603" y="2758345"/>
              <a:ext cx="1229824" cy="24622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 eaLnBrk="0" hangingPunct="0"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9pPr>
            </a:lstStyle>
            <a:p>
              <a:pPr algn="ctr" eaLnBrk="1" hangingPunct="1"/>
              <a:r>
                <a:rPr kumimoji="0" lang="ko-KR" altLang="en-US" sz="1000" dirty="0" smtClean="0">
                  <a:solidFill>
                    <a:srgbClr val="000000"/>
                  </a:solidFill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■</a:t>
              </a:r>
              <a:r>
                <a:rPr kumimoji="0" lang="ko-KR" altLang="en-US" sz="1000" b="1" dirty="0" smtClean="0">
                  <a:solidFill>
                    <a:srgbClr val="000000"/>
                  </a:solidFill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 분리 및 회수 공정</a:t>
              </a:r>
              <a:endParaRPr kumimoji="0" lang="ko-KR" altLang="en-US" sz="1000" b="1" dirty="0">
                <a:solidFill>
                  <a:srgbClr val="000000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endParaRPr>
            </a:p>
          </p:txBody>
        </p:sp>
      </p:grpSp>
      <p:grpSp>
        <p:nvGrpSpPr>
          <p:cNvPr id="32" name="그룹 31"/>
          <p:cNvGrpSpPr/>
          <p:nvPr/>
        </p:nvGrpSpPr>
        <p:grpSpPr>
          <a:xfrm>
            <a:off x="4723951" y="3452674"/>
            <a:ext cx="4678841" cy="716979"/>
            <a:chOff x="4723951" y="3452674"/>
            <a:chExt cx="4678841" cy="716979"/>
          </a:xfrm>
        </p:grpSpPr>
        <p:sp>
          <p:nvSpPr>
            <p:cNvPr id="33" name="Text Box 13"/>
            <p:cNvSpPr txBox="1">
              <a:spLocks noChangeArrowheads="1"/>
            </p:cNvSpPr>
            <p:nvPr/>
          </p:nvSpPr>
          <p:spPr bwMode="auto">
            <a:xfrm>
              <a:off x="4879856" y="3661822"/>
              <a:ext cx="4522936" cy="5078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square" anchor="ctr">
              <a:spAutoFit/>
            </a:bodyPr>
            <a:lstStyle>
              <a:lvl1pPr eaLnBrk="0" hangingPunct="0"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9pPr>
            </a:lstStyle>
            <a:p>
              <a:pPr algn="l" eaLnBrk="1" hangingPunct="1"/>
              <a:r>
                <a:rPr kumimoji="0" lang="en-US" altLang="ko-KR" sz="900" b="0" dirty="0">
                  <a:solidFill>
                    <a:srgbClr val="000000"/>
                  </a:solidFill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Product Purge Bin</a:t>
              </a:r>
              <a:r>
                <a:rPr kumimoji="0" lang="ko-KR" altLang="en-US" sz="900" b="0" dirty="0">
                  <a:solidFill>
                    <a:srgbClr val="000000"/>
                  </a:solidFill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에서 </a:t>
              </a:r>
              <a:r>
                <a:rPr kumimoji="0" lang="en-US" altLang="ko-KR" sz="900" b="0" dirty="0">
                  <a:solidFill>
                    <a:srgbClr val="000000"/>
                  </a:solidFill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Degassing</a:t>
              </a:r>
              <a:r>
                <a:rPr kumimoji="0" lang="ko-KR" altLang="en-US" sz="900" b="0" dirty="0">
                  <a:solidFill>
                    <a:srgbClr val="000000"/>
                  </a:solidFill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된 </a:t>
              </a:r>
              <a:r>
                <a:rPr kumimoji="0" lang="en-US" altLang="ko-KR" sz="900" b="0" dirty="0">
                  <a:solidFill>
                    <a:srgbClr val="000000"/>
                  </a:solidFill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Power</a:t>
              </a:r>
              <a:r>
                <a:rPr kumimoji="0" lang="ko-KR" altLang="en-US" sz="900" b="0" dirty="0">
                  <a:solidFill>
                    <a:srgbClr val="000000"/>
                  </a:solidFill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는 필요한 </a:t>
              </a:r>
              <a:r>
                <a:rPr kumimoji="0" lang="ko-KR" altLang="en-US" sz="900" b="0" dirty="0" smtClean="0">
                  <a:solidFill>
                    <a:srgbClr val="000000"/>
                  </a:solidFill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안정제를</a:t>
              </a:r>
              <a:r>
                <a:rPr kumimoji="0" lang="en-US" altLang="ko-KR" sz="900" b="0" dirty="0">
                  <a:solidFill>
                    <a:srgbClr val="000000"/>
                  </a:solidFill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 </a:t>
              </a:r>
              <a:r>
                <a:rPr kumimoji="0" lang="ko-KR" altLang="en-US" sz="900" b="0" dirty="0" smtClean="0">
                  <a:solidFill>
                    <a:srgbClr val="000000"/>
                  </a:solidFill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공급하여 </a:t>
              </a:r>
              <a:r>
                <a:rPr kumimoji="0" lang="ko-KR" altLang="en-US" sz="900" b="0" dirty="0" err="1">
                  <a:solidFill>
                    <a:srgbClr val="000000"/>
                  </a:solidFill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압출기에서</a:t>
              </a:r>
              <a:r>
                <a:rPr kumimoji="0" lang="ko-KR" altLang="en-US" sz="900" b="0" dirty="0">
                  <a:solidFill>
                    <a:srgbClr val="000000"/>
                  </a:solidFill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 </a:t>
              </a:r>
              <a:r>
                <a:rPr kumimoji="0" lang="en-US" altLang="ko-KR" sz="900" b="0" dirty="0">
                  <a:solidFill>
                    <a:srgbClr val="000000"/>
                  </a:solidFill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Pellet </a:t>
              </a:r>
              <a:r>
                <a:rPr kumimoji="0" lang="ko-KR" altLang="en-US" sz="900" b="0" dirty="0">
                  <a:solidFill>
                    <a:srgbClr val="000000"/>
                  </a:solidFill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형태의 제품으로 </a:t>
              </a:r>
              <a:r>
                <a:rPr kumimoji="0" lang="ko-KR" altLang="en-US" sz="900" b="0" dirty="0" err="1" smtClean="0">
                  <a:solidFill>
                    <a:srgbClr val="000000"/>
                  </a:solidFill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제립되어</a:t>
              </a:r>
              <a:r>
                <a:rPr kumimoji="0" lang="ko-KR" altLang="en-US" sz="900" b="0" dirty="0" smtClean="0">
                  <a:solidFill>
                    <a:srgbClr val="000000"/>
                  </a:solidFill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 </a:t>
              </a:r>
              <a:r>
                <a:rPr kumimoji="0" lang="en-US" altLang="ko-KR" sz="900" b="0" dirty="0" smtClean="0">
                  <a:solidFill>
                    <a:srgbClr val="000000"/>
                  </a:solidFill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Pneumatic </a:t>
              </a:r>
              <a:r>
                <a:rPr kumimoji="0" lang="en-US" altLang="ko-KR" sz="900" b="0" dirty="0">
                  <a:solidFill>
                    <a:srgbClr val="000000"/>
                  </a:solidFill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Conveying System</a:t>
              </a:r>
              <a:r>
                <a:rPr kumimoji="0" lang="ko-KR" altLang="en-US" sz="900" b="0" dirty="0">
                  <a:solidFill>
                    <a:srgbClr val="000000"/>
                  </a:solidFill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에 의해 </a:t>
              </a:r>
              <a:r>
                <a:rPr kumimoji="0" lang="en-US" altLang="ko-KR" sz="900" b="0" dirty="0">
                  <a:solidFill>
                    <a:srgbClr val="000000"/>
                  </a:solidFill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Storage Silo</a:t>
              </a:r>
              <a:r>
                <a:rPr kumimoji="0" lang="ko-KR" altLang="en-US" sz="900" b="0" dirty="0">
                  <a:solidFill>
                    <a:srgbClr val="000000"/>
                  </a:solidFill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에 저장 </a:t>
              </a:r>
              <a:r>
                <a:rPr kumimoji="0" lang="ko-KR" altLang="en-US" sz="900" b="0" dirty="0" smtClean="0">
                  <a:solidFill>
                    <a:srgbClr val="000000"/>
                  </a:solidFill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및</a:t>
              </a:r>
              <a:r>
                <a:rPr kumimoji="0" lang="en-US" altLang="ko-KR" sz="900" b="0" dirty="0">
                  <a:solidFill>
                    <a:srgbClr val="000000"/>
                  </a:solidFill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 </a:t>
              </a:r>
              <a:r>
                <a:rPr kumimoji="0" lang="en-US" altLang="ko-KR" sz="900" b="0" dirty="0" smtClean="0">
                  <a:solidFill>
                    <a:srgbClr val="000000"/>
                  </a:solidFill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/>
              </a:r>
              <a:br>
                <a:rPr kumimoji="0" lang="en-US" altLang="ko-KR" sz="900" b="0" dirty="0" smtClean="0">
                  <a:solidFill>
                    <a:srgbClr val="000000"/>
                  </a:solidFill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</a:br>
              <a:r>
                <a:rPr kumimoji="0" lang="ko-KR" altLang="en-US" sz="900" b="0" dirty="0" smtClean="0">
                  <a:solidFill>
                    <a:srgbClr val="000000"/>
                  </a:solidFill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제품 </a:t>
              </a:r>
              <a:r>
                <a:rPr kumimoji="0" lang="ko-KR" altLang="en-US" sz="900" b="0" dirty="0">
                  <a:solidFill>
                    <a:srgbClr val="000000"/>
                  </a:solidFill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포장공정으로 이송되어 포장됨</a:t>
              </a:r>
            </a:p>
          </p:txBody>
        </p:sp>
        <p:sp>
          <p:nvSpPr>
            <p:cNvPr id="34" name="Text Box 19"/>
            <p:cNvSpPr txBox="1">
              <a:spLocks noChangeArrowheads="1"/>
            </p:cNvSpPr>
            <p:nvPr/>
          </p:nvSpPr>
          <p:spPr bwMode="auto">
            <a:xfrm>
              <a:off x="4723951" y="3452674"/>
              <a:ext cx="1601721" cy="24622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 eaLnBrk="0" hangingPunct="0"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9pPr>
            </a:lstStyle>
            <a:p>
              <a:pPr algn="ctr" eaLnBrk="1" hangingPunct="1"/>
              <a:r>
                <a:rPr kumimoji="0" lang="ko-KR" altLang="en-US" sz="1000" dirty="0" smtClean="0">
                  <a:solidFill>
                    <a:srgbClr val="000000"/>
                  </a:solidFill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■ </a:t>
              </a:r>
              <a:r>
                <a:rPr kumimoji="0" lang="ko-KR" altLang="en-US" sz="1000" b="1" dirty="0" smtClean="0">
                  <a:solidFill>
                    <a:srgbClr val="000000"/>
                  </a:solidFill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첨가제 공급 및 압출 공정</a:t>
              </a:r>
              <a:endParaRPr kumimoji="0" lang="ko-KR" altLang="en-US" sz="1000" b="1" dirty="0">
                <a:solidFill>
                  <a:srgbClr val="000000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endParaRPr>
            </a:p>
          </p:txBody>
        </p:sp>
      </p:grpSp>
      <p:sp>
        <p:nvSpPr>
          <p:cNvPr id="35" name="AutoShape 704"/>
          <p:cNvSpPr>
            <a:spLocks noChangeArrowheads="1"/>
          </p:cNvSpPr>
          <p:nvPr/>
        </p:nvSpPr>
        <p:spPr bwMode="auto">
          <a:xfrm>
            <a:off x="67985" y="713437"/>
            <a:ext cx="1152708" cy="311298"/>
          </a:xfrm>
          <a:prstGeom prst="homePlate">
            <a:avLst>
              <a:gd name="adj" fmla="val 40127"/>
            </a:avLst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ctr" eaLnBrk="1" hangingPunct="1"/>
            <a:r>
              <a:rPr lang="ko-KR" altLang="en-US" sz="11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원</a:t>
            </a:r>
            <a:r>
              <a:rPr lang="ko-KR" altLang="en-US" sz="1100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료 </a:t>
            </a:r>
            <a:r>
              <a:rPr lang="ko-KR" altLang="en-US" sz="11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공급 및 </a:t>
            </a:r>
            <a:endParaRPr lang="en-US" altLang="ko-KR" sz="1100" dirty="0" smtClean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  <a:p>
            <a:pPr algn="ctr" eaLnBrk="1" hangingPunct="1"/>
            <a:r>
              <a:rPr lang="ko-KR" altLang="en-US" sz="1100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정제</a:t>
            </a:r>
            <a:r>
              <a:rPr lang="en-US" altLang="ko-KR" sz="1100" b="1" dirty="0" smtClean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</a:t>
            </a:r>
            <a:endParaRPr lang="en-US" altLang="ko-KR" sz="1100" b="1" dirty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grpSp>
        <p:nvGrpSpPr>
          <p:cNvPr id="36" name="그룹 35"/>
          <p:cNvGrpSpPr/>
          <p:nvPr/>
        </p:nvGrpSpPr>
        <p:grpSpPr>
          <a:xfrm>
            <a:off x="4731206" y="1051546"/>
            <a:ext cx="5318568" cy="730557"/>
            <a:chOff x="4731206" y="1051546"/>
            <a:chExt cx="5318568" cy="730557"/>
          </a:xfrm>
        </p:grpSpPr>
        <p:sp>
          <p:nvSpPr>
            <p:cNvPr id="37" name="Text Box 17"/>
            <p:cNvSpPr txBox="1">
              <a:spLocks noChangeArrowheads="1"/>
            </p:cNvSpPr>
            <p:nvPr/>
          </p:nvSpPr>
          <p:spPr bwMode="auto">
            <a:xfrm>
              <a:off x="4731206" y="1051546"/>
              <a:ext cx="1226618" cy="24622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 eaLnBrk="0" hangingPunct="0"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9pPr>
            </a:lstStyle>
            <a:p>
              <a:pPr algn="ctr" eaLnBrk="1" hangingPunct="1"/>
              <a:r>
                <a:rPr kumimoji="0" lang="ko-KR" altLang="en-US" sz="1000" b="1" dirty="0" smtClean="0">
                  <a:solidFill>
                    <a:srgbClr val="000000"/>
                  </a:solidFill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■ 원료 공급 및 정제</a:t>
              </a:r>
              <a:endParaRPr kumimoji="0" lang="ko-KR" altLang="en-US" sz="1000" b="1" dirty="0">
                <a:solidFill>
                  <a:srgbClr val="000000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endParaRPr>
            </a:p>
          </p:txBody>
        </p:sp>
        <p:sp>
          <p:nvSpPr>
            <p:cNvPr id="38" name="Text Box 11"/>
            <p:cNvSpPr txBox="1">
              <a:spLocks noChangeArrowheads="1"/>
            </p:cNvSpPr>
            <p:nvPr/>
          </p:nvSpPr>
          <p:spPr bwMode="auto">
            <a:xfrm>
              <a:off x="4881594" y="1246572"/>
              <a:ext cx="5168180" cy="5355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square" anchor="ctr">
              <a:spAutoFit/>
            </a:bodyPr>
            <a:lstStyle>
              <a:lvl1pPr eaLnBrk="0" hangingPunct="0"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9pPr>
            </a:lstStyle>
            <a:p>
              <a:pPr algn="l" latinLnBrk="0">
                <a:lnSpc>
                  <a:spcPct val="110000"/>
                </a:lnSpc>
              </a:pPr>
              <a:r>
                <a:rPr kumimoji="0" lang="ko-KR" altLang="en-US" sz="900" b="0" dirty="0" smtClean="0">
                  <a:solidFill>
                    <a:srgbClr val="000000"/>
                  </a:solidFill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반응기 내에서 중합반응의 촉매 독으로 작용하는 원부원료 내 불순물들을 정제하는 공정</a:t>
              </a:r>
              <a:endParaRPr kumimoji="0" lang="en-US" altLang="ko-KR" sz="900" b="0" dirty="0" smtClean="0">
                <a:solidFill>
                  <a:srgbClr val="000000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endParaRPr>
            </a:p>
            <a:p>
              <a:pPr algn="l" latinLnBrk="0">
                <a:lnSpc>
                  <a:spcPct val="110000"/>
                </a:lnSpc>
              </a:pPr>
              <a:r>
                <a:rPr kumimoji="0" lang="en-US" altLang="ko-KR" sz="900" b="0" dirty="0">
                  <a:solidFill>
                    <a:srgbClr val="000000"/>
                  </a:solidFill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- Ethylene &amp;  Nitrogen : </a:t>
              </a:r>
              <a:r>
                <a:rPr kumimoji="0" lang="en-US" altLang="ko-KR" sz="900" b="0" dirty="0" err="1">
                  <a:solidFill>
                    <a:srgbClr val="000000"/>
                  </a:solidFill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Deoxo</a:t>
              </a:r>
              <a:r>
                <a:rPr kumimoji="0" lang="en-US" altLang="ko-KR" sz="900" b="0" dirty="0">
                  <a:solidFill>
                    <a:srgbClr val="000000"/>
                  </a:solidFill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 Bed (O2 </a:t>
              </a:r>
              <a:r>
                <a:rPr kumimoji="0" lang="ko-KR" altLang="en-US" sz="900" b="0" dirty="0">
                  <a:solidFill>
                    <a:srgbClr val="000000"/>
                  </a:solidFill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제거</a:t>
              </a:r>
              <a:r>
                <a:rPr kumimoji="0" lang="en-US" altLang="ko-KR" sz="900" b="0" dirty="0">
                  <a:solidFill>
                    <a:srgbClr val="000000"/>
                  </a:solidFill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), Dryer (H2O </a:t>
              </a:r>
              <a:r>
                <a:rPr kumimoji="0" lang="ko-KR" altLang="en-US" sz="900" b="0" dirty="0">
                  <a:solidFill>
                    <a:srgbClr val="000000"/>
                  </a:solidFill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제거</a:t>
              </a:r>
              <a:r>
                <a:rPr kumimoji="0" lang="en-US" altLang="ko-KR" sz="900" b="0" dirty="0">
                  <a:solidFill>
                    <a:srgbClr val="000000"/>
                  </a:solidFill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)</a:t>
              </a:r>
            </a:p>
            <a:p>
              <a:pPr algn="l" eaLnBrk="1" hangingPunct="1"/>
              <a:r>
                <a:rPr kumimoji="0" lang="en-US" altLang="ko-KR" sz="900" b="0" dirty="0">
                  <a:solidFill>
                    <a:srgbClr val="000000"/>
                  </a:solidFill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- </a:t>
              </a:r>
              <a:r>
                <a:rPr kumimoji="0" lang="en-US" altLang="ko-KR" sz="900" b="0" dirty="0" err="1">
                  <a:solidFill>
                    <a:srgbClr val="000000"/>
                  </a:solidFill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Comonomer</a:t>
              </a:r>
              <a:r>
                <a:rPr kumimoji="0" lang="en-US" altLang="ko-KR" sz="900" b="0" dirty="0">
                  <a:solidFill>
                    <a:srgbClr val="000000"/>
                  </a:solidFill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 (</a:t>
              </a:r>
              <a:r>
                <a:rPr kumimoji="0" lang="ko-KR" altLang="en-US" sz="900" b="0" dirty="0" err="1">
                  <a:solidFill>
                    <a:srgbClr val="000000"/>
                  </a:solidFill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부텐</a:t>
              </a:r>
              <a:r>
                <a:rPr kumimoji="0" lang="en-US" altLang="ko-KR" sz="900" b="0" dirty="0">
                  <a:solidFill>
                    <a:srgbClr val="000000"/>
                  </a:solidFill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/</a:t>
              </a:r>
              <a:r>
                <a:rPr kumimoji="0" lang="ko-KR" altLang="en-US" sz="900" b="0" dirty="0" err="1">
                  <a:solidFill>
                    <a:srgbClr val="000000"/>
                  </a:solidFill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헥센</a:t>
              </a:r>
              <a:r>
                <a:rPr kumimoji="0" lang="en-US" altLang="ko-KR" sz="900" b="0" dirty="0">
                  <a:solidFill>
                    <a:srgbClr val="000000"/>
                  </a:solidFill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) &amp; ICA (</a:t>
              </a:r>
              <a:r>
                <a:rPr kumimoji="0" lang="ko-KR" altLang="en-US" sz="900" b="0" dirty="0" err="1" smtClean="0">
                  <a:solidFill>
                    <a:srgbClr val="000000"/>
                  </a:solidFill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아이소펜탄</a:t>
              </a:r>
              <a:r>
                <a:rPr kumimoji="0" lang="en-US" altLang="ko-KR" sz="900" b="0" dirty="0" smtClean="0">
                  <a:solidFill>
                    <a:srgbClr val="000000"/>
                  </a:solidFill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): </a:t>
              </a:r>
              <a:r>
                <a:rPr kumimoji="0" lang="en-US" altLang="ko-KR" sz="900" b="0" dirty="0">
                  <a:solidFill>
                    <a:srgbClr val="000000"/>
                  </a:solidFill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Degassing Column (Light Gas </a:t>
              </a:r>
              <a:r>
                <a:rPr kumimoji="0" lang="ko-KR" altLang="en-US" sz="900" b="0" dirty="0">
                  <a:solidFill>
                    <a:srgbClr val="000000"/>
                  </a:solidFill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제거</a:t>
              </a:r>
              <a:r>
                <a:rPr kumimoji="0" lang="en-US" altLang="ko-KR" sz="900" b="0" dirty="0">
                  <a:solidFill>
                    <a:srgbClr val="000000"/>
                  </a:solidFill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), Dryer (H2O </a:t>
              </a:r>
              <a:r>
                <a:rPr kumimoji="0" lang="ko-KR" altLang="en-US" sz="900" b="0" dirty="0">
                  <a:solidFill>
                    <a:srgbClr val="000000"/>
                  </a:solidFill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제거</a:t>
              </a:r>
              <a:r>
                <a:rPr kumimoji="0" lang="en-US" altLang="ko-KR" sz="900" b="0" dirty="0" smtClean="0">
                  <a:solidFill>
                    <a:srgbClr val="000000"/>
                  </a:solidFill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)</a:t>
              </a:r>
              <a:endParaRPr kumimoji="0" lang="en-US" altLang="ko-KR" sz="900" b="0" dirty="0">
                <a:solidFill>
                  <a:srgbClr val="000000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endParaRPr>
            </a:p>
          </p:txBody>
        </p:sp>
      </p:grpSp>
      <p:sp>
        <p:nvSpPr>
          <p:cNvPr id="39" name="자유형 38"/>
          <p:cNvSpPr/>
          <p:nvPr/>
        </p:nvSpPr>
        <p:spPr bwMode="auto">
          <a:xfrm>
            <a:off x="376331" y="3866602"/>
            <a:ext cx="1361176" cy="1139738"/>
          </a:xfrm>
          <a:custGeom>
            <a:avLst/>
            <a:gdLst>
              <a:gd name="connsiteX0" fmla="*/ 0 w 2543175"/>
              <a:gd name="connsiteY0" fmla="*/ 0 h 1704975"/>
              <a:gd name="connsiteX1" fmla="*/ 2538413 w 2543175"/>
              <a:gd name="connsiteY1" fmla="*/ 0 h 1704975"/>
              <a:gd name="connsiteX2" fmla="*/ 2543175 w 2543175"/>
              <a:gd name="connsiteY2" fmla="*/ 128587 h 1704975"/>
              <a:gd name="connsiteX3" fmla="*/ 2538413 w 2543175"/>
              <a:gd name="connsiteY3" fmla="*/ 147637 h 1704975"/>
              <a:gd name="connsiteX4" fmla="*/ 2538413 w 2543175"/>
              <a:gd name="connsiteY4" fmla="*/ 1704975 h 1704975"/>
              <a:gd name="connsiteX5" fmla="*/ 2419350 w 2543175"/>
              <a:gd name="connsiteY5" fmla="*/ 1700212 h 1704975"/>
              <a:gd name="connsiteX6" fmla="*/ 4763 w 2543175"/>
              <a:gd name="connsiteY6" fmla="*/ 1700212 h 1704975"/>
              <a:gd name="connsiteX7" fmla="*/ 0 w 2543175"/>
              <a:gd name="connsiteY7" fmla="*/ 0 h 17049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543175" h="1704975">
                <a:moveTo>
                  <a:pt x="0" y="0"/>
                </a:moveTo>
                <a:lnTo>
                  <a:pt x="2538413" y="0"/>
                </a:lnTo>
                <a:cubicBezTo>
                  <a:pt x="2540000" y="42862"/>
                  <a:pt x="2543175" y="85695"/>
                  <a:pt x="2543175" y="128587"/>
                </a:cubicBezTo>
                <a:cubicBezTo>
                  <a:pt x="2543175" y="135132"/>
                  <a:pt x="2538413" y="147637"/>
                  <a:pt x="2538413" y="147637"/>
                </a:cubicBezTo>
                <a:lnTo>
                  <a:pt x="2538413" y="1704975"/>
                </a:lnTo>
                <a:cubicBezTo>
                  <a:pt x="2432057" y="1699910"/>
                  <a:pt x="2471775" y="1700212"/>
                  <a:pt x="2419350" y="1700212"/>
                </a:cubicBezTo>
                <a:lnTo>
                  <a:pt x="4763" y="1700212"/>
                </a:lnTo>
                <a:cubicBezTo>
                  <a:pt x="3175" y="1133475"/>
                  <a:pt x="1588" y="566737"/>
                  <a:pt x="0" y="0"/>
                </a:cubicBezTo>
                <a:close/>
              </a:path>
            </a:pathLst>
          </a:custGeom>
          <a:noFill/>
          <a:ln w="38100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85725" marR="0" indent="-85725" algn="l" defTabSz="914400" rtl="0" eaLnBrk="1" fontAlgn="base" latinLnBrk="1" hangingPunct="1">
              <a:lnSpc>
                <a:spcPct val="120000"/>
              </a:lnSpc>
              <a:spcBef>
                <a:spcPct val="40000"/>
              </a:spcBef>
              <a:spcAft>
                <a:spcPct val="0"/>
              </a:spcAft>
              <a:buClrTx/>
              <a:buSzTx/>
              <a:buFont typeface="Wingdings" pitchFamily="2" charset="2"/>
              <a:buNone/>
              <a:tabLst/>
            </a:pPr>
            <a:endParaRPr kumimoji="1" lang="ko-KR" altLang="en-US" sz="13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돋움" pitchFamily="50" charset="-127"/>
            </a:endParaRPr>
          </a:p>
        </p:txBody>
      </p:sp>
      <p:sp>
        <p:nvSpPr>
          <p:cNvPr id="40" name="Text Box 4"/>
          <p:cNvSpPr txBox="1">
            <a:spLocks noChangeArrowheads="1"/>
          </p:cNvSpPr>
          <p:nvPr/>
        </p:nvSpPr>
        <p:spPr bwMode="auto">
          <a:xfrm>
            <a:off x="71912" y="4981598"/>
            <a:ext cx="1837362" cy="338554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none">
            <a:spAutoFit/>
          </a:bodyPr>
          <a:lstStyle>
            <a:lvl1pPr eaLnBrk="0" hangingPunct="0">
              <a:defRPr kumimoji="1"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1pPr>
            <a:lvl2pPr marL="742950" indent="-285750" eaLnBrk="0" hangingPunct="0">
              <a:defRPr kumimoji="1"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2pPr>
            <a:lvl3pPr marL="1143000" indent="-228600" eaLnBrk="0" hangingPunct="0">
              <a:defRPr kumimoji="1"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3pPr>
            <a:lvl4pPr marL="1600200" indent="-228600" eaLnBrk="0" hangingPunct="0">
              <a:defRPr kumimoji="1"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4pPr>
            <a:lvl5pPr marL="2057400" indent="-228600" eaLnBrk="0" hangingPunct="0">
              <a:defRPr kumimoji="1"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 kumimoji="1"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 kumimoji="1"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 kumimoji="1"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 kumimoji="1"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9pPr>
          </a:lstStyle>
          <a:p>
            <a:pPr eaLnBrk="1" hangingPunct="1"/>
            <a:r>
              <a:rPr lang="ko-KR" altLang="en-US" dirty="0" smtClean="0">
                <a:solidFill>
                  <a:srgbClr val="FFC000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원</a:t>
            </a:r>
            <a:r>
              <a:rPr lang="ko-KR" altLang="en-US" dirty="0">
                <a:solidFill>
                  <a:srgbClr val="FFC000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료 </a:t>
            </a:r>
            <a:r>
              <a:rPr lang="ko-KR" altLang="en-US" dirty="0" smtClean="0">
                <a:solidFill>
                  <a:srgbClr val="FFC000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공급 및 정제</a:t>
            </a:r>
            <a:endParaRPr lang="en-US" altLang="ko-KR" dirty="0">
              <a:solidFill>
                <a:srgbClr val="FFC000"/>
              </a:solidFill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46106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Line 16"/>
          <p:cNvSpPr>
            <a:spLocks noChangeShapeType="1"/>
          </p:cNvSpPr>
          <p:nvPr/>
        </p:nvSpPr>
        <p:spPr bwMode="auto">
          <a:xfrm>
            <a:off x="0" y="434044"/>
            <a:ext cx="99060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ko-KR" altLang="en-US" sz="1463" dirty="0">
              <a:solidFill>
                <a:srgbClr val="000000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Adobe Devanagari" pitchFamily="18" charset="0"/>
            </a:endParaRPr>
          </a:p>
        </p:txBody>
      </p:sp>
      <p:sp>
        <p:nvSpPr>
          <p:cNvPr id="151" name="TextBox 150"/>
          <p:cNvSpPr txBox="1"/>
          <p:nvPr/>
        </p:nvSpPr>
        <p:spPr>
          <a:xfrm>
            <a:off x="162884" y="-47625"/>
            <a:ext cx="5157261" cy="526559"/>
          </a:xfrm>
          <a:prstGeom prst="rect">
            <a:avLst/>
          </a:prstGeom>
          <a:noFill/>
          <a:ln w="3175">
            <a:noFill/>
          </a:ln>
        </p:spPr>
        <p:txBody>
          <a:bodyPr wrap="square" rtlCol="0" anchor="ctr" anchorCtr="0">
            <a:noAutofit/>
          </a:bodyPr>
          <a:lstStyle/>
          <a:p>
            <a:r>
              <a:rPr lang="en-US" altLang="ko-KR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4.</a:t>
            </a:r>
            <a:r>
              <a:rPr lang="ko-KR" altLang="en-US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b="1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공정소개</a:t>
            </a:r>
            <a:endParaRPr lang="ko-KR" altLang="en-US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52" name="TextBox 151"/>
          <p:cNvSpPr txBox="1"/>
          <p:nvPr/>
        </p:nvSpPr>
        <p:spPr>
          <a:xfrm>
            <a:off x="5738813" y="-47625"/>
            <a:ext cx="3984663" cy="526559"/>
          </a:xfrm>
          <a:prstGeom prst="rect">
            <a:avLst/>
          </a:prstGeom>
          <a:noFill/>
          <a:ln w="3175">
            <a:noFill/>
          </a:ln>
        </p:spPr>
        <p:txBody>
          <a:bodyPr wrap="square" rtlCol="0" anchor="ctr" anchorCtr="0">
            <a:noAutofit/>
          </a:bodyPr>
          <a:lstStyle/>
          <a:p>
            <a:pPr algn="r"/>
            <a:r>
              <a:rPr lang="ko-KR" altLang="en-US" b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⑬ </a:t>
            </a:r>
            <a:r>
              <a:rPr lang="en-US" altLang="ko-KR" b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LLDPE(2)</a:t>
            </a:r>
            <a:endParaRPr lang="en-US" altLang="ko-KR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1" name="Text 967"/>
          <p:cNvSpPr txBox="1">
            <a:spLocks noChangeArrowheads="1"/>
          </p:cNvSpPr>
          <p:nvPr/>
        </p:nvSpPr>
        <p:spPr bwMode="auto">
          <a:xfrm>
            <a:off x="-1485" y="5304060"/>
            <a:ext cx="1876436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714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latinLnBrk="0"/>
            <a:r>
              <a:rPr kumimoji="0" lang="en-US" altLang="ko-KR" sz="1000" dirty="0" smtClean="0">
                <a:solidFill>
                  <a:srgbClr val="0000FF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Cooling</a:t>
            </a:r>
            <a:r>
              <a:rPr kumimoji="0" lang="en-US" altLang="ko-KR" sz="1000" dirty="0">
                <a:solidFill>
                  <a:srgbClr val="0000FF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</a:t>
            </a:r>
            <a:r>
              <a:rPr kumimoji="0" lang="en-US" altLang="ko-KR" sz="1000" dirty="0" smtClean="0">
                <a:solidFill>
                  <a:srgbClr val="0000FF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Tower</a:t>
            </a:r>
            <a:endParaRPr kumimoji="0" lang="en-US" altLang="ko-KR" sz="1000" dirty="0">
              <a:solidFill>
                <a:srgbClr val="0000FF"/>
              </a:solidFill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sp>
        <p:nvSpPr>
          <p:cNvPr id="42" name="Text 967"/>
          <p:cNvSpPr txBox="1">
            <a:spLocks noChangeArrowheads="1"/>
          </p:cNvSpPr>
          <p:nvPr/>
        </p:nvSpPr>
        <p:spPr bwMode="auto">
          <a:xfrm>
            <a:off x="3309298" y="4319605"/>
            <a:ext cx="1131584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714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latinLnBrk="0"/>
            <a:r>
              <a:rPr kumimoji="0" lang="en-US" altLang="ko-KR" sz="1000" dirty="0" smtClean="0">
                <a:solidFill>
                  <a:srgbClr val="FF0000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LP Flare</a:t>
            </a:r>
            <a:r>
              <a:rPr kumimoji="0" lang="en-US" altLang="ko-KR" sz="1000" dirty="0">
                <a:solidFill>
                  <a:srgbClr val="FF0000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</a:t>
            </a:r>
            <a:r>
              <a:rPr kumimoji="0" lang="en-US" altLang="ko-KR" sz="1000" dirty="0" smtClean="0">
                <a:solidFill>
                  <a:srgbClr val="FF0000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Stack</a:t>
            </a:r>
            <a:endParaRPr kumimoji="0" lang="en-US" altLang="ko-KR" sz="1000" dirty="0">
              <a:solidFill>
                <a:srgbClr val="FF0000"/>
              </a:solidFill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sp>
        <p:nvSpPr>
          <p:cNvPr id="43" name="Text Box 17"/>
          <p:cNvSpPr txBox="1">
            <a:spLocks noChangeArrowheads="1"/>
          </p:cNvSpPr>
          <p:nvPr/>
        </p:nvSpPr>
        <p:spPr bwMode="auto">
          <a:xfrm>
            <a:off x="5150737" y="1115467"/>
            <a:ext cx="819455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ctr" eaLnBrk="1" hangingPunct="1"/>
            <a:r>
              <a:rPr kumimoji="0" lang="ko-KR" altLang="en-US" sz="1000" b="1" dirty="0" smtClean="0">
                <a:solidFill>
                  <a:srgbClr val="000000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■ 이송 공정</a:t>
            </a:r>
            <a:endParaRPr kumimoji="0" lang="ko-KR" altLang="en-US" sz="1000" b="1" dirty="0">
              <a:solidFill>
                <a:srgbClr val="000000"/>
              </a:solidFill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sp>
        <p:nvSpPr>
          <p:cNvPr id="44" name="Text Box 11"/>
          <p:cNvSpPr txBox="1">
            <a:spLocks noChangeArrowheads="1"/>
          </p:cNvSpPr>
          <p:nvPr/>
        </p:nvSpPr>
        <p:spPr bwMode="auto">
          <a:xfrm>
            <a:off x="5236668" y="1332144"/>
            <a:ext cx="4419060" cy="6001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l" latinLnBrk="0">
              <a:lnSpc>
                <a:spcPct val="110000"/>
              </a:lnSpc>
            </a:pPr>
            <a:r>
              <a:rPr kumimoji="0" lang="en-US" altLang="ko-KR" sz="1000" b="0" dirty="0" smtClean="0">
                <a:solidFill>
                  <a:srgbClr val="000000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Product Resin</a:t>
            </a:r>
            <a:r>
              <a:rPr kumimoji="0" lang="ko-KR" altLang="en-US" sz="1000" b="0" dirty="0">
                <a:solidFill>
                  <a:srgbClr val="000000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은</a:t>
            </a:r>
            <a:r>
              <a:rPr kumimoji="0" lang="ko-KR" altLang="en-US" sz="1000" b="0" dirty="0" smtClean="0">
                <a:solidFill>
                  <a:srgbClr val="000000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</a:t>
            </a:r>
            <a:r>
              <a:rPr kumimoji="0" lang="en-US" altLang="ko-KR" sz="1000" b="0" dirty="0" smtClean="0">
                <a:solidFill>
                  <a:srgbClr val="000000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Pellet Screener</a:t>
            </a:r>
            <a:r>
              <a:rPr kumimoji="0" lang="ko-KR" altLang="en-US" sz="1000" b="0" dirty="0" smtClean="0">
                <a:solidFill>
                  <a:srgbClr val="000000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를 거치면서 입자가 큰 </a:t>
            </a:r>
            <a:r>
              <a:rPr kumimoji="0" lang="en-US" altLang="ko-KR" sz="1000" b="0" dirty="0" smtClean="0">
                <a:solidFill>
                  <a:srgbClr val="000000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Resin</a:t>
            </a:r>
            <a:r>
              <a:rPr kumimoji="0" lang="ko-KR" altLang="en-US" sz="1000" b="0" dirty="0" smtClean="0">
                <a:solidFill>
                  <a:srgbClr val="000000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은 걸러지고</a:t>
            </a:r>
            <a:r>
              <a:rPr kumimoji="0" lang="en-US" altLang="ko-KR" sz="1000" b="0" dirty="0" smtClean="0">
                <a:solidFill>
                  <a:srgbClr val="000000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, </a:t>
            </a:r>
            <a:br>
              <a:rPr kumimoji="0" lang="en-US" altLang="ko-KR" sz="1000" b="0" dirty="0" smtClean="0">
                <a:solidFill>
                  <a:srgbClr val="000000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</a:br>
            <a:r>
              <a:rPr kumimoji="0" lang="en-US" altLang="ko-KR" sz="1000" b="0" dirty="0" smtClean="0">
                <a:solidFill>
                  <a:srgbClr val="000000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Pellet Screener</a:t>
            </a:r>
            <a:r>
              <a:rPr kumimoji="0" lang="ko-KR" altLang="en-US" sz="1000" b="0" dirty="0" smtClean="0">
                <a:solidFill>
                  <a:srgbClr val="000000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를 통과한 </a:t>
            </a:r>
            <a:r>
              <a:rPr kumimoji="0" lang="en-US" altLang="ko-KR" sz="1000" b="0" dirty="0" smtClean="0">
                <a:solidFill>
                  <a:srgbClr val="000000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Pellet</a:t>
            </a:r>
            <a:r>
              <a:rPr kumimoji="0" lang="ko-KR" altLang="en-US" sz="1000" b="0" dirty="0" smtClean="0">
                <a:solidFill>
                  <a:srgbClr val="000000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은 </a:t>
            </a:r>
            <a:r>
              <a:rPr kumimoji="0" lang="en-US" altLang="ko-KR" sz="1000" b="0" dirty="0" smtClean="0">
                <a:solidFill>
                  <a:srgbClr val="000000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Air</a:t>
            </a:r>
            <a:r>
              <a:rPr kumimoji="0" lang="ko-KR" altLang="en-US" sz="1000" b="0" dirty="0" smtClean="0">
                <a:solidFill>
                  <a:srgbClr val="000000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</a:t>
            </a:r>
            <a:r>
              <a:rPr kumimoji="0" lang="en-US" altLang="ko-KR" sz="1000" b="0" dirty="0" smtClean="0">
                <a:solidFill>
                  <a:srgbClr val="000000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Blower</a:t>
            </a:r>
            <a:r>
              <a:rPr kumimoji="0" lang="ko-KR" altLang="en-US" sz="1000" b="0" dirty="0" smtClean="0">
                <a:solidFill>
                  <a:srgbClr val="000000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로 약 </a:t>
            </a:r>
            <a:r>
              <a:rPr kumimoji="0" lang="en-US" altLang="ko-KR" sz="1000" b="0" dirty="0" smtClean="0">
                <a:solidFill>
                  <a:srgbClr val="000000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0.5~1.0kgf/cm²</a:t>
            </a:r>
            <a:r>
              <a:rPr kumimoji="0" lang="ko-KR" altLang="en-US" sz="1000" b="0" dirty="0" smtClean="0">
                <a:solidFill>
                  <a:srgbClr val="000000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의 압력으로 </a:t>
            </a:r>
            <a:r>
              <a:rPr kumimoji="0" lang="en-US" altLang="ko-KR" sz="1000" b="0" dirty="0" smtClean="0">
                <a:solidFill>
                  <a:srgbClr val="000000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Pellet</a:t>
            </a:r>
            <a:r>
              <a:rPr kumimoji="0" lang="ko-KR" altLang="en-US" sz="1000" b="0" dirty="0" smtClean="0">
                <a:solidFill>
                  <a:srgbClr val="000000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을 </a:t>
            </a:r>
            <a:r>
              <a:rPr kumimoji="0" lang="en-US" altLang="ko-KR" sz="1000" b="0" dirty="0" smtClean="0">
                <a:solidFill>
                  <a:srgbClr val="000000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Silo</a:t>
            </a:r>
            <a:r>
              <a:rPr kumimoji="0" lang="ko-KR" altLang="en-US" sz="1000" b="0" dirty="0" smtClean="0">
                <a:solidFill>
                  <a:srgbClr val="000000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로 이송하게 된다</a:t>
            </a:r>
            <a:r>
              <a:rPr kumimoji="0" lang="en-US" altLang="ko-KR" sz="1000" b="0" dirty="0" smtClean="0">
                <a:solidFill>
                  <a:srgbClr val="000000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.</a:t>
            </a:r>
            <a:endParaRPr lang="en-US" altLang="ko-KR" sz="1000" b="0" dirty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sp>
        <p:nvSpPr>
          <p:cNvPr id="45" name="Text Box 12"/>
          <p:cNvSpPr txBox="1">
            <a:spLocks noChangeArrowheads="1"/>
          </p:cNvSpPr>
          <p:nvPr/>
        </p:nvSpPr>
        <p:spPr bwMode="auto">
          <a:xfrm>
            <a:off x="5236668" y="2209697"/>
            <a:ext cx="441906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l" latinLnBrk="0"/>
            <a:r>
              <a:rPr kumimoji="0" lang="en-US" altLang="ko-KR" sz="1000" b="0" dirty="0">
                <a:solidFill>
                  <a:srgbClr val="000000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Silo</a:t>
            </a:r>
            <a:r>
              <a:rPr kumimoji="0" lang="ko-KR" altLang="en-US" sz="1000" b="0" dirty="0">
                <a:solidFill>
                  <a:srgbClr val="000000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로 이송된 제품은 고객의 요구에 따라 자동 포장되어 창고에 보관 후</a:t>
            </a:r>
            <a:r>
              <a:rPr kumimoji="0" lang="en-US" altLang="ko-KR" sz="1000" b="0" dirty="0">
                <a:solidFill>
                  <a:srgbClr val="000000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, </a:t>
            </a:r>
            <a:r>
              <a:rPr kumimoji="0" lang="ko-KR" altLang="en-US" sz="1000" b="0">
                <a:solidFill>
                  <a:srgbClr val="000000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고객에게 </a:t>
            </a:r>
            <a:r>
              <a:rPr kumimoji="0" lang="ko-KR" altLang="en-US" sz="1000" b="0" smtClean="0">
                <a:solidFill>
                  <a:srgbClr val="000000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전달된다</a:t>
            </a:r>
            <a:r>
              <a:rPr kumimoji="0" lang="en-US" altLang="ko-KR" sz="1000" b="0" dirty="0">
                <a:solidFill>
                  <a:srgbClr val="000000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. </a:t>
            </a:r>
            <a:endParaRPr lang="en-US" altLang="ko-KR" sz="1000" b="0" dirty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sp>
        <p:nvSpPr>
          <p:cNvPr id="46" name="Text Box 18"/>
          <p:cNvSpPr txBox="1">
            <a:spLocks noChangeArrowheads="1"/>
          </p:cNvSpPr>
          <p:nvPr/>
        </p:nvSpPr>
        <p:spPr bwMode="auto">
          <a:xfrm>
            <a:off x="5162595" y="2001421"/>
            <a:ext cx="819455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ctr" eaLnBrk="1" hangingPunct="1"/>
            <a:r>
              <a:rPr kumimoji="0" lang="ko-KR" altLang="en-US" sz="1000" b="1" dirty="0" smtClean="0">
                <a:solidFill>
                  <a:srgbClr val="000000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■ 포장 공정</a:t>
            </a:r>
            <a:endParaRPr kumimoji="0" lang="ko-KR" altLang="en-US" sz="1000" b="1" dirty="0">
              <a:solidFill>
                <a:srgbClr val="000000"/>
              </a:solidFill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sp>
        <p:nvSpPr>
          <p:cNvPr id="47" name="직사각형 46"/>
          <p:cNvSpPr/>
          <p:nvPr/>
        </p:nvSpPr>
        <p:spPr bwMode="auto">
          <a:xfrm>
            <a:off x="765164" y="3927023"/>
            <a:ext cx="3696617" cy="2145651"/>
          </a:xfrm>
          <a:prstGeom prst="rect">
            <a:avLst/>
          </a:prstGeom>
          <a:noFill/>
          <a:ln w="317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85725" marR="0" indent="-85725" algn="l" defTabSz="914400" rtl="0" eaLnBrk="1" fontAlgn="base" latinLnBrk="1" hangingPunct="1">
              <a:lnSpc>
                <a:spcPct val="120000"/>
              </a:lnSpc>
              <a:spcBef>
                <a:spcPct val="40000"/>
              </a:spcBef>
              <a:spcAft>
                <a:spcPct val="0"/>
              </a:spcAft>
              <a:buClrTx/>
              <a:buSzTx/>
              <a:buFont typeface="Wingdings" pitchFamily="2" charset="2"/>
              <a:buNone/>
              <a:tabLst/>
            </a:pPr>
            <a:endParaRPr kumimoji="1" lang="ko-KR" altLang="en-US" sz="1300" b="1" i="0" u="none" strike="noStrike" cap="none" normalizeH="0" baseline="0" smtClean="0">
              <a:ln>
                <a:noFill/>
              </a:ln>
              <a:solidFill>
                <a:srgbClr val="FF0000"/>
              </a:solidFill>
              <a:effectLst/>
              <a:latin typeface="Arial" charset="0"/>
              <a:ea typeface="돋움" pitchFamily="50" charset="-127"/>
            </a:endParaRPr>
          </a:p>
        </p:txBody>
      </p:sp>
      <p:sp>
        <p:nvSpPr>
          <p:cNvPr id="48" name="Text Box 4"/>
          <p:cNvSpPr txBox="1">
            <a:spLocks noChangeArrowheads="1"/>
          </p:cNvSpPr>
          <p:nvPr/>
        </p:nvSpPr>
        <p:spPr bwMode="auto">
          <a:xfrm>
            <a:off x="3822312" y="6058694"/>
            <a:ext cx="716863" cy="338554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none">
            <a:spAutoFit/>
          </a:bodyPr>
          <a:lstStyle>
            <a:lvl1pPr eaLnBrk="0" hangingPunct="0">
              <a:defRPr kumimoji="1"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1pPr>
            <a:lvl2pPr marL="742950" indent="-285750" eaLnBrk="0" hangingPunct="0">
              <a:defRPr kumimoji="1"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2pPr>
            <a:lvl3pPr marL="1143000" indent="-228600" eaLnBrk="0" hangingPunct="0">
              <a:defRPr kumimoji="1"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3pPr>
            <a:lvl4pPr marL="1600200" indent="-228600" eaLnBrk="0" hangingPunct="0">
              <a:defRPr kumimoji="1"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4pPr>
            <a:lvl5pPr marL="2057400" indent="-228600" eaLnBrk="0" hangingPunct="0">
              <a:defRPr kumimoji="1"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 kumimoji="1"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 kumimoji="1"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 kumimoji="1"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 kumimoji="1"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9pPr>
          </a:lstStyle>
          <a:p>
            <a:pPr eaLnBrk="1" hangingPunct="1"/>
            <a:r>
              <a:rPr lang="en-US" altLang="ko-KR" dirty="0" smtClean="0">
                <a:solidFill>
                  <a:srgbClr val="FF0000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Utility</a:t>
            </a:r>
            <a:endParaRPr lang="en-US" altLang="ko-KR" dirty="0">
              <a:solidFill>
                <a:srgbClr val="FF0000"/>
              </a:solidFill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sp>
        <p:nvSpPr>
          <p:cNvPr id="49" name="Text Box 19"/>
          <p:cNvSpPr txBox="1">
            <a:spLocks noChangeArrowheads="1"/>
          </p:cNvSpPr>
          <p:nvPr/>
        </p:nvSpPr>
        <p:spPr bwMode="auto">
          <a:xfrm>
            <a:off x="5071224" y="2640975"/>
            <a:ext cx="1255472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l" eaLnBrk="1" hangingPunct="1"/>
            <a:r>
              <a:rPr kumimoji="0" lang="en-US" altLang="ko-KR" sz="1000" dirty="0" smtClean="0">
                <a:solidFill>
                  <a:srgbClr val="000000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&lt;</a:t>
            </a:r>
            <a:r>
              <a:rPr kumimoji="0" lang="ko-KR" altLang="en-US" sz="1000" dirty="0" smtClean="0">
                <a:solidFill>
                  <a:srgbClr val="000000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주요</a:t>
            </a:r>
            <a:r>
              <a:rPr kumimoji="0" lang="en-US" altLang="ko-KR" sz="1000" dirty="0" smtClean="0">
                <a:solidFill>
                  <a:srgbClr val="000000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</a:t>
            </a:r>
            <a:r>
              <a:rPr kumimoji="0" lang="ko-KR" altLang="en-US" sz="1000" dirty="0" smtClean="0">
                <a:solidFill>
                  <a:srgbClr val="000000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설비 제원</a:t>
            </a:r>
            <a:r>
              <a:rPr kumimoji="0" lang="en-US" altLang="ko-KR" sz="1000" dirty="0" smtClean="0">
                <a:solidFill>
                  <a:srgbClr val="000000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&gt;</a:t>
            </a:r>
          </a:p>
        </p:txBody>
      </p:sp>
      <p:sp>
        <p:nvSpPr>
          <p:cNvPr id="50" name="Text Box 4"/>
          <p:cNvSpPr txBox="1">
            <a:spLocks noChangeArrowheads="1"/>
          </p:cNvSpPr>
          <p:nvPr/>
        </p:nvSpPr>
        <p:spPr bwMode="auto">
          <a:xfrm>
            <a:off x="4351407" y="1212423"/>
            <a:ext cx="595036" cy="338554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none">
            <a:spAutoFit/>
          </a:bodyPr>
          <a:lstStyle>
            <a:lvl1pPr eaLnBrk="0" hangingPunct="0">
              <a:defRPr kumimoji="1"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1pPr>
            <a:lvl2pPr marL="742950" indent="-285750" eaLnBrk="0" hangingPunct="0">
              <a:defRPr kumimoji="1"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2pPr>
            <a:lvl3pPr marL="1143000" indent="-228600" eaLnBrk="0" hangingPunct="0">
              <a:defRPr kumimoji="1"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3pPr>
            <a:lvl4pPr marL="1600200" indent="-228600" eaLnBrk="0" hangingPunct="0">
              <a:defRPr kumimoji="1"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4pPr>
            <a:lvl5pPr marL="2057400" indent="-228600" eaLnBrk="0" hangingPunct="0">
              <a:defRPr kumimoji="1"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 kumimoji="1"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 kumimoji="1"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 kumimoji="1"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 kumimoji="1"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9pPr>
          </a:lstStyle>
          <a:p>
            <a:pPr eaLnBrk="1" hangingPunct="1"/>
            <a:r>
              <a:rPr lang="ko-KR" altLang="en-US" dirty="0" smtClean="0">
                <a:solidFill>
                  <a:srgbClr val="C00000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이송</a:t>
            </a:r>
            <a:endParaRPr lang="en-US" altLang="ko-KR" dirty="0">
              <a:solidFill>
                <a:srgbClr val="C00000"/>
              </a:solidFill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sp>
        <p:nvSpPr>
          <p:cNvPr id="51" name="Text Box 4"/>
          <p:cNvSpPr txBox="1">
            <a:spLocks noChangeArrowheads="1"/>
          </p:cNvSpPr>
          <p:nvPr/>
        </p:nvSpPr>
        <p:spPr bwMode="auto">
          <a:xfrm>
            <a:off x="4256664" y="3519826"/>
            <a:ext cx="595036" cy="338554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none">
            <a:spAutoFit/>
          </a:bodyPr>
          <a:lstStyle>
            <a:lvl1pPr eaLnBrk="0" hangingPunct="0">
              <a:defRPr kumimoji="1"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1pPr>
            <a:lvl2pPr marL="742950" indent="-285750" eaLnBrk="0" hangingPunct="0">
              <a:defRPr kumimoji="1"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2pPr>
            <a:lvl3pPr marL="1143000" indent="-228600" eaLnBrk="0" hangingPunct="0">
              <a:defRPr kumimoji="1"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3pPr>
            <a:lvl4pPr marL="1600200" indent="-228600" eaLnBrk="0" hangingPunct="0">
              <a:defRPr kumimoji="1"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4pPr>
            <a:lvl5pPr marL="2057400" indent="-228600" eaLnBrk="0" hangingPunct="0">
              <a:defRPr kumimoji="1"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 kumimoji="1"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 kumimoji="1"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 kumimoji="1"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 kumimoji="1" sz="1600" b="1">
                <a:solidFill>
                  <a:schemeClr val="tx1"/>
                </a:solidFill>
                <a:latin typeface="Arial" charset="0"/>
                <a:ea typeface="돋움" pitchFamily="50" charset="-127"/>
              </a:defRPr>
            </a:lvl9pPr>
          </a:lstStyle>
          <a:p>
            <a:pPr eaLnBrk="1" hangingPunct="1"/>
            <a:r>
              <a:rPr lang="ko-KR" altLang="en-US" dirty="0" smtClean="0">
                <a:solidFill>
                  <a:srgbClr val="0000FF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포장</a:t>
            </a:r>
            <a:endParaRPr lang="en-US" altLang="ko-KR" dirty="0">
              <a:solidFill>
                <a:srgbClr val="0000FF"/>
              </a:solidFill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pic>
        <p:nvPicPr>
          <p:cNvPr id="52" name="그림 5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9890" y="1259007"/>
            <a:ext cx="3498483" cy="2491777"/>
          </a:xfrm>
          <a:prstGeom prst="rect">
            <a:avLst/>
          </a:prstGeom>
        </p:spPr>
      </p:pic>
      <p:sp>
        <p:nvSpPr>
          <p:cNvPr id="53" name="자유형 52"/>
          <p:cNvSpPr/>
          <p:nvPr/>
        </p:nvSpPr>
        <p:spPr bwMode="auto">
          <a:xfrm>
            <a:off x="754339" y="1274635"/>
            <a:ext cx="3640347" cy="2493637"/>
          </a:xfrm>
          <a:custGeom>
            <a:avLst/>
            <a:gdLst>
              <a:gd name="connsiteX0" fmla="*/ 146649 w 3640347"/>
              <a:gd name="connsiteY0" fmla="*/ 8626 h 2493637"/>
              <a:gd name="connsiteX1" fmla="*/ 3640347 w 3640347"/>
              <a:gd name="connsiteY1" fmla="*/ 8626 h 2493637"/>
              <a:gd name="connsiteX2" fmla="*/ 3640347 w 3640347"/>
              <a:gd name="connsiteY2" fmla="*/ 1095555 h 2493637"/>
              <a:gd name="connsiteX3" fmla="*/ 2286000 w 3640347"/>
              <a:gd name="connsiteY3" fmla="*/ 1095555 h 2493637"/>
              <a:gd name="connsiteX4" fmla="*/ 2286000 w 3640347"/>
              <a:gd name="connsiteY4" fmla="*/ 2484408 h 2493637"/>
              <a:gd name="connsiteX5" fmla="*/ 2078966 w 3640347"/>
              <a:gd name="connsiteY5" fmla="*/ 2493034 h 2493637"/>
              <a:gd name="connsiteX6" fmla="*/ 0 w 3640347"/>
              <a:gd name="connsiteY6" fmla="*/ 2493034 h 2493637"/>
              <a:gd name="connsiteX7" fmla="*/ 0 w 3640347"/>
              <a:gd name="connsiteY7" fmla="*/ 0 h 2493637"/>
              <a:gd name="connsiteX8" fmla="*/ 146649 w 3640347"/>
              <a:gd name="connsiteY8" fmla="*/ 8626 h 24936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640347" h="2493637">
                <a:moveTo>
                  <a:pt x="146649" y="8626"/>
                </a:moveTo>
                <a:lnTo>
                  <a:pt x="3640347" y="8626"/>
                </a:lnTo>
                <a:lnTo>
                  <a:pt x="3640347" y="1095555"/>
                </a:lnTo>
                <a:lnTo>
                  <a:pt x="2286000" y="1095555"/>
                </a:lnTo>
                <a:lnTo>
                  <a:pt x="2286000" y="2484408"/>
                </a:lnTo>
                <a:cubicBezTo>
                  <a:pt x="2159679" y="2497040"/>
                  <a:pt x="2228634" y="2493034"/>
                  <a:pt x="2078966" y="2493034"/>
                </a:cubicBezTo>
                <a:lnTo>
                  <a:pt x="0" y="2493034"/>
                </a:lnTo>
                <a:lnTo>
                  <a:pt x="0" y="0"/>
                </a:lnTo>
                <a:lnTo>
                  <a:pt x="146649" y="8626"/>
                </a:lnTo>
                <a:close/>
              </a:path>
            </a:pathLst>
          </a:custGeom>
          <a:noFill/>
          <a:ln w="28575" cap="flat" cmpd="sng" algn="ctr">
            <a:solidFill>
              <a:srgbClr val="A5002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85725" marR="0" indent="-85725" algn="l" defTabSz="914400" rtl="0" eaLnBrk="1" fontAlgn="base" latinLnBrk="1" hangingPunct="1">
              <a:lnSpc>
                <a:spcPct val="120000"/>
              </a:lnSpc>
              <a:spcBef>
                <a:spcPct val="40000"/>
              </a:spcBef>
              <a:spcAft>
                <a:spcPct val="0"/>
              </a:spcAft>
              <a:buClrTx/>
              <a:buSzTx/>
              <a:buFont typeface="Wingdings" pitchFamily="2" charset="2"/>
              <a:buNone/>
              <a:tabLst/>
            </a:pPr>
            <a:endParaRPr kumimoji="1" lang="ko-KR" altLang="en-US" sz="13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돋움" pitchFamily="50" charset="-127"/>
            </a:endParaRPr>
          </a:p>
        </p:txBody>
      </p:sp>
      <p:sp>
        <p:nvSpPr>
          <p:cNvPr id="54" name="자유형 53"/>
          <p:cNvSpPr/>
          <p:nvPr/>
        </p:nvSpPr>
        <p:spPr bwMode="auto">
          <a:xfrm>
            <a:off x="3143856" y="2421948"/>
            <a:ext cx="1112808" cy="1397479"/>
          </a:xfrm>
          <a:custGeom>
            <a:avLst/>
            <a:gdLst>
              <a:gd name="connsiteX0" fmla="*/ 0 w 1112808"/>
              <a:gd name="connsiteY0" fmla="*/ 0 h 1397479"/>
              <a:gd name="connsiteX1" fmla="*/ 1112808 w 1112808"/>
              <a:gd name="connsiteY1" fmla="*/ 0 h 1397479"/>
              <a:gd name="connsiteX2" fmla="*/ 1112808 w 1112808"/>
              <a:gd name="connsiteY2" fmla="*/ 1397479 h 1397479"/>
              <a:gd name="connsiteX3" fmla="*/ 1026543 w 1112808"/>
              <a:gd name="connsiteY3" fmla="*/ 1388853 h 1397479"/>
              <a:gd name="connsiteX4" fmla="*/ 17253 w 1112808"/>
              <a:gd name="connsiteY4" fmla="*/ 1388853 h 1397479"/>
              <a:gd name="connsiteX5" fmla="*/ 0 w 1112808"/>
              <a:gd name="connsiteY5" fmla="*/ 0 h 13974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12808" h="1397479">
                <a:moveTo>
                  <a:pt x="0" y="0"/>
                </a:moveTo>
                <a:lnTo>
                  <a:pt x="1112808" y="0"/>
                </a:lnTo>
                <a:lnTo>
                  <a:pt x="1112808" y="1397479"/>
                </a:lnTo>
                <a:lnTo>
                  <a:pt x="1026543" y="1388853"/>
                </a:lnTo>
                <a:lnTo>
                  <a:pt x="17253" y="1388853"/>
                </a:lnTo>
                <a:lnTo>
                  <a:pt x="0" y="0"/>
                </a:lnTo>
                <a:close/>
              </a:path>
            </a:pathLst>
          </a:custGeom>
          <a:noFill/>
          <a:ln w="3175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85725" marR="0" indent="-85725" algn="l" defTabSz="914400" rtl="0" eaLnBrk="1" fontAlgn="base" latinLnBrk="1" hangingPunct="1">
              <a:lnSpc>
                <a:spcPct val="120000"/>
              </a:lnSpc>
              <a:spcBef>
                <a:spcPct val="40000"/>
              </a:spcBef>
              <a:spcAft>
                <a:spcPct val="0"/>
              </a:spcAft>
              <a:buClrTx/>
              <a:buSzTx/>
              <a:buFont typeface="Wingdings" pitchFamily="2" charset="2"/>
              <a:buNone/>
              <a:tabLst/>
            </a:pPr>
            <a:endParaRPr kumimoji="1" lang="ko-KR" altLang="en-US" sz="13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돋움" pitchFamily="50" charset="-127"/>
            </a:endParaRPr>
          </a:p>
        </p:txBody>
      </p:sp>
      <p:pic>
        <p:nvPicPr>
          <p:cNvPr id="55" name="그림 5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62371" y="4634469"/>
            <a:ext cx="1909013" cy="1347115"/>
          </a:xfrm>
          <a:prstGeom prst="rect">
            <a:avLst/>
          </a:prstGeom>
        </p:spPr>
      </p:pic>
      <p:pic>
        <p:nvPicPr>
          <p:cNvPr id="56" name="그림 5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7329" y="3993099"/>
            <a:ext cx="2173202" cy="1328469"/>
          </a:xfrm>
          <a:prstGeom prst="rect">
            <a:avLst/>
          </a:prstGeom>
        </p:spPr>
      </p:pic>
      <p:grpSp>
        <p:nvGrpSpPr>
          <p:cNvPr id="57" name="그룹 56"/>
          <p:cNvGrpSpPr/>
          <p:nvPr/>
        </p:nvGrpSpPr>
        <p:grpSpPr>
          <a:xfrm>
            <a:off x="1306427" y="701369"/>
            <a:ext cx="8441103" cy="323366"/>
            <a:chOff x="1477823" y="701369"/>
            <a:chExt cx="7404790" cy="323366"/>
          </a:xfrm>
        </p:grpSpPr>
        <p:grpSp>
          <p:nvGrpSpPr>
            <p:cNvPr id="58" name="그룹 57"/>
            <p:cNvGrpSpPr/>
            <p:nvPr/>
          </p:nvGrpSpPr>
          <p:grpSpPr>
            <a:xfrm>
              <a:off x="1477823" y="701369"/>
              <a:ext cx="4970482" cy="323366"/>
              <a:chOff x="1477823" y="701369"/>
              <a:chExt cx="4970482" cy="323366"/>
            </a:xfrm>
          </p:grpSpPr>
          <p:grpSp>
            <p:nvGrpSpPr>
              <p:cNvPr id="61" name="그룹 60"/>
              <p:cNvGrpSpPr/>
              <p:nvPr/>
            </p:nvGrpSpPr>
            <p:grpSpPr>
              <a:xfrm>
                <a:off x="1477823" y="705394"/>
                <a:ext cx="3586973" cy="319341"/>
                <a:chOff x="1770250" y="705394"/>
                <a:chExt cx="5525284" cy="319341"/>
              </a:xfrm>
            </p:grpSpPr>
            <p:grpSp>
              <p:nvGrpSpPr>
                <p:cNvPr id="63" name="Group 708"/>
                <p:cNvGrpSpPr>
                  <a:grpSpLocks/>
                </p:cNvGrpSpPr>
                <p:nvPr/>
              </p:nvGrpSpPr>
              <p:grpSpPr bwMode="auto">
                <a:xfrm>
                  <a:off x="1770250" y="705394"/>
                  <a:ext cx="3475720" cy="311298"/>
                  <a:chOff x="1047" y="720"/>
                  <a:chExt cx="2189" cy="528"/>
                </a:xfrm>
              </p:grpSpPr>
              <p:sp>
                <p:nvSpPr>
                  <p:cNvPr id="65" name="AutoShape 704"/>
                  <p:cNvSpPr>
                    <a:spLocks noChangeArrowheads="1"/>
                  </p:cNvSpPr>
                  <p:nvPr/>
                </p:nvSpPr>
                <p:spPr bwMode="auto">
                  <a:xfrm>
                    <a:off x="1047" y="720"/>
                    <a:ext cx="1025" cy="528"/>
                  </a:xfrm>
                  <a:prstGeom prst="homePlate">
                    <a:avLst>
                      <a:gd name="adj" fmla="val 40127"/>
                    </a:avLst>
                  </a:prstGeom>
                  <a:solidFill>
                    <a:schemeClr val="bg1">
                      <a:lumMod val="85000"/>
                    </a:schemeClr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>
                    <a:lvl1pPr eaLnBrk="0" hangingPunct="0">
                      <a:defRPr kumimoji="1" sz="240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1pPr>
                    <a:lvl2pPr marL="742950" indent="-285750" eaLnBrk="0" hangingPunct="0">
                      <a:defRPr kumimoji="1" sz="240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2pPr>
                    <a:lvl3pPr marL="1143000" indent="-228600" eaLnBrk="0" hangingPunct="0">
                      <a:defRPr kumimoji="1" sz="240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3pPr>
                    <a:lvl4pPr marL="1600200" indent="-228600" eaLnBrk="0" hangingPunct="0">
                      <a:defRPr kumimoji="1" sz="240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4pPr>
                    <a:lvl5pPr marL="2057400" indent="-228600" eaLnBrk="0" hangingPunct="0">
                      <a:defRPr kumimoji="1" sz="240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umimoji="1" sz="240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umimoji="1" sz="240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umimoji="1" sz="240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umimoji="1" sz="240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9pPr>
                  </a:lstStyle>
                  <a:p>
                    <a:pPr algn="ctr" eaLnBrk="1" hangingPunct="1"/>
                    <a:r>
                      <a:rPr lang="ko-KR" altLang="en-US" sz="1400" dirty="0" smtClean="0"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</a:rPr>
                      <a:t>중</a:t>
                    </a:r>
                    <a:r>
                      <a:rPr lang="ko-KR" altLang="en-US" sz="1400" dirty="0"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</a:rPr>
                      <a:t>합</a:t>
                    </a:r>
                    <a:r>
                      <a:rPr lang="en-US" altLang="ko-KR" sz="1400" b="1" dirty="0" smtClean="0"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</a:rPr>
                      <a:t> </a:t>
                    </a:r>
                    <a:endParaRPr lang="en-US" altLang="ko-KR" sz="1400" b="1" dirty="0">
                      <a:latin typeface="LG스마트체 Regular" panose="020B0600000101010101" pitchFamily="50" charset="-127"/>
                      <a:ea typeface="LG스마트체 Regular" panose="020B0600000101010101" pitchFamily="50" charset="-127"/>
                    </a:endParaRPr>
                  </a:p>
                </p:txBody>
              </p:sp>
              <p:sp>
                <p:nvSpPr>
                  <p:cNvPr id="66" name="AutoShape 705"/>
                  <p:cNvSpPr>
                    <a:spLocks noChangeArrowheads="1"/>
                  </p:cNvSpPr>
                  <p:nvPr/>
                </p:nvSpPr>
                <p:spPr bwMode="auto">
                  <a:xfrm>
                    <a:off x="2218" y="720"/>
                    <a:ext cx="1018" cy="528"/>
                  </a:xfrm>
                  <a:prstGeom prst="homePlate">
                    <a:avLst>
                      <a:gd name="adj" fmla="val 34045"/>
                    </a:avLst>
                  </a:prstGeom>
                  <a:solidFill>
                    <a:schemeClr val="bg1">
                      <a:lumMod val="85000"/>
                    </a:schemeClr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>
                    <a:lvl1pPr eaLnBrk="0" hangingPunct="0">
                      <a:defRPr kumimoji="1" sz="240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1pPr>
                    <a:lvl2pPr marL="742950" indent="-285750" eaLnBrk="0" hangingPunct="0">
                      <a:defRPr kumimoji="1" sz="240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2pPr>
                    <a:lvl3pPr marL="1143000" indent="-228600" eaLnBrk="0" hangingPunct="0">
                      <a:defRPr kumimoji="1" sz="240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3pPr>
                    <a:lvl4pPr marL="1600200" indent="-228600" eaLnBrk="0" hangingPunct="0">
                      <a:defRPr kumimoji="1" sz="240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4pPr>
                    <a:lvl5pPr marL="2057400" indent="-228600" eaLnBrk="0" hangingPunct="0">
                      <a:defRPr kumimoji="1" sz="240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umimoji="1" sz="240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umimoji="1" sz="240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umimoji="1" sz="240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umimoji="1" sz="2400">
                        <a:solidFill>
                          <a:schemeClr val="tx1"/>
                        </a:solidFill>
                        <a:latin typeface="굴림" pitchFamily="50" charset="-127"/>
                        <a:ea typeface="굴림" pitchFamily="50" charset="-127"/>
                      </a:defRPr>
                    </a:lvl9pPr>
                  </a:lstStyle>
                  <a:p>
                    <a:pPr algn="ctr" eaLnBrk="1" hangingPunct="1"/>
                    <a:r>
                      <a:rPr lang="ko-KR" altLang="en-US" sz="1400" dirty="0" smtClean="0"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</a:rPr>
                      <a:t>분리 및 회수</a:t>
                    </a:r>
                    <a:endParaRPr lang="en-US" altLang="ko-KR" sz="1400" dirty="0">
                      <a:latin typeface="LG스마트체 Regular" panose="020B0600000101010101" pitchFamily="50" charset="-127"/>
                      <a:ea typeface="LG스마트체 Regular" panose="020B0600000101010101" pitchFamily="50" charset="-127"/>
                    </a:endParaRPr>
                  </a:p>
                </p:txBody>
              </p:sp>
            </p:grpSp>
            <p:sp>
              <p:nvSpPr>
                <p:cNvPr id="64" name="AutoShape 705"/>
                <p:cNvSpPr>
                  <a:spLocks noChangeArrowheads="1"/>
                </p:cNvSpPr>
                <p:nvPr/>
              </p:nvSpPr>
              <p:spPr bwMode="auto">
                <a:xfrm>
                  <a:off x="5523595" y="713437"/>
                  <a:ext cx="1771939" cy="311298"/>
                </a:xfrm>
                <a:prstGeom prst="homePlate">
                  <a:avLst>
                    <a:gd name="adj" fmla="val 34045"/>
                  </a:avLst>
                </a:prstGeom>
                <a:solidFill>
                  <a:schemeClr val="bg1">
                    <a:lumMod val="85000"/>
                  </a:schemeClr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 eaLnBrk="0" hangingPunct="0">
                    <a:defRPr kumimoji="1" sz="2400">
                      <a:solidFill>
                        <a:schemeClr val="tx1"/>
                      </a:solidFill>
                      <a:latin typeface="굴림" pitchFamily="50" charset="-127"/>
                      <a:ea typeface="굴림" pitchFamily="50" charset="-127"/>
                    </a:defRPr>
                  </a:lvl1pPr>
                  <a:lvl2pPr marL="742950" indent="-285750" eaLnBrk="0" hangingPunct="0">
                    <a:defRPr kumimoji="1" sz="2400">
                      <a:solidFill>
                        <a:schemeClr val="tx1"/>
                      </a:solidFill>
                      <a:latin typeface="굴림" pitchFamily="50" charset="-127"/>
                      <a:ea typeface="굴림" pitchFamily="50" charset="-127"/>
                    </a:defRPr>
                  </a:lvl2pPr>
                  <a:lvl3pPr marL="1143000" indent="-228600" eaLnBrk="0" hangingPunct="0">
                    <a:defRPr kumimoji="1" sz="2400">
                      <a:solidFill>
                        <a:schemeClr val="tx1"/>
                      </a:solidFill>
                      <a:latin typeface="굴림" pitchFamily="50" charset="-127"/>
                      <a:ea typeface="굴림" pitchFamily="50" charset="-127"/>
                    </a:defRPr>
                  </a:lvl3pPr>
                  <a:lvl4pPr marL="1600200" indent="-228600" eaLnBrk="0" hangingPunct="0">
                    <a:defRPr kumimoji="1" sz="2400">
                      <a:solidFill>
                        <a:schemeClr val="tx1"/>
                      </a:solidFill>
                      <a:latin typeface="굴림" pitchFamily="50" charset="-127"/>
                      <a:ea typeface="굴림" pitchFamily="50" charset="-127"/>
                    </a:defRPr>
                  </a:lvl4pPr>
                  <a:lvl5pPr marL="2057400" indent="-228600" eaLnBrk="0" hangingPunct="0">
                    <a:defRPr kumimoji="1" sz="2400">
                      <a:solidFill>
                        <a:schemeClr val="tx1"/>
                      </a:solidFill>
                      <a:latin typeface="굴림" pitchFamily="50" charset="-127"/>
                      <a:ea typeface="굴림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굴림" pitchFamily="50" charset="-127"/>
                      <a:ea typeface="굴림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굴림" pitchFamily="50" charset="-127"/>
                      <a:ea typeface="굴림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굴림" pitchFamily="50" charset="-127"/>
                      <a:ea typeface="굴림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굴림" pitchFamily="50" charset="-127"/>
                      <a:ea typeface="굴림" pitchFamily="50" charset="-127"/>
                    </a:defRPr>
                  </a:lvl9pPr>
                </a:lstStyle>
                <a:p>
                  <a:pPr algn="ctr" eaLnBrk="1" hangingPunct="1"/>
                  <a:r>
                    <a:rPr lang="ko-KR" altLang="en-US" sz="1100" dirty="0" smtClean="0">
                      <a:latin typeface="LG스마트체 Regular" panose="020B0600000101010101" pitchFamily="50" charset="-127"/>
                      <a:ea typeface="LG스마트체 Regular" panose="020B0600000101010101" pitchFamily="50" charset="-127"/>
                    </a:rPr>
                    <a:t>첨가제 처리 및</a:t>
                  </a:r>
                  <a:endParaRPr lang="en-US" altLang="ko-KR" sz="1100" dirty="0" smtClean="0">
                    <a:latin typeface="LG스마트체 Regular" panose="020B0600000101010101" pitchFamily="50" charset="-127"/>
                    <a:ea typeface="LG스마트체 Regular" panose="020B0600000101010101" pitchFamily="50" charset="-127"/>
                  </a:endParaRPr>
                </a:p>
                <a:p>
                  <a:pPr algn="ctr" eaLnBrk="1" hangingPunct="1"/>
                  <a:r>
                    <a:rPr lang="ko-KR" altLang="en-US" sz="1100" dirty="0" smtClean="0">
                      <a:latin typeface="LG스마트체 Regular" panose="020B0600000101010101" pitchFamily="50" charset="-127"/>
                      <a:ea typeface="LG스마트체 Regular" panose="020B0600000101010101" pitchFamily="50" charset="-127"/>
                    </a:rPr>
                    <a:t> </a:t>
                  </a:r>
                  <a:r>
                    <a:rPr lang="ko-KR" altLang="en-US" sz="1100" dirty="0" err="1" smtClean="0">
                      <a:latin typeface="LG스마트체 Regular" panose="020B0600000101010101" pitchFamily="50" charset="-127"/>
                      <a:ea typeface="LG스마트체 Regular" panose="020B0600000101010101" pitchFamily="50" charset="-127"/>
                    </a:rPr>
                    <a:t>펠렛팅</a:t>
                  </a:r>
                  <a:endParaRPr lang="en-US" altLang="ko-KR" sz="1100" b="1" dirty="0">
                    <a:latin typeface="LG스마트체 Regular" panose="020B0600000101010101" pitchFamily="50" charset="-127"/>
                    <a:ea typeface="LG스마트체 Regular" panose="020B0600000101010101" pitchFamily="50" charset="-127"/>
                  </a:endParaRPr>
                </a:p>
              </p:txBody>
            </p:sp>
          </p:grpSp>
          <p:sp>
            <p:nvSpPr>
              <p:cNvPr id="62" name="AutoShape 704"/>
              <p:cNvSpPr>
                <a:spLocks noChangeArrowheads="1"/>
              </p:cNvSpPr>
              <p:nvPr/>
            </p:nvSpPr>
            <p:spPr bwMode="auto">
              <a:xfrm>
                <a:off x="5283212" y="701369"/>
                <a:ext cx="1165093" cy="311298"/>
              </a:xfrm>
              <a:prstGeom prst="homePlate">
                <a:avLst>
                  <a:gd name="adj" fmla="val 40127"/>
                </a:avLst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9pPr>
              </a:lstStyle>
              <a:p>
                <a:pPr algn="ctr" eaLnBrk="1" hangingPunct="1"/>
                <a:r>
                  <a:rPr lang="ko-KR" altLang="en-US" sz="1400" dirty="0" smtClean="0">
                    <a:latin typeface="LG스마트체 Regular" panose="020B0600000101010101" pitchFamily="50" charset="-127"/>
                    <a:ea typeface="LG스마트체 Regular" panose="020B0600000101010101" pitchFamily="50" charset="-127"/>
                  </a:rPr>
                  <a:t>이송</a:t>
                </a:r>
                <a:r>
                  <a:rPr lang="en-US" altLang="ko-KR" sz="1400" dirty="0" smtClean="0">
                    <a:latin typeface="LG스마트체 Regular" panose="020B0600000101010101" pitchFamily="50" charset="-127"/>
                    <a:ea typeface="LG스마트체 Regular" panose="020B0600000101010101" pitchFamily="50" charset="-127"/>
                  </a:rPr>
                  <a:t> </a:t>
                </a:r>
                <a:endParaRPr lang="en-US" altLang="ko-KR" sz="1400" dirty="0">
                  <a:latin typeface="LG스마트체 Regular" panose="020B0600000101010101" pitchFamily="50" charset="-127"/>
                  <a:ea typeface="LG스마트체 Regular" panose="020B0600000101010101" pitchFamily="50" charset="-127"/>
                </a:endParaRPr>
              </a:p>
            </p:txBody>
          </p:sp>
        </p:grpSp>
        <p:sp>
          <p:nvSpPr>
            <p:cNvPr id="59" name="직사각형 58"/>
            <p:cNvSpPr/>
            <p:nvPr/>
          </p:nvSpPr>
          <p:spPr bwMode="auto">
            <a:xfrm>
              <a:off x="6588198" y="704944"/>
              <a:ext cx="1020640" cy="311298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ko-KR" altLang="en-US" sz="1400" dirty="0" smtClean="0"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포장</a:t>
              </a:r>
              <a:endParaRPr lang="ko-KR" altLang="en-US" sz="1400" dirty="0">
                <a:latin typeface="LG스마트체 Regular" panose="020B0600000101010101" pitchFamily="50" charset="-127"/>
                <a:ea typeface="LG스마트체 Regular" panose="020B0600000101010101" pitchFamily="50" charset="-127"/>
              </a:endParaRPr>
            </a:p>
          </p:txBody>
        </p:sp>
        <p:sp>
          <p:nvSpPr>
            <p:cNvPr id="60" name="직사각형 59"/>
            <p:cNvSpPr/>
            <p:nvPr/>
          </p:nvSpPr>
          <p:spPr bwMode="auto">
            <a:xfrm>
              <a:off x="7893185" y="705512"/>
              <a:ext cx="989428" cy="311298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ko-KR" sz="1400" dirty="0" smtClean="0"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Utility</a:t>
              </a:r>
              <a:endParaRPr lang="ko-KR" altLang="en-US" sz="1400" dirty="0">
                <a:latin typeface="LG스마트체 Regular" panose="020B0600000101010101" pitchFamily="50" charset="-127"/>
                <a:ea typeface="LG스마트체 Regular" panose="020B0600000101010101" pitchFamily="50" charset="-127"/>
              </a:endParaRPr>
            </a:p>
          </p:txBody>
        </p:sp>
      </p:grpSp>
      <p:graphicFrame>
        <p:nvGraphicFramePr>
          <p:cNvPr id="67" name="표 6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24534239"/>
              </p:ext>
            </p:extLst>
          </p:nvPr>
        </p:nvGraphicFramePr>
        <p:xfrm>
          <a:off x="5161335" y="2991032"/>
          <a:ext cx="4146229" cy="1554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556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8066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1" dirty="0" smtClean="0">
                          <a:solidFill>
                            <a:schemeClr val="tx1"/>
                          </a:solidFill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설비</a:t>
                      </a:r>
                      <a:endParaRPr lang="ko-KR" altLang="en-US" sz="800" b="1" dirty="0">
                        <a:solidFill>
                          <a:schemeClr val="tx1"/>
                        </a:solidFill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800" b="1" dirty="0" smtClean="0">
                          <a:solidFill>
                            <a:schemeClr val="tx1"/>
                          </a:solidFill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사양</a:t>
                      </a:r>
                      <a:endParaRPr lang="ko-KR" altLang="en-US" sz="800" b="1" dirty="0">
                        <a:solidFill>
                          <a:schemeClr val="tx1"/>
                        </a:solidFill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800" b="1" dirty="0" smtClean="0">
                          <a:solidFill>
                            <a:schemeClr val="tx1"/>
                          </a:solidFill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Product</a:t>
                      </a:r>
                      <a:r>
                        <a:rPr lang="en-US" altLang="ko-KR" sz="800" b="1" baseline="0" dirty="0" smtClean="0">
                          <a:solidFill>
                            <a:schemeClr val="tx1"/>
                          </a:solidFill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 Conveying </a:t>
                      </a:r>
                      <a:r>
                        <a:rPr lang="en-US" altLang="ko-KR" sz="800" b="1" dirty="0" smtClean="0">
                          <a:solidFill>
                            <a:schemeClr val="tx1"/>
                          </a:solidFill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System (PCS)</a:t>
                      </a:r>
                      <a:endParaRPr lang="ko-KR" altLang="en-US" sz="800" b="1" dirty="0">
                        <a:solidFill>
                          <a:schemeClr val="tx1"/>
                        </a:solidFill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Cap’ : 55 T/</a:t>
                      </a:r>
                      <a:r>
                        <a:rPr lang="en-US" altLang="ko-KR" sz="800" b="0" dirty="0" err="1" smtClean="0">
                          <a:solidFill>
                            <a:schemeClr val="tx1"/>
                          </a:solidFill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hr</a:t>
                      </a:r>
                      <a:endParaRPr lang="ko-KR" altLang="en-US" sz="800" b="0" dirty="0">
                        <a:solidFill>
                          <a:schemeClr val="tx1"/>
                        </a:solidFill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800" b="1" dirty="0" smtClean="0">
                          <a:solidFill>
                            <a:schemeClr val="tx1"/>
                          </a:solidFill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Bagging</a:t>
                      </a:r>
                      <a:r>
                        <a:rPr lang="en-US" altLang="ko-KR" sz="800" b="1" baseline="0" dirty="0" smtClean="0">
                          <a:solidFill>
                            <a:schemeClr val="tx1"/>
                          </a:solidFill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 Machine</a:t>
                      </a:r>
                    </a:p>
                    <a:p>
                      <a:pPr latinLnBrk="1"/>
                      <a:r>
                        <a:rPr lang="en-US" altLang="ko-KR" sz="800" b="1" baseline="0" dirty="0" smtClean="0">
                          <a:solidFill>
                            <a:schemeClr val="tx1"/>
                          </a:solidFill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(</a:t>
                      </a:r>
                      <a:r>
                        <a:rPr lang="ko-KR" altLang="en-US" sz="800" b="1" baseline="0" smtClean="0">
                          <a:solidFill>
                            <a:schemeClr val="tx1"/>
                          </a:solidFill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자동화 창고</a:t>
                      </a:r>
                      <a:r>
                        <a:rPr lang="en-US" altLang="ko-KR" sz="800" b="1" baseline="0" dirty="0" smtClean="0">
                          <a:solidFill>
                            <a:schemeClr val="tx1"/>
                          </a:solidFill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)</a:t>
                      </a:r>
                      <a:endParaRPr lang="en-US" altLang="ko-KR" sz="800" b="1" dirty="0" smtClean="0">
                        <a:solidFill>
                          <a:schemeClr val="tx1"/>
                        </a:solidFill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Weighing Range : 12.5~30kg,</a:t>
                      </a:r>
                    </a:p>
                    <a:p>
                      <a:pPr latinLnBrk="1"/>
                      <a:r>
                        <a:rPr lang="en-US" altLang="ko-KR" sz="800" b="0" baseline="0" dirty="0" smtClean="0">
                          <a:solidFill>
                            <a:schemeClr val="tx1"/>
                          </a:solidFill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Bagging Design Cap’ : 1,600 Bags/</a:t>
                      </a:r>
                      <a:r>
                        <a:rPr lang="en-US" altLang="ko-KR" sz="800" b="0" baseline="0" dirty="0" err="1" smtClean="0">
                          <a:solidFill>
                            <a:schemeClr val="tx1"/>
                          </a:solidFill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hr</a:t>
                      </a:r>
                      <a:r>
                        <a:rPr lang="en-US" altLang="ko-KR" sz="800" b="0" baseline="0" dirty="0" smtClean="0">
                          <a:solidFill>
                            <a:schemeClr val="tx1"/>
                          </a:solidFill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  </a:t>
                      </a:r>
                    </a:p>
                    <a:p>
                      <a:pPr latinLnBrk="1"/>
                      <a:r>
                        <a:rPr lang="en-US" altLang="ko-KR" sz="800" b="0" baseline="0" dirty="0" smtClean="0">
                          <a:solidFill>
                            <a:schemeClr val="tx1"/>
                          </a:solidFill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(Bag filling weight : 25 kg each)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800" b="1" dirty="0" smtClean="0">
                          <a:solidFill>
                            <a:schemeClr val="tx1"/>
                          </a:solidFill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Cooling</a:t>
                      </a:r>
                      <a:r>
                        <a:rPr lang="en-US" altLang="ko-KR" sz="800" b="1" baseline="0" dirty="0" smtClean="0">
                          <a:solidFill>
                            <a:schemeClr val="tx1"/>
                          </a:solidFill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 Tower</a:t>
                      </a:r>
                      <a:endParaRPr lang="ko-KR" altLang="en-US" sz="800" b="1" dirty="0">
                        <a:solidFill>
                          <a:schemeClr val="tx1"/>
                        </a:solidFill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Cap’ : 15,000m³/</a:t>
                      </a:r>
                      <a:r>
                        <a:rPr lang="en-US" altLang="ko-KR" sz="800" b="0" dirty="0" err="1" smtClean="0">
                          <a:solidFill>
                            <a:schemeClr val="tx1"/>
                          </a:solidFill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hr</a:t>
                      </a: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 (3,750m3/</a:t>
                      </a:r>
                      <a:r>
                        <a:rPr lang="en-US" altLang="ko-KR" sz="800" b="0" dirty="0" err="1" smtClean="0">
                          <a:solidFill>
                            <a:schemeClr val="tx1"/>
                          </a:solidFill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hr</a:t>
                      </a:r>
                      <a:r>
                        <a:rPr lang="en-US" altLang="ko-KR" sz="800" b="0" baseline="0" dirty="0" smtClean="0">
                          <a:solidFill>
                            <a:schemeClr val="tx1"/>
                          </a:solidFill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 x 4 cell)</a:t>
                      </a:r>
                      <a:endParaRPr lang="en-US" altLang="ko-KR" sz="800" b="0" dirty="0" smtClean="0">
                        <a:solidFill>
                          <a:schemeClr val="tx1"/>
                        </a:solidFill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800" b="1" dirty="0" smtClean="0">
                          <a:solidFill>
                            <a:schemeClr val="tx1"/>
                          </a:solidFill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LP Flare Stack</a:t>
                      </a:r>
                    </a:p>
                    <a:p>
                      <a:pPr latinLnBrk="1"/>
                      <a:r>
                        <a:rPr lang="en-US" altLang="ko-KR" sz="800" b="1" dirty="0" smtClean="0">
                          <a:solidFill>
                            <a:schemeClr val="tx1"/>
                          </a:solidFill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(Type : Elevated</a:t>
                      </a:r>
                      <a:r>
                        <a:rPr lang="en-US" altLang="ko-KR" sz="800" b="1" baseline="0" dirty="0" smtClean="0">
                          <a:solidFill>
                            <a:schemeClr val="tx1"/>
                          </a:solidFill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 Flare)</a:t>
                      </a:r>
                      <a:endParaRPr lang="ko-KR" altLang="en-US" sz="800" b="1" dirty="0">
                        <a:solidFill>
                          <a:schemeClr val="tx1"/>
                        </a:solidFill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Cap’ : 46</a:t>
                      </a:r>
                      <a:r>
                        <a:rPr lang="en-US" altLang="ko-KR" sz="800" b="0" baseline="0" dirty="0" smtClean="0">
                          <a:solidFill>
                            <a:schemeClr val="tx1"/>
                          </a:solidFill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 </a:t>
                      </a: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T/</a:t>
                      </a:r>
                      <a:r>
                        <a:rPr lang="en-US" altLang="ko-KR" sz="800" b="0" dirty="0" err="1" smtClean="0">
                          <a:solidFill>
                            <a:schemeClr val="tx1"/>
                          </a:solidFill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hr</a:t>
                      </a:r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,</a:t>
                      </a:r>
                    </a:p>
                    <a:p>
                      <a:pPr latinLnBrk="1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Governing Case : Control</a:t>
                      </a:r>
                      <a:r>
                        <a:rPr lang="en-US" altLang="ko-KR" sz="800" b="0" baseline="0" dirty="0" smtClean="0">
                          <a:solidFill>
                            <a:schemeClr val="tx1"/>
                          </a:solidFill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 Valve Failure</a:t>
                      </a:r>
                      <a:endParaRPr lang="ko-KR" altLang="en-US" sz="800" b="0" dirty="0">
                        <a:solidFill>
                          <a:schemeClr val="tx1"/>
                        </a:solidFill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68" name="AutoShape 704"/>
          <p:cNvSpPr>
            <a:spLocks noChangeArrowheads="1"/>
          </p:cNvSpPr>
          <p:nvPr/>
        </p:nvSpPr>
        <p:spPr bwMode="auto">
          <a:xfrm>
            <a:off x="67985" y="713437"/>
            <a:ext cx="1152708" cy="311298"/>
          </a:xfrm>
          <a:prstGeom prst="homePlate">
            <a:avLst>
              <a:gd name="adj" fmla="val 40127"/>
            </a:avLst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ko-KR" altLang="en-US" sz="1100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원료 공급 및 </a:t>
            </a:r>
            <a:endParaRPr lang="en-US" altLang="ko-KR" sz="1100" dirty="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  <a:p>
            <a:pPr algn="ctr"/>
            <a:r>
              <a:rPr lang="ko-KR" altLang="en-US" sz="1100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정제</a:t>
            </a:r>
            <a:r>
              <a:rPr lang="en-US" altLang="ko-KR" sz="1100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8950464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기본 디자인">
  <a:themeElements>
    <a:clrScheme name="1_기본 디자인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사용자 지정 1">
      <a:majorFont>
        <a:latin typeface="LG스마트체 Regular"/>
        <a:ea typeface="LG스마트체 Regular"/>
        <a:cs typeface=""/>
      </a:majorFont>
      <a:minorFont>
        <a:latin typeface="LG스마트체 Regular"/>
        <a:ea typeface="LG스마트체 Regular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rgbClr val="FFFF99"/>
        </a:solidFill>
        <a:ln w="9525">
          <a:solidFill>
            <a:schemeClr val="bg2"/>
          </a:solidFill>
          <a:miter lim="800000"/>
          <a:headEnd/>
          <a:tailEnd/>
        </a:ln>
        <a:effectLst>
          <a:outerShdw dist="35921" dir="2700000" algn="ctr" rotWithShape="0">
            <a:schemeClr val="folHlink"/>
          </a:outerShdw>
        </a:effectLst>
      </a:spPr>
      <a:bodyPr wrap="none" anchor="ctr"/>
      <a:lstStyle>
        <a:defPPr>
          <a:defRPr sz="1400" dirty="0" smtClean="0">
            <a:solidFill>
              <a:schemeClr val="tx1"/>
            </a:solidFill>
            <a:ea typeface="돋움" pitchFamily="50" charset="-127"/>
          </a:defRPr>
        </a:defPPr>
      </a:lstStyle>
    </a:spDef>
    <a:lnDef>
      <a:spPr bwMode="auto">
        <a:solidFill>
          <a:srgbClr val="66CC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/>
      <a:lstStyle/>
    </a:lnDef>
    <a:txDef>
      <a:spPr>
        <a:noFill/>
      </a:spPr>
      <a:bodyPr wrap="none" rtlCol="0">
        <a:spAutoFit/>
      </a:bodyPr>
      <a:lstStyle>
        <a:defPPr algn="l">
          <a:defRPr sz="1000" b="0" smtClean="0">
            <a:latin typeface="LG스마트체 Light" panose="020B0600000101010101" pitchFamily="50" charset="-127"/>
            <a:ea typeface="LG스마트체 Light" panose="020B0600000101010101" pitchFamily="50" charset="-127"/>
          </a:defRPr>
        </a:defPPr>
      </a:lstStyle>
    </a:txDef>
  </a:objectDefaults>
  <a:extraClrSchemeLst>
    <a:extraClrScheme>
      <a:clrScheme name="1_기본 디자인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기본 디자인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기본 디자인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기본 디자인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기본 디자인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기본 디자인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기본 디자인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3016</TotalTime>
  <Words>5724</Words>
  <Application>Microsoft Office PowerPoint</Application>
  <PresentationFormat>A4 용지(210x297mm)</PresentationFormat>
  <Paragraphs>1847</Paragraphs>
  <Slides>33</Slides>
  <Notes>14</Notes>
  <HiddenSlides>0</HiddenSlides>
  <MMClips>0</MMClips>
  <ScaleCrop>false</ScaleCrop>
  <HeadingPairs>
    <vt:vector size="8" baseType="variant">
      <vt:variant>
        <vt:lpstr>사용한 글꼴</vt:lpstr>
      </vt:variant>
      <vt:variant>
        <vt:i4>18</vt:i4>
      </vt:variant>
      <vt:variant>
        <vt:lpstr>테마</vt:lpstr>
      </vt:variant>
      <vt:variant>
        <vt:i4>2</vt:i4>
      </vt:variant>
      <vt:variant>
        <vt:lpstr>포함된 OLE 서버</vt:lpstr>
      </vt:variant>
      <vt:variant>
        <vt:i4>1</vt:i4>
      </vt:variant>
      <vt:variant>
        <vt:lpstr>슬라이드 제목</vt:lpstr>
      </vt:variant>
      <vt:variant>
        <vt:i4>33</vt:i4>
      </vt:variant>
    </vt:vector>
  </HeadingPairs>
  <TitlesOfParts>
    <vt:vector size="54" baseType="lpstr">
      <vt:lpstr>Adobe Devanagari</vt:lpstr>
      <vt:lpstr>Arial Unicode MS</vt:lpstr>
      <vt:lpstr>等线</vt:lpstr>
      <vt:lpstr>LG스마트체 Light</vt:lpstr>
      <vt:lpstr>LG스마트체 Regular</vt:lpstr>
      <vt:lpstr>LG스마트체2.0 Regular</vt:lpstr>
      <vt:lpstr>LG스마트체2.0 SemiBold</vt:lpstr>
      <vt:lpstr>Monotype Sorts</vt:lpstr>
      <vt:lpstr>굴림</vt:lpstr>
      <vt:lpstr>돋움</vt:lpstr>
      <vt:lpstr>돋움</vt:lpstr>
      <vt:lpstr>맑은 고딕</vt:lpstr>
      <vt:lpstr>Arial</vt:lpstr>
      <vt:lpstr>Arial Narrow</vt:lpstr>
      <vt:lpstr>Calibri</vt:lpstr>
      <vt:lpstr>Calibri Light</vt:lpstr>
      <vt:lpstr>Times New Roman</vt:lpstr>
      <vt:lpstr>Wingdings</vt:lpstr>
      <vt:lpstr>Office 테마</vt:lpstr>
      <vt:lpstr>1_기본 디자인</vt:lpstr>
      <vt:lpstr>비트맵 이미지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방중원/idwnddnjs123/여수.환경안전3팀(확장P)</dc:creator>
  <cp:lastModifiedBy>장민영(Minyoung Jang)[myjang]/사원/석유화학.여수.환경안전2.환경안전3팀(환경P)</cp:lastModifiedBy>
  <cp:revision>178</cp:revision>
  <cp:lastPrinted>2020-12-22T05:09:13Z</cp:lastPrinted>
  <dcterms:created xsi:type="dcterms:W3CDTF">2020-12-08T00:11:52Z</dcterms:created>
  <dcterms:modified xsi:type="dcterms:W3CDTF">2022-02-13T02:15:31Z</dcterms:modified>
</cp:coreProperties>
</file>