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13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40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79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97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18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870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758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858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75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95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89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B607F-4E8B-44F3-B995-CC54E9B62E65}" type="datetimeFigureOut">
              <a:rPr lang="ko-KR" altLang="en-US" smtClean="0"/>
              <a:t>2023/07/31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53B5A-A2EB-4916-A742-1D87F1E3CC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49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18" y="126975"/>
            <a:ext cx="2698166" cy="65854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직사각형 8"/>
          <p:cNvSpPr/>
          <p:nvPr/>
        </p:nvSpPr>
        <p:spPr>
          <a:xfrm>
            <a:off x="2744809" y="407154"/>
            <a:ext cx="333375" cy="3524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43" y="126975"/>
            <a:ext cx="2698791" cy="65870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5278459" y="2721729"/>
            <a:ext cx="542925" cy="6667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193" y="126975"/>
            <a:ext cx="2698138" cy="65854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590" y="126975"/>
            <a:ext cx="2698139" cy="65854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직사각형 16"/>
          <p:cNvSpPr/>
          <p:nvPr/>
        </p:nvSpPr>
        <p:spPr>
          <a:xfrm>
            <a:off x="7981623" y="1525776"/>
            <a:ext cx="694380" cy="411512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69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</cp:revision>
  <dcterms:created xsi:type="dcterms:W3CDTF">2023-07-24T02:26:43Z</dcterms:created>
  <dcterms:modified xsi:type="dcterms:W3CDTF">2023-07-31T10:04:38Z</dcterms:modified>
</cp:coreProperties>
</file>