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88" r:id="rId1"/>
  </p:sldMasterIdLst>
  <p:notesMasterIdLst>
    <p:notesMasterId r:id="rId2"/>
  </p:notesMasterIdLst>
  <p:sldIdLst>
    <p:sldId id="256" r:id="rId3"/>
    <p:sldId id="271" r:id="rId4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118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180" y="108"/>
      </p:cViewPr>
      <p:guideLst>
        <p:guide orient="horz" pos="2157"/>
        <p:guide orient="horz" pos="2257"/>
        <p:guide orient="horz" pos="2357"/>
        <p:guide pos="3117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presProps" Target="presProps.xml"  /><Relationship Id="rId6" Type="http://schemas.openxmlformats.org/officeDocument/2006/relationships/viewProps" Target="viewProps.xml"  /><Relationship Id="rId7" Type="http://schemas.openxmlformats.org/officeDocument/2006/relationships/theme" Target="theme/theme1.xml"  /><Relationship Id="rId8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4" y="1"/>
            <a:ext cx="2949786" cy="498693"/>
          </a:xfrm>
          <a:prstGeom prst="rect">
            <a:avLst/>
          </a:prstGeom>
        </p:spPr>
        <p:txBody>
          <a:bodyPr vert="horz" lIns="91416" tIns="45709" rIns="91416" bIns="45709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8693"/>
          </a:xfrm>
          <a:prstGeom prst="rect">
            <a:avLst/>
          </a:prstGeom>
        </p:spPr>
        <p:txBody>
          <a:bodyPr vert="horz" lIns="91416" tIns="45709" rIns="91416" bIns="45709" rtlCol="0"/>
          <a:lstStyle>
            <a:lvl1pPr algn="r">
              <a:defRPr sz="1200"/>
            </a:lvl1pPr>
          </a:lstStyle>
          <a:p>
            <a:pPr lvl="0"/>
            <a:fld id="{4F5C504C-30C3-4D12-A2FE-CF6BF623E874}" type="datetime1">
              <a:rPr lang="ko-KR" altLang="en-US" smtClean="0"/>
              <a:t>2023-09-21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82663" y="1243013"/>
            <a:ext cx="48418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9" rIns="91416" bIns="45709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16" tIns="45709" rIns="91416" bIns="45709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48"/>
            <a:ext cx="2949786" cy="498692"/>
          </a:xfrm>
          <a:prstGeom prst="rect">
            <a:avLst/>
          </a:prstGeom>
        </p:spPr>
        <p:txBody>
          <a:bodyPr vert="horz" lIns="91416" tIns="45709" rIns="91416" bIns="45709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6" cy="498692"/>
          </a:xfrm>
          <a:prstGeom prst="rect">
            <a:avLst/>
          </a:prstGeom>
        </p:spPr>
        <p:txBody>
          <a:bodyPr vert="horz" lIns="91416" tIns="45709" rIns="91416" bIns="45709" rtlCol="0" anchor="b"/>
          <a:lstStyle>
            <a:lvl1pPr algn="r">
              <a:defRPr sz="1200"/>
            </a:lvl1pPr>
          </a:lstStyle>
          <a:p>
            <a:pPr lvl="0"/>
            <a:fld id="{E3979D75-DF0D-4896-AFF3-8E85764C61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5987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1 테크로스 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DC1CB08A-DA78-4D06-926E-54599D621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2513200"/>
            <a:ext cx="9896979" cy="40257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2254" y="2860878"/>
            <a:ext cx="6156614" cy="1482613"/>
          </a:xfrm>
        </p:spPr>
        <p:txBody>
          <a:bodyPr anchor="ctr">
            <a:normAutofit/>
          </a:bodyPr>
          <a:lstStyle>
            <a:lvl1pPr algn="l">
              <a:defRPr sz="3599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251" y="4526058"/>
            <a:ext cx="6156614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1pPr>
            <a:lvl2pPr marL="457142" indent="0" algn="ctr">
              <a:buNone/>
              <a:defRPr sz="2000"/>
            </a:lvl2pPr>
            <a:lvl3pPr marL="914285" indent="0" algn="ctr">
              <a:buNone/>
              <a:defRPr sz="1800"/>
            </a:lvl3pPr>
            <a:lvl4pPr marL="1371429" indent="0" algn="ctr">
              <a:buNone/>
              <a:defRPr sz="1600"/>
            </a:lvl4pPr>
            <a:lvl5pPr marL="1828570" indent="0" algn="ctr">
              <a:buNone/>
              <a:defRPr sz="1600"/>
            </a:lvl5pPr>
            <a:lvl6pPr marL="2285712" indent="0" algn="ctr">
              <a:buNone/>
              <a:defRPr sz="1600"/>
            </a:lvl6pPr>
            <a:lvl7pPr marL="2742855" indent="0" algn="ctr">
              <a:buNone/>
              <a:defRPr sz="1600"/>
            </a:lvl7pPr>
            <a:lvl8pPr marL="3199997" indent="0" algn="ctr">
              <a:buNone/>
              <a:defRPr sz="1600"/>
            </a:lvl8pPr>
            <a:lvl9pPr marL="3657141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02960B5-8735-4C27-AD76-0FFFF8AE48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606" y="317774"/>
            <a:ext cx="2410212" cy="720000"/>
          </a:xfrm>
          <a:prstGeom prst="rect">
            <a:avLst/>
          </a:prstGeom>
        </p:spPr>
      </p:pic>
      <p:sp>
        <p:nvSpPr>
          <p:cNvPr id="20" name="텍스트 개체 틀 19">
            <a:extLst>
              <a:ext uri="{FF2B5EF4-FFF2-40B4-BE49-F238E27FC236}">
                <a16:creationId xmlns:a16="http://schemas.microsoft.com/office/drawing/2014/main" id="{9856F95C-5DDA-471E-A761-B02617939A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251" y="5900047"/>
            <a:ext cx="6156614" cy="365125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1pPr>
            <a:lvl2pPr marL="457142" indent="0">
              <a:buNone/>
              <a:defRPr sz="180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2pPr>
            <a:lvl3pPr>
              <a:defRPr sz="180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3pPr>
            <a:lvl4pPr>
              <a:defRPr sz="180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4pPr>
            <a:lvl5pPr>
              <a:defRPr sz="1800">
                <a:solidFill>
                  <a:schemeClr val="bg1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5pPr>
          </a:lstStyle>
          <a:p>
            <a:pPr lvl="0"/>
            <a:r>
              <a:rPr lang="ko-KR" altLang="en-US" dirty="0"/>
              <a:t>클릭하여 마스터 부제목</a:t>
            </a:r>
            <a:r>
              <a:rPr lang="en-US" altLang="ko-KR" dirty="0"/>
              <a:t>2</a:t>
            </a:r>
            <a:r>
              <a:rPr lang="ko-KR" altLang="en-US" dirty="0"/>
              <a:t>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44425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1 테크로스 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35017B-A365-486B-A4CF-85145FD1AC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532" y="540326"/>
            <a:ext cx="8543925" cy="739833"/>
          </a:xfrm>
        </p:spPr>
        <p:txBody>
          <a:bodyPr>
            <a:normAutofit/>
          </a:bodyPr>
          <a:lstStyle>
            <a:lvl1pPr>
              <a:defRPr sz="3599">
                <a:solidFill>
                  <a:schemeClr val="tx2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1pPr>
          </a:lstStyle>
          <a:p>
            <a:r>
              <a:rPr lang="ko-KR" altLang="en-US" dirty="0"/>
              <a:t>마스터 목차 스타일 편집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1BABDAC-08EA-4DC0-BCEC-F2FE7F00A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" y="1529678"/>
            <a:ext cx="9904905" cy="215994"/>
          </a:xfrm>
          <a:prstGeom prst="rect">
            <a:avLst/>
          </a:prstGeom>
        </p:spPr>
      </p:pic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A9A4139F-A4C5-4C62-936F-39FF918595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8528" y="1995191"/>
            <a:ext cx="8543924" cy="3923471"/>
          </a:xfrm>
        </p:spPr>
        <p:txBody>
          <a:bodyPr anchor="t">
            <a:noAutofit/>
          </a:bodyPr>
          <a:lstStyle>
            <a:lvl1pPr marL="342857" indent="-342857">
              <a:buFont typeface="+mj-lt"/>
              <a:buAutoNum type="arabicPeriod"/>
              <a:defRPr sz="1800">
                <a:solidFill>
                  <a:schemeClr val="tx2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1pPr>
            <a:lvl2pPr marL="457142" indent="0">
              <a:buFont typeface="+mj-lt"/>
              <a:buNone/>
              <a:defRPr sz="1800"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2pPr>
            <a:lvl3pPr marL="1257142" indent="-342857">
              <a:buFont typeface="+mj-lt"/>
              <a:buAutoNum type="arabicPeriod"/>
              <a:defRPr sz="1800"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3pPr>
            <a:lvl4pPr marL="1714285" indent="-342857">
              <a:buFont typeface="+mj-lt"/>
              <a:buAutoNum type="arabicPeriod"/>
              <a:defRPr sz="1800"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4pPr>
            <a:lvl5pPr marL="2171427" indent="-342857">
              <a:buFont typeface="+mj-lt"/>
              <a:buAutoNum type="arabicPeriod"/>
              <a:defRPr sz="1800"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67B884B-8B68-42CE-9859-FD63B9DC8A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2417" y="6107239"/>
            <a:ext cx="1687149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5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1 테크로스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1B7979E3-984A-4957-8660-C48238F671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19" r="-19734"/>
          <a:stretch/>
        </p:blipFill>
        <p:spPr>
          <a:xfrm>
            <a:off x="-4647813" y="6507969"/>
            <a:ext cx="16508632" cy="36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79" y="196552"/>
            <a:ext cx="9501051" cy="3600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  <a:latin typeface="Noto Sans KR Bold" panose="020B0800000000000000" pitchFamily="34" charset="-127"/>
                <a:ea typeface="Noto Sans KR Bold" panose="020B0800000000000000" pitchFamily="34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85" y="6584045"/>
            <a:ext cx="612371" cy="224940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defRPr>
            </a:lvl1pPr>
          </a:lstStyle>
          <a:p>
            <a:fld id="{C0600BED-4C5B-4D12-B2E9-706D6984EE8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42A0CD3-B4E7-4EC1-83A8-5CC9F84A19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367" y="6579087"/>
            <a:ext cx="785077" cy="216000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95724059-8AB8-46D1-8742-E7D31C8BB173}"/>
              </a:ext>
            </a:extLst>
          </p:cNvPr>
          <p:cNvCxnSpPr/>
          <p:nvPr/>
        </p:nvCxnSpPr>
        <p:spPr>
          <a:xfrm>
            <a:off x="202473" y="556552"/>
            <a:ext cx="950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F01E5EDC-AB30-474F-BA50-F5C6AD1A7AEC}"/>
              </a:ext>
            </a:extLst>
          </p:cNvPr>
          <p:cNvCxnSpPr/>
          <p:nvPr/>
        </p:nvCxnSpPr>
        <p:spPr>
          <a:xfrm>
            <a:off x="202473" y="556552"/>
            <a:ext cx="950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62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1 테크로스 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C3D8743-5189-4B78-81A3-40FA214FD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9" y="2500245"/>
            <a:ext cx="9911617" cy="403167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282" y="6583812"/>
            <a:ext cx="612371" cy="224940"/>
          </a:xfrm>
          <a:prstGeom prst="rect">
            <a:avLst/>
          </a:prstGeom>
        </p:spPr>
        <p:txBody>
          <a:bodyPr anchor="b"/>
          <a:lstStyle>
            <a:lvl1pPr>
              <a:defRPr sz="900">
                <a:solidFill>
                  <a:schemeClr val="tx1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defRPr>
            </a:lvl1pPr>
          </a:lstStyle>
          <a:p>
            <a:fld id="{C0600BED-4C5B-4D12-B2E9-706D6984EE8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0C41194-D11E-4018-B904-50AE8A921C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606" y="317774"/>
            <a:ext cx="241021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0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9"/>
          <p:cNvSpPr/>
          <p:nvPr userDrawn="1"/>
        </p:nvSpPr>
        <p:spPr>
          <a:xfrm flipH="1">
            <a:off x="0" y="502962"/>
            <a:ext cx="9886500" cy="457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7DC5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1" tIns="45720" rIns="91441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2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2D2A26"/>
              </a:solidFill>
              <a:effectLst/>
              <a:uLnTx/>
              <a:uFillTx/>
              <a:latin typeface="Arial Narrow" panose="020B0606020202030204" pitchFamily="34" charset="0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5449" y="6577206"/>
            <a:ext cx="901052" cy="2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90461"/>
      </p:ext>
    </p:extLst>
  </p:cSld>
  <p:clrMapOvr>
    <a:masterClrMapping/>
  </p:clrMapOvr>
  <p:hf hdr="0" ftr="0" dt="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2" y="39006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테크로스 마스터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2" y="1942003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새 슬라이드를 추가하여 내용 작성할 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44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3" r:id="rId2"/>
    <p:sldLayoutId id="2147483695" r:id="rId3"/>
    <p:sldLayoutId id="2147483704" r:id="rId4"/>
    <p:sldLayoutId id="2147483705" r:id="rId5"/>
  </p:sldLayoutIdLst>
  <p:hf hdr="0" ftr="0" dt="0"/>
  <p:txStyles>
    <p:titleStyle>
      <a:lvl1pPr algn="l" defTabSz="914285" rtl="0" eaLnBrk="1" latinLnBrk="1" hangingPunct="1">
        <a:lnSpc>
          <a:spcPct val="90000"/>
        </a:lnSpc>
        <a:spcBef>
          <a:spcPct val="0"/>
        </a:spcBef>
        <a:buNone/>
        <a:defRPr sz="3599" kern="1200">
          <a:solidFill>
            <a:schemeClr val="tx2"/>
          </a:solidFill>
          <a:latin typeface="Noto Sans KR Bold" panose="020B0800000000000000" pitchFamily="34" charset="-127"/>
          <a:ea typeface="Noto Sans KR Bold" panose="020B0800000000000000" pitchFamily="34" charset="-127"/>
          <a:cs typeface="+mj-cs"/>
        </a:defRPr>
      </a:lvl1pPr>
    </p:titleStyle>
    <p:bodyStyle>
      <a:lvl1pPr marL="228572" indent="-228572" algn="l" defTabSz="914285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2"/>
          </a:solidFill>
          <a:latin typeface="Noto Sans KR Bold" panose="020B0800000000000000" pitchFamily="34" charset="-127"/>
          <a:ea typeface="Noto Sans KR Bold" panose="020B0800000000000000" pitchFamily="34" charset="-127"/>
          <a:cs typeface="+mn-cs"/>
        </a:defRPr>
      </a:lvl1pPr>
      <a:lvl2pPr marL="685714" indent="-228572" algn="l" defTabSz="91428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Noto Sans KR Bold" panose="020B0800000000000000" pitchFamily="34" charset="-127"/>
          <a:ea typeface="Noto Sans KR Bold" panose="020B0800000000000000" pitchFamily="34" charset="-127"/>
          <a:cs typeface="+mn-cs"/>
        </a:defRPr>
      </a:lvl2pPr>
      <a:lvl3pPr marL="1142856" indent="-228572" algn="l" defTabSz="91428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oto Sans KR Bold" panose="020B0800000000000000" pitchFamily="34" charset="-127"/>
          <a:ea typeface="Noto Sans KR Bold" panose="020B0800000000000000" pitchFamily="34" charset="-127"/>
          <a:cs typeface="+mn-cs"/>
        </a:defRPr>
      </a:lvl3pPr>
      <a:lvl4pPr marL="1599999" indent="-228572" algn="l" defTabSz="91428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 KR Bold" panose="020B0800000000000000" pitchFamily="34" charset="-127"/>
          <a:ea typeface="Noto Sans KR Bold" panose="020B0800000000000000" pitchFamily="34" charset="-127"/>
          <a:cs typeface="+mn-cs"/>
        </a:defRPr>
      </a:lvl4pPr>
      <a:lvl5pPr marL="2057142" indent="-228572" algn="l" defTabSz="91428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 KR Bold" panose="020B0800000000000000" pitchFamily="34" charset="-127"/>
          <a:ea typeface="Noto Sans KR Bold" panose="020B0800000000000000" pitchFamily="34" charset="-127"/>
          <a:cs typeface="+mn-cs"/>
        </a:defRPr>
      </a:lvl5pPr>
      <a:lvl6pPr marL="2514284" indent="-228572" algn="l" defTabSz="91428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7" indent="-228572" algn="l" defTabSz="91428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9" indent="-228572" algn="l" defTabSz="91428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2" indent="-228572" algn="l" defTabSz="91428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2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5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9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0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2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5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7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1" algn="l" defTabSz="91428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Relationship Id="rId4" Type="http://schemas.openxmlformats.org/officeDocument/2006/relationships/image" Target="../media/image10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도로통제 구간 위치</a:t>
            </a:r>
            <a:r>
              <a:rPr lang="en-US" altLang="ko-KR"/>
              <a:t>(</a:t>
            </a:r>
            <a:r>
              <a:rPr lang="ko-KR" altLang="en-US"/>
              <a:t>홍보자료</a:t>
            </a:r>
            <a:r>
              <a:rPr lang="en-US" altLang="ko-KR"/>
              <a:t>)</a:t>
            </a:r>
            <a:endParaRPr lang="en-US" altLang="ko-KR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여수시 </a:t>
            </a:r>
            <a:r>
              <a:rPr lang="ko-KR" altLang="en-US" dirty="0" err="1" smtClean="0"/>
              <a:t>하수처리수</a:t>
            </a:r>
            <a:r>
              <a:rPr lang="ko-KR" altLang="en-US" dirty="0" smtClean="0"/>
              <a:t> 재이용 민간투자사업</a:t>
            </a:r>
            <a:r>
              <a:rPr lang="en-US" altLang="ko-KR" dirty="0" smtClean="0"/>
              <a:t>(BTO)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2023. 10.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6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777"/>
            <a:ext cx="9906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5102" y="2425701"/>
            <a:ext cx="233442" cy="2112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ko-KR" sz="800" b="1">
                <a:latin typeface="맑은 고딕"/>
                <a:ea typeface="맑은 고딕"/>
              </a:rPr>
              <a:t>#2)</a:t>
            </a:r>
            <a:endParaRPr lang="en-US" altLang="ko-KR" sz="800" b="1">
              <a:latin typeface="맑은 고딕"/>
              <a:ea typeface="맑은 고딕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57457" y="4293097"/>
            <a:ext cx="188028" cy="2112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ko-KR" sz="800" b="1">
                <a:latin typeface="맑은 고딕"/>
                <a:ea typeface="맑은 고딕"/>
              </a:rPr>
              <a:t>#1)</a:t>
            </a:r>
            <a:endParaRPr lang="en-US" altLang="ko-KR" sz="800" b="1">
              <a:latin typeface="맑은 고딕"/>
              <a:ea typeface="맑은 고딕"/>
            </a:endParaRPr>
          </a:p>
        </p:txBody>
      </p:sp>
      <p:grpSp>
        <p:nvGrpSpPr>
          <p:cNvPr id="21" name="그룹 20"/>
          <p:cNvGrpSpPr/>
          <p:nvPr/>
        </p:nvGrpSpPr>
        <p:grpSpPr>
          <a:xfrm rot="0">
            <a:off x="6390970" y="573575"/>
            <a:ext cx="3358108" cy="2589723"/>
            <a:chOff x="6105128" y="908140"/>
            <a:chExt cx="3026907" cy="2273228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3"/>
            <a:srcRect l="17060" t="12230"/>
            <a:stretch>
              <a:fillRect/>
            </a:stretch>
          </p:blipFill>
          <p:spPr>
            <a:xfrm>
              <a:off x="6105128" y="908140"/>
              <a:ext cx="3026907" cy="2273228"/>
            </a:xfrm>
            <a:prstGeom prst="rect">
              <a:avLst/>
            </a:prstGeom>
            <a:ln w="28575">
              <a:solidFill>
                <a:srgbClr val="ffff00"/>
              </a:solidFill>
            </a:ln>
          </p:spPr>
        </p:pic>
        <p:cxnSp>
          <p:nvCxnSpPr>
            <p:cNvPr id="13" name="직선 연결선 12"/>
            <p:cNvCxnSpPr/>
            <p:nvPr/>
          </p:nvCxnSpPr>
          <p:spPr>
            <a:xfrm>
              <a:off x="6105128" y="1661493"/>
              <a:ext cx="2341014" cy="399088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/>
          <p:cNvGrpSpPr/>
          <p:nvPr/>
        </p:nvGrpSpPr>
        <p:grpSpPr>
          <a:xfrm>
            <a:off x="79889" y="3420967"/>
            <a:ext cx="3333791" cy="2649514"/>
            <a:chOff x="416496" y="3407545"/>
            <a:chExt cx="3004986" cy="2325711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6496" y="3407545"/>
              <a:ext cx="3004986" cy="2325711"/>
            </a:xfrm>
            <a:prstGeom prst="rect">
              <a:avLst/>
            </a:prstGeom>
            <a:ln w="28575">
              <a:solidFill>
                <a:srgbClr val="FFFF00"/>
              </a:solidFill>
            </a:ln>
          </p:spPr>
        </p:pic>
        <p:cxnSp>
          <p:nvCxnSpPr>
            <p:cNvPr id="15" name="직선 연결선 14"/>
            <p:cNvCxnSpPr/>
            <p:nvPr/>
          </p:nvCxnSpPr>
          <p:spPr>
            <a:xfrm flipH="1" flipV="1">
              <a:off x="1712640" y="4831230"/>
              <a:ext cx="1708842" cy="243374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위로 구부러진 화살표 23"/>
          <p:cNvSpPr/>
          <p:nvPr/>
        </p:nvSpPr>
        <p:spPr bwMode="auto">
          <a:xfrm rot="15818748">
            <a:off x="8536557" y="3154939"/>
            <a:ext cx="1443360" cy="574188"/>
          </a:xfrm>
          <a:prstGeom prst="curved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62"/>
            <a:endParaRPr lang="ko-KR" altLang="en-US" sz="2000" b="1">
              <a:solidFill>
                <a:schemeClr val="tx1"/>
              </a:solidFill>
              <a:latin typeface="Trebuchet MS" pitchFamily="34" charset="0"/>
              <a:ea typeface="돋움" pitchFamily="50" charset="-127"/>
            </a:endParaRPr>
          </a:p>
        </p:txBody>
      </p:sp>
      <p:sp>
        <p:nvSpPr>
          <p:cNvPr id="26" name="왼쪽으로 구부러진 화살표 25"/>
          <p:cNvSpPr/>
          <p:nvPr/>
        </p:nvSpPr>
        <p:spPr bwMode="auto">
          <a:xfrm rot="20346375">
            <a:off x="1429201" y="2918120"/>
            <a:ext cx="479323" cy="400110"/>
          </a:xfrm>
          <a:prstGeom prst="curvedLef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362"/>
            <a:endParaRPr lang="ko-KR" altLang="en-US" sz="2000" b="1">
              <a:solidFill>
                <a:schemeClr val="tx1"/>
              </a:solidFill>
              <a:latin typeface="Trebuchet MS" pitchFamily="34" charset="0"/>
              <a:ea typeface="돋움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629959" y="2770371"/>
            <a:ext cx="8388145" cy="1476604"/>
          </a:xfrm>
          <a:prstGeom prst="line">
            <a:avLst/>
          </a:prstGeom>
          <a:ln w="38100">
            <a:solidFill>
              <a:srgbClr val="C0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761313" y="443245"/>
            <a:ext cx="773481" cy="2112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ko-KR" sz="800" b="1">
                <a:latin typeface="맑은 고딕"/>
                <a:ea typeface="맑은 고딕"/>
              </a:rPr>
              <a:t>#1) </a:t>
            </a:r>
            <a:r>
              <a:rPr lang="ko-KR" altLang="en-US" sz="800" b="1">
                <a:latin typeface="맑은 고딕"/>
                <a:ea typeface="맑은 고딕"/>
              </a:rPr>
              <a:t>신기삼거리</a:t>
            </a:r>
            <a:endParaRPr lang="ko-KR" altLang="en-US" sz="800" b="1">
              <a:latin typeface="맑은 고딕"/>
              <a:ea typeface="맑은 고딕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2381" y="3281156"/>
            <a:ext cx="806204" cy="2112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ko-KR" sz="800" b="1">
                <a:latin typeface="맑은 고딕"/>
                <a:ea typeface="맑은 고딕"/>
              </a:rPr>
              <a:t>#2) </a:t>
            </a:r>
            <a:r>
              <a:rPr lang="ko-KR" altLang="en-US" sz="800" b="1">
                <a:latin typeface="맑은 고딕"/>
                <a:ea typeface="맑은 고딕"/>
              </a:rPr>
              <a:t>쌍봉사거리</a:t>
            </a:r>
            <a:endParaRPr lang="ko-KR" altLang="en-US" sz="800" b="1">
              <a:latin typeface="맑은 고딕"/>
              <a:ea typeface="맑은 고딕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76936" y="3140968"/>
            <a:ext cx="590384" cy="24525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1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구간</a:t>
            </a: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739833" y="215449"/>
          <a:ext cx="5494217" cy="1148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4557"/>
                <a:gridCol w="554557"/>
                <a:gridCol w="1139922"/>
                <a:gridCol w="1037226"/>
                <a:gridCol w="554557"/>
                <a:gridCol w="749677"/>
                <a:gridCol w="903721"/>
              </a:tblGrid>
              <a:tr h="341504">
                <a:tc gridSpan="7"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600" b="1" u="none" strike="noStrike">
                          <a:effectLst/>
                        </a:rPr>
                        <a:t>도로 교통통제 구간 등 관련 내용 </a:t>
                      </a:r>
                      <a:endParaRPr lang="ko-KR" altLang="en-US" sz="1600" b="1" u="none" strike="noStrike">
                        <a:effectLst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lstStyle/>
                    <a:p>
                      <a:pPr lvl="0" algn="l">
                        <a:defRPr/>
                      </a:pP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vl="0" algn="l">
                        <a:defRPr/>
                      </a:pP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vl="0" algn="l">
                        <a:defRPr/>
                      </a:pP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vl="0" algn="l">
                        <a:defRPr/>
                      </a:pP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</a:tr>
              <a:tr h="273680"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100" b="1" u="none" strike="noStrike">
                          <a:effectLst/>
                        </a:rPr>
                        <a:t>공구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100" b="1" u="none" strike="noStrike">
                          <a:effectLst/>
                        </a:rPr>
                        <a:t>관경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100" b="1" u="none" strike="noStrike">
                          <a:effectLst/>
                        </a:rPr>
                        <a:t>주소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100" b="1" u="none" strike="noStrike">
                          <a:effectLst/>
                        </a:rPr>
                        <a:t>시공량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100" b="1" u="none" strike="noStrike">
                          <a:effectLst/>
                        </a:rPr>
                        <a:t>착수예정일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100" b="1" u="none" strike="noStrike">
                          <a:effectLst/>
                        </a:rPr>
                        <a:t>종료예정일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</a:tr>
              <a:tr h="266433">
                <a:tc rowSpan="2"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en-US" altLang="ko-KR" sz="1000" u="none" strike="noStrike">
                          <a:solidFill>
                            <a:srgbClr val="0070c0"/>
                          </a:solidFill>
                          <a:effectLst/>
                        </a:rPr>
                        <a:t>1</a:t>
                      </a:r>
                      <a:r>
                        <a:rPr lang="ko-KR" altLang="en-US" sz="1000" u="none" strike="noStrike">
                          <a:solidFill>
                            <a:srgbClr val="0070c0"/>
                          </a:solidFill>
                          <a:effectLst/>
                        </a:rPr>
                        <a:t>구간</a:t>
                      </a:r>
                      <a:endParaRPr lang="ko-KR" altLang="en-US" sz="1000" u="none" strike="noStrike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en-US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D700</a:t>
                      </a:r>
                      <a:endParaRPr lang="en-US" sz="1000" b="1" i="0" u="none" strike="noStrike">
                        <a:solidFill>
                          <a:srgbClr val="0070c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신기동 </a:t>
                      </a:r>
                      <a:r>
                        <a:rPr lang="en-US" altLang="ko-KR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172</a:t>
                      </a:r>
                      <a:endParaRPr lang="en-US" altLang="ko-KR" sz="1000" b="1" i="0" u="none" strike="noStrike">
                        <a:solidFill>
                          <a:srgbClr val="0070c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신기삼거리</a:t>
                      </a:r>
                      <a:endParaRPr lang="ko-KR" altLang="en-US" sz="1000" b="1" i="0" u="none" strike="noStrike">
                        <a:solidFill>
                          <a:srgbClr val="0070c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 vert="horz" lIns="9525" tIns="9525" rIns="9525" bIns="0" anchor="ctr" anchorCtr="0"/>
                    <a:lstStyle/>
                    <a:p>
                      <a:pPr lvl="0" algn="r">
                        <a:defRPr/>
                      </a:pPr>
                      <a:r>
                        <a:rPr lang="en-US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1,360 m </a:t>
                      </a:r>
                      <a:endParaRPr lang="en-US" sz="1000" b="1" i="0" u="none" strike="noStrike">
                        <a:solidFill>
                          <a:srgbClr val="0070c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en-US" altLang="ko-KR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2023.11.01</a:t>
                      </a:r>
                      <a:endParaRPr lang="en-US" altLang="ko-KR" sz="1000" b="1" u="none" strike="noStrike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en-US" altLang="ko-KR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2024.02.29</a:t>
                      </a:r>
                      <a:endParaRPr lang="en-US" altLang="ko-KR" sz="1000" b="1" u="none" strike="noStrike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9525" marR="9525" marT="9525" marB="0" anchor="ctr"/>
                </a:tc>
              </a:tr>
              <a:tr h="266433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525" marR="9525" marT="9525" marB="0" anchor="ctr"/>
                </a:tc>
                <a:tc vMerge="1">
                  <a:txBody>
                    <a:bodyPr vert="horz" lIns="9525" tIns="9525" rIns="9525" bIns="0" anchor="ctr" anchorCtr="0"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525" marR="9525" marT="9525" marB="0" anchor="ctr"/>
                </a:tc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학동</a:t>
                      </a:r>
                      <a:r>
                        <a:rPr lang="en-US" altLang="ko-KR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138</a:t>
                      </a:r>
                      <a:endParaRPr lang="en-US" altLang="ko-KR" sz="1000" b="1" i="0" u="none" strike="noStrike">
                        <a:solidFill>
                          <a:srgbClr val="0070c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 vert="horz" lIns="9525" tIns="9525" rIns="9525" bIns="0" anchor="ctr" anchorCtr="0"/>
                    <a:lstStyle/>
                    <a:p>
                      <a:pPr lvl="0" algn="ctr">
                        <a:defRPr/>
                      </a:pPr>
                      <a:r>
                        <a:rPr lang="ko-KR" altLang="en-US" sz="1000" b="1" u="none" strike="noStrike">
                          <a:solidFill>
                            <a:srgbClr val="0070c0"/>
                          </a:solidFill>
                          <a:effectLst/>
                        </a:rPr>
                        <a:t>쌍봉사거리</a:t>
                      </a:r>
                      <a:endParaRPr lang="ko-KR" altLang="en-US" sz="1000" b="1" i="0" u="none" strike="noStrike">
                        <a:solidFill>
                          <a:srgbClr val="0070c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963523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TWE">
  <a:themeElements>
    <a:clrScheme name="2021 테크로스A">
      <a:dk1>
        <a:sysClr val="windowText" lastClr="000000"/>
      </a:dk1>
      <a:lt1>
        <a:sysClr val="window" lastClr="ffffff"/>
      </a:lt1>
      <a:dk2>
        <a:srgbClr val="002856"/>
      </a:dk2>
      <a:lt2>
        <a:srgbClr val="e2e2e2"/>
      </a:lt2>
      <a:accent1>
        <a:srgbClr val="0068b6"/>
      </a:accent1>
      <a:accent2>
        <a:srgbClr val="6b9265"/>
      </a:accent2>
      <a:accent3>
        <a:srgbClr val="8f7465"/>
      </a:accent3>
      <a:accent4>
        <a:srgbClr val="5e8c95"/>
      </a:accent4>
      <a:accent5>
        <a:srgbClr val="a54762"/>
      </a:accent5>
      <a:accent6>
        <a:srgbClr val="968ab2"/>
      </a:accent6>
      <a:hlink>
        <a:srgbClr val="5b9bd5"/>
      </a:hlink>
      <a:folHlink>
        <a:srgbClr val="ffc000"/>
      </a:folHlink>
    </a:clrScheme>
    <a:fontScheme name="2021 테크로스A">
      <a:majorFont>
        <a:latin typeface="Myriad Pro Black"/>
        <a:ea typeface="Noto Sans KR Bold"/>
        <a:cs typeface=""/>
      </a:majorFont>
      <a:minorFont>
        <a:latin typeface="Myriad Pro"/>
        <a:ea typeface="Noto Sans KR Medium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16</ep:Words>
  <ep:PresentationFormat>A4 용지(210x297mm)</ep:PresentationFormat>
  <ep:Paragraphs>10</ep:Paragraphs>
  <ep:Slides>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ep:HeadingPairs>
  <ep:TitlesOfParts>
    <vt:vector size="3" baseType="lpstr">
      <vt:lpstr>TWE</vt:lpstr>
      <vt:lpstr>도로통제 구간 위치(홍보자료)</vt:lpstr>
      <vt:lpstr>슬라이드 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2021-05-03T06:02:26.000</dcterms:created>
  <dc:creator>조인정</dc:creator>
  <cp:lastModifiedBy>USER</cp:lastModifiedBy>
  <dcterms:modified xsi:type="dcterms:W3CDTF">2023-10-30T05:20:04.148</dcterms:modified>
  <cp:revision>453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