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8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73FCF-7AEC-4881-B602-B1D99E4C6315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BEF06-0659-4F1A-B9EA-B7BACC96A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399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73FCF-7AEC-4881-B602-B1D99E4C6315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BEF06-0659-4F1A-B9EA-B7BACC96A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3053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73FCF-7AEC-4881-B602-B1D99E4C6315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BEF06-0659-4F1A-B9EA-B7BACC96A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5233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73FCF-7AEC-4881-B602-B1D99E4C6315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BEF06-0659-4F1A-B9EA-B7BACC96A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6109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73FCF-7AEC-4881-B602-B1D99E4C6315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BEF06-0659-4F1A-B9EA-B7BACC96A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048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73FCF-7AEC-4881-B602-B1D99E4C6315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BEF06-0659-4F1A-B9EA-B7BACC96A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6326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73FCF-7AEC-4881-B602-B1D99E4C6315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BEF06-0659-4F1A-B9EA-B7BACC96A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8896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73FCF-7AEC-4881-B602-B1D99E4C6315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BEF06-0659-4F1A-B9EA-B7BACC96A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2014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73FCF-7AEC-4881-B602-B1D99E4C6315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BEF06-0659-4F1A-B9EA-B7BACC96A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4357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73FCF-7AEC-4881-B602-B1D99E4C6315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BEF06-0659-4F1A-B9EA-B7BACC96A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6510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73FCF-7AEC-4881-B602-B1D99E4C6315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BEF06-0659-4F1A-B9EA-B7BACC96A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5358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73FCF-7AEC-4881-B602-B1D99E4C6315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BEF06-0659-4F1A-B9EA-B7BACC96A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1877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431" y="0"/>
            <a:ext cx="96711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068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578" y="0"/>
            <a:ext cx="9726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59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박은필</dc:creator>
  <cp:lastModifiedBy>박은필</cp:lastModifiedBy>
  <cp:revision>1</cp:revision>
  <dcterms:created xsi:type="dcterms:W3CDTF">2024-04-25T01:29:37Z</dcterms:created>
  <dcterms:modified xsi:type="dcterms:W3CDTF">2024-04-25T01:30:17Z</dcterms:modified>
</cp:coreProperties>
</file>