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</p:sldIdLst>
  <p:sldSz cx="8191500" cy="10477500"/>
  <p:notesSz cx="6797675" cy="9926638"/>
  <p:embeddedFontLst>
    <p:embeddedFont>
      <p:font typeface="210 Dosirak Light" panose="020B0600000101010101" charset="-127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Pretendard SemiBold" panose="020B0600000101010101" charset="-127"/>
      <p:bold r:id="rId8"/>
    </p:embeddedFont>
    <p:embeddedFont>
      <p:font typeface="Pretendard Bold" panose="020B0600000101010101" charset="-127"/>
      <p:bold r:id="rId9"/>
    </p:embeddedFont>
    <p:embeddedFont>
      <p:font typeface="210 Dosirak Regular" panose="020B0600000101010101" charset="-127"/>
      <p:regular r:id="rId10"/>
    </p:embeddedFont>
    <p:embeddedFont>
      <p:font typeface="Pretendard Light" panose="020B0600000101010101" charset="-127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8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146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19400"/>
            <a:ext cx="8191500" cy="714375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9900" y="3632200"/>
            <a:ext cx="6718300" cy="1397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ko-KR" sz="2600" b="0" i="0" u="none" strike="noStrike">
                <a:solidFill>
                  <a:srgbClr val="000000"/>
                </a:solidFill>
                <a:ea typeface="Pretendard Bold"/>
              </a:rPr>
              <a:t>기간</a:t>
            </a:r>
            <a:r>
              <a:rPr lang="en-US" sz="2600" b="0" i="0" u="none" strike="noStrike">
                <a:solidFill>
                  <a:srgbClr val="000000"/>
                </a:solidFill>
                <a:latin typeface="Pretendard Bold"/>
              </a:rPr>
              <a:t>  </a:t>
            </a:r>
            <a:r>
              <a:rPr lang="en-US" sz="2600" b="0" i="0" u="none" strike="noStrike">
                <a:solidFill>
                  <a:srgbClr val="000000"/>
                </a:solidFill>
                <a:latin typeface="Pretendard Light"/>
              </a:rPr>
              <a:t>2025. 7. 23. ~ 8. 21.(4</a:t>
            </a:r>
            <a:r>
              <a:rPr lang="ko-KR" sz="2600" b="0" i="0" u="none" strike="noStrike">
                <a:solidFill>
                  <a:srgbClr val="000000"/>
                </a:solidFill>
                <a:ea typeface="Pretendard Light"/>
              </a:rPr>
              <a:t>주간</a:t>
            </a:r>
            <a:r>
              <a:rPr lang="en-US" sz="2600" b="0" i="0" u="none" strike="noStrike">
                <a:solidFill>
                  <a:srgbClr val="000000"/>
                </a:solidFill>
                <a:latin typeface="Pretendard Light"/>
              </a:rPr>
              <a:t>)</a:t>
            </a:r>
          </a:p>
          <a:p>
            <a:pPr lvl="0" algn="l">
              <a:lnSpc>
                <a:spcPct val="116199"/>
              </a:lnSpc>
            </a:pPr>
            <a:r>
              <a:rPr lang="ko-KR" sz="2600" b="0" i="0" u="none" strike="noStrike">
                <a:solidFill>
                  <a:srgbClr val="000000"/>
                </a:solidFill>
                <a:ea typeface="Pretendard Bold"/>
              </a:rPr>
              <a:t>대상</a:t>
            </a:r>
            <a:r>
              <a:rPr lang="en-US" sz="2600" b="0" i="0" u="none" strike="noStrike">
                <a:solidFill>
                  <a:srgbClr val="000000"/>
                </a:solidFill>
                <a:latin typeface="Pretendard Light"/>
              </a:rPr>
              <a:t>  </a:t>
            </a:r>
            <a:r>
              <a:rPr lang="ko-KR" sz="2600" b="0" i="0" u="none" strike="noStrike">
                <a:solidFill>
                  <a:srgbClr val="000000"/>
                </a:solidFill>
                <a:ea typeface="Pretendard Light"/>
              </a:rPr>
              <a:t>여수시민</a:t>
            </a:r>
            <a:r>
              <a:rPr lang="en-US" sz="2600" b="0" i="0" u="none" strike="noStrike">
                <a:solidFill>
                  <a:srgbClr val="000000"/>
                </a:solidFill>
                <a:latin typeface="Pretendard Light"/>
              </a:rPr>
              <a:t> </a:t>
            </a:r>
            <a:r>
              <a:rPr lang="ko-KR" sz="2600" b="0" i="0" u="none" strike="noStrike">
                <a:solidFill>
                  <a:srgbClr val="000000"/>
                </a:solidFill>
                <a:ea typeface="Pretendard Light"/>
              </a:rPr>
              <a:t>누구나</a:t>
            </a:r>
          </a:p>
          <a:p>
            <a:pPr lvl="0" algn="l">
              <a:lnSpc>
                <a:spcPct val="116199"/>
              </a:lnSpc>
            </a:pPr>
            <a:r>
              <a:rPr lang="ko-KR" sz="2600" b="0" i="0" u="none" strike="noStrike">
                <a:solidFill>
                  <a:srgbClr val="000000"/>
                </a:solidFill>
                <a:ea typeface="Pretendard Bold"/>
              </a:rPr>
              <a:t>문의</a:t>
            </a:r>
            <a:r>
              <a:rPr lang="en-US" sz="2600" b="0" i="0" u="none" strike="noStrike">
                <a:solidFill>
                  <a:srgbClr val="000000"/>
                </a:solidFill>
                <a:latin typeface="Pretendard Light"/>
              </a:rPr>
              <a:t> </a:t>
            </a:r>
            <a:r>
              <a:rPr lang="ko-KR" sz="2600" b="0" i="0" u="none" strike="noStrike">
                <a:solidFill>
                  <a:srgbClr val="000000"/>
                </a:solidFill>
                <a:ea typeface="Pretendard Light"/>
              </a:rPr>
              <a:t>농촌진흥과</a:t>
            </a:r>
            <a:r>
              <a:rPr lang="en-US" sz="2600" b="0" i="0" u="none" strike="noStrike">
                <a:solidFill>
                  <a:srgbClr val="000000"/>
                </a:solidFill>
                <a:latin typeface="Pretendard Light"/>
              </a:rPr>
              <a:t> 659-4436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" y="5619750"/>
            <a:ext cx="7004050" cy="3111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330200" y="3333750"/>
            <a:ext cx="7200900" cy="25400"/>
          </a:xfrm>
          <a:prstGeom prst="rect">
            <a:avLst/>
          </a:prstGeom>
          <a:effectLst>
            <a:outerShdw blurRad="5" dist="1978" dir="2700000">
              <a:srgbClr val="000000">
                <a:alpha val="50000"/>
              </a:srgbClr>
            </a:outerShdw>
          </a:effectLst>
        </p:spPr>
      </p:pic>
      <p:sp>
        <p:nvSpPr>
          <p:cNvPr id="6" name="TextBox 6"/>
          <p:cNvSpPr txBox="1"/>
          <p:nvPr/>
        </p:nvSpPr>
        <p:spPr>
          <a:xfrm>
            <a:off x="469900" y="1092200"/>
            <a:ext cx="7588250" cy="2057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6500" b="0" i="0" u="none" strike="noStrike" spc="-300" dirty="0">
                <a:solidFill>
                  <a:srgbClr val="000000"/>
                </a:solidFill>
                <a:latin typeface="210 Dosirak Light"/>
              </a:rPr>
              <a:t>2026</a:t>
            </a:r>
            <a:r>
              <a:rPr lang="ko-KR" sz="6500" b="0" i="0" u="none" strike="noStrike" spc="-300" dirty="0">
                <a:solidFill>
                  <a:srgbClr val="000000"/>
                </a:solidFill>
                <a:ea typeface="210 Dosirak Light"/>
              </a:rPr>
              <a:t>년</a:t>
            </a:r>
            <a:r>
              <a:rPr lang="en-US" sz="6500" b="0" i="0" u="none" strike="noStrike" spc="-300" dirty="0">
                <a:solidFill>
                  <a:srgbClr val="000000"/>
                </a:solidFill>
                <a:latin typeface="210 Dosirak Light"/>
              </a:rPr>
              <a:t> </a:t>
            </a:r>
            <a:r>
              <a:rPr lang="ko-KR" sz="6500" b="0" i="0" u="none" strike="noStrike" spc="-300" dirty="0" err="1">
                <a:solidFill>
                  <a:srgbClr val="000000"/>
                </a:solidFill>
                <a:ea typeface="210 Dosirak Light"/>
              </a:rPr>
              <a:t>농업인교육</a:t>
            </a:r>
            <a:endParaRPr lang="ko-KR" sz="6500" b="0" i="0" u="none" strike="noStrike" spc="-300" dirty="0">
              <a:solidFill>
                <a:srgbClr val="000000"/>
              </a:solidFill>
              <a:ea typeface="210 Dosirak Light"/>
            </a:endParaRPr>
          </a:p>
          <a:p>
            <a:pPr lvl="0" algn="l">
              <a:lnSpc>
                <a:spcPct val="107899"/>
              </a:lnSpc>
            </a:pPr>
            <a:r>
              <a:rPr lang="ko-KR" sz="6500" b="0" i="0" u="none" strike="noStrike" dirty="0">
                <a:solidFill>
                  <a:srgbClr val="1C884B"/>
                </a:solidFill>
                <a:ea typeface="210 Dosirak Regular"/>
              </a:rPr>
              <a:t>수요조사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50" y="5619750"/>
            <a:ext cx="3200400" cy="3111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40000">
            <a:off x="6696009" y="4286250"/>
            <a:ext cx="1511300" cy="1549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5909" y="4273550"/>
            <a:ext cx="1549400" cy="15240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0009" y="4019550"/>
            <a:ext cx="1460500" cy="17907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4750" y="2571750"/>
            <a:ext cx="469899" cy="4064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13" name="TextBox 13"/>
          <p:cNvSpPr txBox="1"/>
          <p:nvPr/>
        </p:nvSpPr>
        <p:spPr>
          <a:xfrm>
            <a:off x="5892800" y="5962650"/>
            <a:ext cx="13589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1C884B"/>
                </a:solidFill>
                <a:ea typeface="Pretendard SemiBold"/>
              </a:rPr>
              <a:t>◀ </a:t>
            </a:r>
            <a:r>
              <a:rPr lang="ko-KR" sz="2000" b="0" i="0" u="none" strike="noStrike">
                <a:solidFill>
                  <a:srgbClr val="1C884B"/>
                </a:solidFill>
                <a:ea typeface="Pretendard SemiBold"/>
              </a:rPr>
              <a:t>참여방법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3937000" y="6369050"/>
            <a:ext cx="3314700" cy="1270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16" name="TextBox 16"/>
          <p:cNvSpPr txBox="1"/>
          <p:nvPr/>
        </p:nvSpPr>
        <p:spPr>
          <a:xfrm>
            <a:off x="3867150" y="7327900"/>
            <a:ext cx="3562350" cy="673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ko-KR" sz="2000" b="0" i="0" u="none" strike="noStrike" dirty="0">
                <a:solidFill>
                  <a:srgbClr val="000000"/>
                </a:solidFill>
                <a:ea typeface="Pretendard Light"/>
              </a:rPr>
              <a:t>농업기술센터</a:t>
            </a:r>
            <a:r>
              <a:rPr lang="en-US" sz="2000" b="0" i="0" u="none" strike="noStrike" dirty="0">
                <a:solidFill>
                  <a:srgbClr val="000000"/>
                </a:solidFill>
                <a:latin typeface="Pretendard Light"/>
              </a:rPr>
              <a:t> </a:t>
            </a:r>
            <a:r>
              <a:rPr lang="ko-KR" sz="2000" b="0" i="0" u="none" strike="noStrike" dirty="0" smtClean="0">
                <a:solidFill>
                  <a:srgbClr val="000000"/>
                </a:solidFill>
                <a:ea typeface="Pretendard Light"/>
              </a:rPr>
              <a:t>홈페</a:t>
            </a:r>
            <a:r>
              <a:rPr lang="ko-KR" altLang="en-US" sz="2000" b="0" i="0" u="none" strike="noStrike" dirty="0" smtClean="0">
                <a:solidFill>
                  <a:srgbClr val="000000"/>
                </a:solidFill>
                <a:ea typeface="Pretendard Light"/>
              </a:rPr>
              <a:t>이</a:t>
            </a:r>
            <a:r>
              <a:rPr lang="ko-KR" sz="2000" b="0" i="0" u="none" strike="noStrike" dirty="0" smtClean="0">
                <a:solidFill>
                  <a:srgbClr val="000000"/>
                </a:solidFill>
                <a:ea typeface="Pretendard Light"/>
              </a:rPr>
              <a:t>지</a:t>
            </a:r>
            <a:r>
              <a:rPr lang="en-US" sz="2000" b="0" i="0" u="none" strike="noStrike" dirty="0">
                <a:solidFill>
                  <a:srgbClr val="000000"/>
                </a:solidFill>
                <a:latin typeface="Pretendard Light"/>
              </a:rPr>
              <a:t>, QR</a:t>
            </a:r>
            <a:r>
              <a:rPr lang="ko-KR" sz="2000" b="0" i="0" u="none" strike="noStrike" dirty="0">
                <a:solidFill>
                  <a:srgbClr val="000000"/>
                </a:solidFill>
                <a:ea typeface="Pretendard Light"/>
              </a:rPr>
              <a:t>코드</a:t>
            </a:r>
          </a:p>
          <a:p>
            <a:pPr lvl="0" algn="l">
              <a:lnSpc>
                <a:spcPct val="116199"/>
              </a:lnSpc>
            </a:pPr>
            <a:r>
              <a:rPr lang="ko-KR" sz="2000" b="0" i="0" u="none" strike="noStrike" dirty="0">
                <a:solidFill>
                  <a:srgbClr val="000000"/>
                </a:solidFill>
                <a:ea typeface="Pretendard Light"/>
              </a:rPr>
              <a:t>농업기술센터</a:t>
            </a:r>
            <a:r>
              <a:rPr lang="en-US" sz="2000" b="0" i="0" u="none" strike="noStrike" dirty="0">
                <a:solidFill>
                  <a:srgbClr val="000000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000000"/>
                </a:solidFill>
                <a:ea typeface="Pretendard Light"/>
              </a:rPr>
              <a:t>및</a:t>
            </a:r>
            <a:r>
              <a:rPr lang="en-US" sz="2000" b="0" i="0" u="none" strike="noStrike" dirty="0">
                <a:solidFill>
                  <a:srgbClr val="000000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000000"/>
                </a:solidFill>
                <a:ea typeface="Pretendard Light"/>
              </a:rPr>
              <a:t>농업인상담소</a:t>
            </a:r>
            <a:r>
              <a:rPr lang="en-US" sz="2000" b="0" i="0" u="none" strike="noStrike" dirty="0">
                <a:solidFill>
                  <a:srgbClr val="000000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000000"/>
                </a:solidFill>
                <a:ea typeface="Pretendard Light"/>
              </a:rPr>
              <a:t>방문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38600" y="6724650"/>
            <a:ext cx="2844800" cy="393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ko-KR" sz="2200" b="0" i="0" u="none" strike="noStrike">
                <a:solidFill>
                  <a:srgbClr val="1C884B"/>
                </a:solidFill>
                <a:ea typeface="Pretendard SemiBold"/>
              </a:rPr>
              <a:t>카메라로</a:t>
            </a:r>
            <a:r>
              <a:rPr lang="en-US" sz="2200" b="0" i="0" u="none" strike="noStrike">
                <a:solidFill>
                  <a:srgbClr val="1C884B"/>
                </a:solidFill>
                <a:latin typeface="Pretendard SemiBold"/>
              </a:rPr>
              <a:t> </a:t>
            </a:r>
            <a:r>
              <a:rPr lang="en-US" sz="2200" b="0" i="0" u="none" strike="noStrike">
                <a:solidFill>
                  <a:srgbClr val="000000"/>
                </a:solidFill>
                <a:latin typeface="Pretendard SemiBold"/>
              </a:rPr>
              <a:t>QR</a:t>
            </a:r>
            <a:r>
              <a:rPr lang="ko-KR" sz="2200" b="0" i="0" u="none" strike="noStrike">
                <a:solidFill>
                  <a:srgbClr val="000000"/>
                </a:solidFill>
                <a:ea typeface="Pretendard SemiBold"/>
              </a:rPr>
              <a:t>코드</a:t>
            </a:r>
            <a:r>
              <a:rPr lang="en-US" sz="2200" b="0" i="0" u="none" strike="noStrike">
                <a:solidFill>
                  <a:srgbClr val="000000"/>
                </a:solidFill>
                <a:latin typeface="Pretendard SemiBold"/>
              </a:rPr>
              <a:t> </a:t>
            </a:r>
            <a:r>
              <a:rPr lang="ko-KR" sz="2200" b="0" i="0" u="none" strike="noStrike">
                <a:solidFill>
                  <a:srgbClr val="000000"/>
                </a:solidFill>
                <a:ea typeface="Pretendard SemiBold"/>
              </a:rPr>
              <a:t>촬영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71550" y="9963150"/>
            <a:ext cx="68580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07899"/>
              </a:lnSpc>
            </a:pPr>
            <a:r>
              <a:rPr lang="ko-KR" sz="3000" i="0" u="none" strike="noStrike" spc="-200" dirty="0">
                <a:solidFill>
                  <a:srgbClr val="000000"/>
                </a:solidFill>
                <a:ea typeface="210 Dosirak Light"/>
              </a:rPr>
              <a:t>여수시농업기술센터</a:t>
            </a:r>
          </a:p>
        </p:txBody>
      </p:sp>
      <p:pic>
        <p:nvPicPr>
          <p:cNvPr id="22" name="Picture 1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311236" y="10001901"/>
            <a:ext cx="508254" cy="39560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4" name="TextBox 18"/>
          <p:cNvSpPr txBox="1"/>
          <p:nvPr/>
        </p:nvSpPr>
        <p:spPr>
          <a:xfrm>
            <a:off x="514350" y="666750"/>
            <a:ext cx="4762500" cy="368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24499"/>
              </a:lnSpc>
            </a:pPr>
            <a:r>
              <a:rPr lang="ko-KR" sz="2100" b="0" i="0" u="none" strike="noStrike" spc="300" dirty="0">
                <a:solidFill>
                  <a:srgbClr val="1C884B"/>
                </a:solidFill>
                <a:ea typeface="Pretendard Bold"/>
              </a:rPr>
              <a:t>여러분의</a:t>
            </a:r>
            <a:r>
              <a:rPr lang="en-US" sz="2100" b="0" i="0" u="none" strike="noStrike" spc="300" dirty="0">
                <a:solidFill>
                  <a:srgbClr val="1C884B"/>
                </a:solidFill>
                <a:latin typeface="Pretendard Bold"/>
              </a:rPr>
              <a:t> </a:t>
            </a:r>
            <a:r>
              <a:rPr lang="ko-KR" sz="2100" b="1" i="0" u="none" strike="noStrike" spc="300" dirty="0">
                <a:solidFill>
                  <a:srgbClr val="1C884B"/>
                </a:solidFill>
                <a:ea typeface="Pretendard Bold"/>
              </a:rPr>
              <a:t>의견</a:t>
            </a:r>
            <a:r>
              <a:rPr lang="ko-KR" sz="2100" b="0" i="0" u="none" strike="noStrike" spc="300" dirty="0">
                <a:solidFill>
                  <a:srgbClr val="1C884B"/>
                </a:solidFill>
                <a:ea typeface="Pretendard Bold"/>
              </a:rPr>
              <a:t>을</a:t>
            </a:r>
            <a:r>
              <a:rPr lang="en-US" sz="2100" b="0" i="0" u="none" strike="noStrike" spc="300" dirty="0">
                <a:solidFill>
                  <a:srgbClr val="1C884B"/>
                </a:solidFill>
                <a:latin typeface="Pretendard Bold"/>
              </a:rPr>
              <a:t> </a:t>
            </a:r>
            <a:r>
              <a:rPr lang="ko-KR" sz="2100" b="0" i="0" u="none" strike="noStrike" spc="300" dirty="0">
                <a:solidFill>
                  <a:srgbClr val="1C884B"/>
                </a:solidFill>
                <a:ea typeface="Pretendard Bold"/>
              </a:rPr>
              <a:t>들려주세요</a:t>
            </a:r>
            <a:r>
              <a:rPr lang="en-US" sz="2100" b="0" i="0" u="none" strike="noStrike" spc="300" dirty="0">
                <a:solidFill>
                  <a:srgbClr val="1C884B"/>
                </a:solidFill>
                <a:latin typeface="Pretendard Bold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6402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51</Words>
  <Application>Microsoft Office PowerPoint</Application>
  <PresentationFormat>사용자 지정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210 Dosirak Light</vt:lpstr>
      <vt:lpstr>Calibri</vt:lpstr>
      <vt:lpstr>Arial</vt:lpstr>
      <vt:lpstr>Pretendard SemiBold</vt:lpstr>
      <vt:lpstr>Pretendard Bold</vt:lpstr>
      <vt:lpstr>210 Dosirak Regular</vt:lpstr>
      <vt:lpstr>Pretendard Light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사용자</dc:creator>
  <cp:lastModifiedBy>사용자</cp:lastModifiedBy>
  <cp:revision>8</cp:revision>
  <cp:lastPrinted>2025-07-28T08:05:36Z</cp:lastPrinted>
  <dcterms:created xsi:type="dcterms:W3CDTF">2006-08-16T00:00:00Z</dcterms:created>
  <dcterms:modified xsi:type="dcterms:W3CDTF">2025-07-28T08:33:31Z</dcterms:modified>
</cp:coreProperties>
</file>